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41" roundtripDataSignature="AMtx7mhuJsuas8I6t6oI01c5X489zIpNM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1" Type="http://customschemas.google.com/relationships/presentationmetadata" Target="meta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de-DE"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0744422dac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0744422dac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g10744422dac_0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0744422dac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0744422dac_0_1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g10744422dac_0_1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08f55c7a00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08f55c7a00_0_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de-DE"/>
              <a:t>two types, time base and production. the time will directly be converted into production thanks to the rate that was entered. The rate of the product can be found in the product list. downtime (events) and speedloss (amount). You can close the shift as soon as the pruduction amount is reached.</a:t>
            </a:r>
            <a:endParaRPr/>
          </a:p>
        </p:txBody>
      </p:sp>
      <p:sp>
        <p:nvSpPr>
          <p:cNvPr id="205" name="Google Shape;205;g108f55c7a00_0_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0744422dac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10744422dac_0_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10744422dac_0_4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08f55c7a00_0_1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08f55c7a00_0_12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g108f55c7a00_0_12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08f55c7a00_0_1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08f55c7a00_0_1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g108f55c7a00_0_11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08f55c7a00_0_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08f55c7a00_0_8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g108f55c7a00_0_8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08f55c7a00_0_1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08f55c7a00_0_15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g108f55c7a00_0_15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0744422dac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0744422dac_0_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g10744422dac_0_5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108f55c7a00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108f55c7a00_0_5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g108f55c7a00_0_5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10744422dac_0_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10744422dac_0_4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de-DE"/>
              <a:t>The amount section is based on the maximum possible</a:t>
            </a:r>
            <a:endParaRPr/>
          </a:p>
        </p:txBody>
      </p:sp>
      <p:sp>
        <p:nvSpPr>
          <p:cNvPr id="314" name="Google Shape;314;g10744422dac_0_4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08f55c7a00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108f55c7a00_0_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g108f55c7a00_0_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108f55c7a00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108f55c7a00_0_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de-DE"/>
              <a:t>If there was no time down but we just add to reduce the speed of production</a:t>
            </a:r>
            <a:endParaRPr/>
          </a:p>
        </p:txBody>
      </p:sp>
      <p:sp>
        <p:nvSpPr>
          <p:cNvPr id="337" name="Google Shape;337;g108f55c7a00_0_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108f55c7a00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108f55c7a00_0_4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g108f55c7a00_0_4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10744422dac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10744422dac_0_3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de-DE"/>
              <a:t>changeover: is to produce another product. This will change the rate </a:t>
            </a:r>
            <a:endParaRPr/>
          </a:p>
        </p:txBody>
      </p:sp>
      <p:sp>
        <p:nvSpPr>
          <p:cNvPr id="361" name="Google Shape;361;g10744422dac_0_3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10744422da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10744422dac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g10744422dac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106c383b12f_1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8" name="Google Shape;378;g106c383b12f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106c383b12f_1_2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6" name="Google Shape;386;g106c383b12f_1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106c383b12f_1_3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5" name="Google Shape;395;g106c383b12f_1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106c383b12f_1_4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3" name="Google Shape;403;g106c383b12f_1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106c383b12f_1_5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g106c383b12f_1_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106c383b12f_1_6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2" name="Google Shape;422;g106c383b12f_1_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108f55c7a00_0_1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108f55c7a00_0_17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2" name="Google Shape;432;g108f55c7a00_0_17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108f55c7a00_0_1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108f55c7a00_0_18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g108f55c7a00_0_18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108f55c7a00_0_1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5" name="Google Shape;455;g108f55c7a00_0_19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6" name="Google Shape;456;g108f55c7a00_0_19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8" name="Google Shape;46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6c383b12f_0_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g106c383b12f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06c383b12f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g106c383b12f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6c383b12f_0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g106c383b12f_0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06c383b12f_1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g106c383b12f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06c383b12f_1_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g106c383b12f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3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9" name="Shape 19"/>
        <p:cNvGrpSpPr/>
        <p:nvPr/>
      </p:nvGrpSpPr>
      <p:grpSpPr>
        <a:xfrm>
          <a:off x="0" y="0"/>
          <a:ext cx="0" cy="0"/>
          <a:chOff x="0" y="0"/>
          <a:chExt cx="0" cy="0"/>
        </a:xfrm>
      </p:grpSpPr>
      <p:pic>
        <p:nvPicPr>
          <p:cNvPr id="20" name="Google Shape;20;p70"/>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21" name="Google Shape;21;p70"/>
          <p:cNvSpPr txBox="1"/>
          <p:nvPr>
            <p:ph type="ctrTitle"/>
          </p:nvPr>
        </p:nvSpPr>
        <p:spPr>
          <a:xfrm>
            <a:off x="793143" y="2238605"/>
            <a:ext cx="4995408" cy="2921483"/>
          </a:xfrm>
          <a:prstGeom prst="rect">
            <a:avLst/>
          </a:prstGeom>
          <a:noFill/>
          <a:ln>
            <a:noFill/>
          </a:ln>
        </p:spPr>
        <p:txBody>
          <a:bodyPr anchorCtr="0" anchor="t" bIns="45700" lIns="91425" spcFirstLastPara="1" rIns="91425" wrap="square" tIns="45700">
            <a:noAutofit/>
          </a:bodyPr>
          <a:lstStyle>
            <a:lvl1pPr lvl="0" algn="l">
              <a:lnSpc>
                <a:spcPct val="105000"/>
              </a:lnSpc>
              <a:spcBef>
                <a:spcPts val="0"/>
              </a:spcBef>
              <a:spcAft>
                <a:spcPts val="0"/>
              </a:spcAft>
              <a:buClr>
                <a:schemeClr val="lt1"/>
              </a:buClr>
              <a:buSzPts val="5800"/>
              <a:buFont typeface="Arial"/>
              <a:buNone/>
              <a:defRPr sz="5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70"/>
          <p:cNvSpPr txBox="1"/>
          <p:nvPr>
            <p:ph idx="1" type="subTitle"/>
          </p:nvPr>
        </p:nvSpPr>
        <p:spPr>
          <a:xfrm>
            <a:off x="793143" y="4118786"/>
            <a:ext cx="4995408" cy="1655762"/>
          </a:xfrm>
          <a:prstGeom prst="rect">
            <a:avLst/>
          </a:prstGeom>
          <a:noFill/>
          <a:ln>
            <a:noFill/>
          </a:ln>
        </p:spPr>
        <p:txBody>
          <a:bodyPr anchorCtr="0" anchor="t" bIns="45700" lIns="91425" spcFirstLastPara="1" rIns="91425" wrap="square" tIns="45700">
            <a:normAutofit/>
          </a:bodyPr>
          <a:lstStyle>
            <a:lvl1pPr lvl="0" algn="l">
              <a:lnSpc>
                <a:spcPct val="105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rgbClr val="2D4655"/>
              </a:buClr>
              <a:buSzPts val="2000"/>
              <a:buNone/>
              <a:defRPr sz="2000"/>
            </a:lvl2pPr>
            <a:lvl3pPr lvl="2" algn="ctr">
              <a:lnSpc>
                <a:spcPct val="90000"/>
              </a:lnSpc>
              <a:spcBef>
                <a:spcPts val="500"/>
              </a:spcBef>
              <a:spcAft>
                <a:spcPts val="0"/>
              </a:spcAft>
              <a:buClr>
                <a:srgbClr val="2D4655"/>
              </a:buClr>
              <a:buSzPts val="1800"/>
              <a:buNone/>
              <a:defRPr sz="1800"/>
            </a:lvl3pPr>
            <a:lvl4pPr lvl="3" algn="ctr">
              <a:lnSpc>
                <a:spcPct val="90000"/>
              </a:lnSpc>
              <a:spcBef>
                <a:spcPts val="500"/>
              </a:spcBef>
              <a:spcAft>
                <a:spcPts val="0"/>
              </a:spcAft>
              <a:buClr>
                <a:srgbClr val="2D4655"/>
              </a:buClr>
              <a:buSzPts val="1600"/>
              <a:buNone/>
              <a:defRPr sz="1600"/>
            </a:lvl4pPr>
            <a:lvl5pPr lvl="4" algn="ctr">
              <a:lnSpc>
                <a:spcPct val="90000"/>
              </a:lnSpc>
              <a:spcBef>
                <a:spcPts val="500"/>
              </a:spcBef>
              <a:spcAft>
                <a:spcPts val="0"/>
              </a:spcAft>
              <a:buClr>
                <a:srgbClr val="2D4655"/>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3" name="Google Shape;23;p7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7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7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pic>
        <p:nvPicPr>
          <p:cNvPr id="26" name="Google Shape;26;p70"/>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87" name="Shape 87"/>
        <p:cNvGrpSpPr/>
        <p:nvPr/>
      </p:nvGrpSpPr>
      <p:grpSpPr>
        <a:xfrm>
          <a:off x="0" y="0"/>
          <a:ext cx="0" cy="0"/>
          <a:chOff x="0" y="0"/>
          <a:chExt cx="0" cy="0"/>
        </a:xfrm>
      </p:grpSpPr>
      <p:sp>
        <p:nvSpPr>
          <p:cNvPr id="88" name="Google Shape;88;p7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D4655"/>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79"/>
          <p:cNvSpPr/>
          <p:nvPr>
            <p:ph idx="2" type="pic"/>
          </p:nvPr>
        </p:nvSpPr>
        <p:spPr>
          <a:xfrm>
            <a:off x="5183188" y="987425"/>
            <a:ext cx="6172200" cy="4873625"/>
          </a:xfrm>
          <a:prstGeom prst="rect">
            <a:avLst/>
          </a:prstGeom>
          <a:noFill/>
          <a:ln>
            <a:noFill/>
          </a:ln>
        </p:spPr>
      </p:sp>
      <p:sp>
        <p:nvSpPr>
          <p:cNvPr id="90" name="Google Shape;90;p7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2D4655"/>
              </a:buClr>
              <a:buSzPts val="1600"/>
              <a:buNone/>
              <a:defRPr sz="1600"/>
            </a:lvl1pPr>
            <a:lvl2pPr indent="-228600" lvl="1" marL="914400" algn="l">
              <a:lnSpc>
                <a:spcPct val="90000"/>
              </a:lnSpc>
              <a:spcBef>
                <a:spcPts val="500"/>
              </a:spcBef>
              <a:spcAft>
                <a:spcPts val="0"/>
              </a:spcAft>
              <a:buClr>
                <a:srgbClr val="2D4655"/>
              </a:buClr>
              <a:buSzPts val="1400"/>
              <a:buNone/>
              <a:defRPr sz="1400"/>
            </a:lvl2pPr>
            <a:lvl3pPr indent="-228600" lvl="2" marL="1371600" algn="l">
              <a:lnSpc>
                <a:spcPct val="90000"/>
              </a:lnSpc>
              <a:spcBef>
                <a:spcPts val="500"/>
              </a:spcBef>
              <a:spcAft>
                <a:spcPts val="0"/>
              </a:spcAft>
              <a:buClr>
                <a:srgbClr val="2D4655"/>
              </a:buClr>
              <a:buSzPts val="1200"/>
              <a:buNone/>
              <a:defRPr sz="1200"/>
            </a:lvl3pPr>
            <a:lvl4pPr indent="-228600" lvl="3" marL="1828800" algn="l">
              <a:lnSpc>
                <a:spcPct val="90000"/>
              </a:lnSpc>
              <a:spcBef>
                <a:spcPts val="500"/>
              </a:spcBef>
              <a:spcAft>
                <a:spcPts val="0"/>
              </a:spcAft>
              <a:buClr>
                <a:srgbClr val="2D4655"/>
              </a:buClr>
              <a:buSzPts val="1000"/>
              <a:buNone/>
              <a:defRPr sz="1000"/>
            </a:lvl4pPr>
            <a:lvl5pPr indent="-228600" lvl="4" marL="2286000" algn="l">
              <a:lnSpc>
                <a:spcPct val="90000"/>
              </a:lnSpc>
              <a:spcBef>
                <a:spcPts val="500"/>
              </a:spcBef>
              <a:spcAft>
                <a:spcPts val="0"/>
              </a:spcAft>
              <a:buClr>
                <a:srgbClr val="2D4655"/>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91" name="Google Shape;91;p7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7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7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94" name="Shape 94"/>
        <p:cNvGrpSpPr/>
        <p:nvPr/>
      </p:nvGrpSpPr>
      <p:grpSpPr>
        <a:xfrm>
          <a:off x="0" y="0"/>
          <a:ext cx="0" cy="0"/>
          <a:chOff x="0" y="0"/>
          <a:chExt cx="0" cy="0"/>
        </a:xfrm>
      </p:grpSpPr>
      <p:sp>
        <p:nvSpPr>
          <p:cNvPr id="95" name="Google Shape;95;p8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D4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80"/>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2D4655"/>
              </a:buClr>
              <a:buSzPts val="1800"/>
              <a:buChar char="▪"/>
              <a:defRPr/>
            </a:lvl1pPr>
            <a:lvl2pPr indent="-342900" lvl="1" marL="914400" algn="l">
              <a:lnSpc>
                <a:spcPct val="90000"/>
              </a:lnSpc>
              <a:spcBef>
                <a:spcPts val="500"/>
              </a:spcBef>
              <a:spcAft>
                <a:spcPts val="0"/>
              </a:spcAft>
              <a:buClr>
                <a:srgbClr val="2D4655"/>
              </a:buClr>
              <a:buSzPts val="18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7" name="Google Shape;97;p8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8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8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100" name="Shape 100"/>
        <p:cNvGrpSpPr/>
        <p:nvPr/>
      </p:nvGrpSpPr>
      <p:grpSpPr>
        <a:xfrm>
          <a:off x="0" y="0"/>
          <a:ext cx="0" cy="0"/>
          <a:chOff x="0" y="0"/>
          <a:chExt cx="0" cy="0"/>
        </a:xfrm>
      </p:grpSpPr>
      <p:sp>
        <p:nvSpPr>
          <p:cNvPr id="101" name="Google Shape;101;p8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D4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8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2D4655"/>
              </a:buClr>
              <a:buSzPts val="1800"/>
              <a:buChar char="▪"/>
              <a:defRPr/>
            </a:lvl1pPr>
            <a:lvl2pPr indent="-342900" lvl="1" marL="914400" algn="l">
              <a:lnSpc>
                <a:spcPct val="90000"/>
              </a:lnSpc>
              <a:spcBef>
                <a:spcPts val="500"/>
              </a:spcBef>
              <a:spcAft>
                <a:spcPts val="0"/>
              </a:spcAft>
              <a:buClr>
                <a:srgbClr val="2D4655"/>
              </a:buClr>
              <a:buSzPts val="18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3" name="Google Shape;103;p8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8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8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7" name="Shape 27"/>
        <p:cNvGrpSpPr/>
        <p:nvPr/>
      </p:nvGrpSpPr>
      <p:grpSpPr>
        <a:xfrm>
          <a:off x="0" y="0"/>
          <a:ext cx="0" cy="0"/>
          <a:chOff x="0" y="0"/>
          <a:chExt cx="0" cy="0"/>
        </a:xfrm>
      </p:grpSpPr>
      <p:sp>
        <p:nvSpPr>
          <p:cNvPr id="28" name="Google Shape;28;p71"/>
          <p:cNvSpPr txBox="1"/>
          <p:nvPr>
            <p:ph type="title"/>
          </p:nvPr>
        </p:nvSpPr>
        <p:spPr>
          <a:xfrm>
            <a:off x="838200" y="365125"/>
            <a:ext cx="10515600" cy="930938"/>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D4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71"/>
          <p:cNvSpPr txBox="1"/>
          <p:nvPr>
            <p:ph idx="1" type="body"/>
          </p:nvPr>
        </p:nvSpPr>
        <p:spPr>
          <a:xfrm>
            <a:off x="838200" y="1825625"/>
            <a:ext cx="10515600" cy="3668726"/>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2D4655"/>
              </a:buClr>
              <a:buSzPts val="2800"/>
              <a:buChar char="▪"/>
              <a:defRPr/>
            </a:lvl1pPr>
            <a:lvl2pPr indent="-381000" lvl="1" marL="914400" algn="l">
              <a:lnSpc>
                <a:spcPct val="90000"/>
              </a:lnSpc>
              <a:spcBef>
                <a:spcPts val="500"/>
              </a:spcBef>
              <a:spcAft>
                <a:spcPts val="0"/>
              </a:spcAft>
              <a:buClr>
                <a:srgbClr val="2D4655"/>
              </a:buClr>
              <a:buSzPts val="24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7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7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
        <p:nvSpPr>
          <p:cNvPr id="33" name="Google Shape;33;p71"/>
          <p:cNvSpPr/>
          <p:nvPr/>
        </p:nvSpPr>
        <p:spPr>
          <a:xfrm>
            <a:off x="946205" y="1388297"/>
            <a:ext cx="10407595" cy="69972"/>
          </a:xfrm>
          <a:prstGeom prst="rect">
            <a:avLst/>
          </a:prstGeom>
          <a:solidFill>
            <a:srgbClr val="DFE4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34" name="Google Shape;34;p71"/>
          <p:cNvSpPr/>
          <p:nvPr/>
        </p:nvSpPr>
        <p:spPr>
          <a:xfrm>
            <a:off x="946205" y="1388297"/>
            <a:ext cx="10407595" cy="69972"/>
          </a:xfrm>
          <a:prstGeom prst="rect">
            <a:avLst/>
          </a:prstGeom>
          <a:solidFill>
            <a:srgbClr val="DFE4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35" name="Shape 35"/>
        <p:cNvGrpSpPr/>
        <p:nvPr/>
      </p:nvGrpSpPr>
      <p:grpSpPr>
        <a:xfrm>
          <a:off x="0" y="0"/>
          <a:ext cx="0" cy="0"/>
          <a:chOff x="0" y="0"/>
          <a:chExt cx="0" cy="0"/>
        </a:xfrm>
      </p:grpSpPr>
      <p:pic>
        <p:nvPicPr>
          <p:cNvPr id="36" name="Google Shape;36;p72"/>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37" name="Google Shape;37;p72"/>
          <p:cNvSpPr txBox="1"/>
          <p:nvPr>
            <p:ph type="title"/>
          </p:nvPr>
        </p:nvSpPr>
        <p:spPr>
          <a:xfrm>
            <a:off x="831850" y="1216764"/>
            <a:ext cx="72000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D4655"/>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2"/>
          <p:cNvSpPr txBox="1"/>
          <p:nvPr>
            <p:ph idx="1" type="body"/>
          </p:nvPr>
        </p:nvSpPr>
        <p:spPr>
          <a:xfrm>
            <a:off x="831850" y="4160098"/>
            <a:ext cx="7200000" cy="84923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rgbClr val="2D4655"/>
              </a:buClr>
              <a:buSzPts val="2800"/>
              <a:buNone/>
              <a:defRPr sz="2800">
                <a:solidFill>
                  <a:srgbClr val="2D4655"/>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7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7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7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pic>
        <p:nvPicPr>
          <p:cNvPr id="42" name="Google Shape;42;p72"/>
          <p:cNvPicPr preferRelativeResize="0"/>
          <p:nvPr/>
        </p:nvPicPr>
        <p:blipFill rotWithShape="1">
          <a:blip r:embed="rId3">
            <a:alphaModFix/>
          </a:blip>
          <a:srcRect b="0" l="0" r="0" t="0"/>
          <a:stretch/>
        </p:blipFill>
        <p:spPr>
          <a:xfrm>
            <a:off x="623516" y="5438693"/>
            <a:ext cx="2648604" cy="1166587"/>
          </a:xfrm>
          <a:prstGeom prst="rect">
            <a:avLst/>
          </a:prstGeom>
          <a:noFill/>
          <a:ln>
            <a:noFill/>
          </a:ln>
        </p:spPr>
      </p:pic>
      <p:pic>
        <p:nvPicPr>
          <p:cNvPr id="43" name="Google Shape;43;p72"/>
          <p:cNvPicPr preferRelativeResize="0"/>
          <p:nvPr/>
        </p:nvPicPr>
        <p:blipFill rotWithShape="1">
          <a:blip r:embed="rId4">
            <a:alphaModFix/>
          </a:blip>
          <a:srcRect b="0" l="0" r="0" t="0"/>
          <a:stretch/>
        </p:blipFill>
        <p:spPr>
          <a:xfrm>
            <a:off x="9652646" y="5836260"/>
            <a:ext cx="1948311" cy="782068"/>
          </a:xfrm>
          <a:prstGeom prst="rect">
            <a:avLst/>
          </a:prstGeom>
          <a:noFill/>
          <a:ln>
            <a:noFill/>
          </a:ln>
        </p:spPr>
      </p:pic>
      <p:sp>
        <p:nvSpPr>
          <p:cNvPr id="44" name="Google Shape;44;p72"/>
          <p:cNvSpPr/>
          <p:nvPr/>
        </p:nvSpPr>
        <p:spPr>
          <a:xfrm>
            <a:off x="946205" y="4874907"/>
            <a:ext cx="7200000" cy="6997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id="45" name="Google Shape;45;p72"/>
          <p:cNvPicPr preferRelativeResize="0"/>
          <p:nvPr/>
        </p:nvPicPr>
        <p:blipFill rotWithShape="1">
          <a:blip r:embed="rId5">
            <a:alphaModFix/>
          </a:blip>
          <a:srcRect b="0" l="0" r="0" t="0"/>
          <a:stretch/>
        </p:blipFill>
        <p:spPr>
          <a:xfrm>
            <a:off x="0" y="0"/>
            <a:ext cx="12192000" cy="6858000"/>
          </a:xfrm>
          <a:prstGeom prst="rect">
            <a:avLst/>
          </a:prstGeom>
          <a:noFill/>
          <a:ln>
            <a:noFill/>
          </a:ln>
        </p:spPr>
      </p:pic>
      <p:pic>
        <p:nvPicPr>
          <p:cNvPr id="46" name="Google Shape;46;p72"/>
          <p:cNvPicPr preferRelativeResize="0"/>
          <p:nvPr/>
        </p:nvPicPr>
        <p:blipFill rotWithShape="1">
          <a:blip r:embed="rId3">
            <a:alphaModFix/>
          </a:blip>
          <a:srcRect b="0" l="0" r="0" t="0"/>
          <a:stretch/>
        </p:blipFill>
        <p:spPr>
          <a:xfrm>
            <a:off x="623516" y="5438693"/>
            <a:ext cx="2648604" cy="1166587"/>
          </a:xfrm>
          <a:prstGeom prst="rect">
            <a:avLst/>
          </a:prstGeom>
          <a:noFill/>
          <a:ln>
            <a:noFill/>
          </a:ln>
        </p:spPr>
      </p:pic>
      <p:pic>
        <p:nvPicPr>
          <p:cNvPr id="47" name="Google Shape;47;p72"/>
          <p:cNvPicPr preferRelativeResize="0"/>
          <p:nvPr/>
        </p:nvPicPr>
        <p:blipFill rotWithShape="1">
          <a:blip r:embed="rId4">
            <a:alphaModFix/>
          </a:blip>
          <a:srcRect b="0" l="0" r="0" t="0"/>
          <a:stretch/>
        </p:blipFill>
        <p:spPr>
          <a:xfrm>
            <a:off x="9652646" y="5836260"/>
            <a:ext cx="1948311" cy="782068"/>
          </a:xfrm>
          <a:prstGeom prst="rect">
            <a:avLst/>
          </a:prstGeom>
          <a:noFill/>
          <a:ln>
            <a:noFill/>
          </a:ln>
        </p:spPr>
      </p:pic>
      <p:sp>
        <p:nvSpPr>
          <p:cNvPr id="48" name="Google Shape;48;p72"/>
          <p:cNvSpPr/>
          <p:nvPr/>
        </p:nvSpPr>
        <p:spPr>
          <a:xfrm>
            <a:off x="946205" y="4874907"/>
            <a:ext cx="7200000" cy="6997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Abschnitts-&#10;überschrift">
  <p:cSld name="1_Abschnitts-&#10;überschrift">
    <p:spTree>
      <p:nvGrpSpPr>
        <p:cNvPr id="49" name="Shape 49"/>
        <p:cNvGrpSpPr/>
        <p:nvPr/>
      </p:nvGrpSpPr>
      <p:grpSpPr>
        <a:xfrm>
          <a:off x="0" y="0"/>
          <a:ext cx="0" cy="0"/>
          <a:chOff x="0" y="0"/>
          <a:chExt cx="0" cy="0"/>
        </a:xfrm>
      </p:grpSpPr>
      <p:sp>
        <p:nvSpPr>
          <p:cNvPr id="50" name="Google Shape;50;p7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D4655"/>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7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55" name="Shape 55"/>
        <p:cNvGrpSpPr/>
        <p:nvPr/>
      </p:nvGrpSpPr>
      <p:grpSpPr>
        <a:xfrm>
          <a:off x="0" y="0"/>
          <a:ext cx="0" cy="0"/>
          <a:chOff x="0" y="0"/>
          <a:chExt cx="0" cy="0"/>
        </a:xfrm>
      </p:grpSpPr>
      <p:sp>
        <p:nvSpPr>
          <p:cNvPr id="56" name="Google Shape;56;p7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D4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7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2D4655"/>
              </a:buClr>
              <a:buSzPts val="1800"/>
              <a:buChar char="▪"/>
              <a:defRPr/>
            </a:lvl1pPr>
            <a:lvl2pPr indent="-342900" lvl="1" marL="914400" algn="l">
              <a:lnSpc>
                <a:spcPct val="90000"/>
              </a:lnSpc>
              <a:spcBef>
                <a:spcPts val="500"/>
              </a:spcBef>
              <a:spcAft>
                <a:spcPts val="0"/>
              </a:spcAft>
              <a:buClr>
                <a:srgbClr val="2D4655"/>
              </a:buClr>
              <a:buSzPts val="18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 name="Google Shape;58;p7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2D4655"/>
              </a:buClr>
              <a:buSzPts val="1800"/>
              <a:buChar char="▪"/>
              <a:defRPr/>
            </a:lvl1pPr>
            <a:lvl2pPr indent="-342900" lvl="1" marL="914400" algn="l">
              <a:lnSpc>
                <a:spcPct val="90000"/>
              </a:lnSpc>
              <a:spcBef>
                <a:spcPts val="500"/>
              </a:spcBef>
              <a:spcAft>
                <a:spcPts val="0"/>
              </a:spcAft>
              <a:buClr>
                <a:srgbClr val="2D4655"/>
              </a:buClr>
              <a:buSzPts val="18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7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7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7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62" name="Shape 62"/>
        <p:cNvGrpSpPr/>
        <p:nvPr/>
      </p:nvGrpSpPr>
      <p:grpSpPr>
        <a:xfrm>
          <a:off x="0" y="0"/>
          <a:ext cx="0" cy="0"/>
          <a:chOff x="0" y="0"/>
          <a:chExt cx="0" cy="0"/>
        </a:xfrm>
      </p:grpSpPr>
      <p:sp>
        <p:nvSpPr>
          <p:cNvPr id="63" name="Google Shape;63;p7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D4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7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2D4655"/>
              </a:buClr>
              <a:buSzPts val="2400"/>
              <a:buNone/>
              <a:defRPr b="1" sz="2400"/>
            </a:lvl1pPr>
            <a:lvl2pPr indent="-228600" lvl="1" marL="914400" algn="l">
              <a:lnSpc>
                <a:spcPct val="90000"/>
              </a:lnSpc>
              <a:spcBef>
                <a:spcPts val="500"/>
              </a:spcBef>
              <a:spcAft>
                <a:spcPts val="0"/>
              </a:spcAft>
              <a:buClr>
                <a:srgbClr val="2D4655"/>
              </a:buClr>
              <a:buSzPts val="2000"/>
              <a:buNone/>
              <a:defRPr b="1" sz="2000"/>
            </a:lvl2pPr>
            <a:lvl3pPr indent="-228600" lvl="2" marL="1371600" algn="l">
              <a:lnSpc>
                <a:spcPct val="90000"/>
              </a:lnSpc>
              <a:spcBef>
                <a:spcPts val="500"/>
              </a:spcBef>
              <a:spcAft>
                <a:spcPts val="0"/>
              </a:spcAft>
              <a:buClr>
                <a:srgbClr val="2D4655"/>
              </a:buClr>
              <a:buSzPts val="1800"/>
              <a:buNone/>
              <a:defRPr b="1" sz="1800"/>
            </a:lvl3pPr>
            <a:lvl4pPr indent="-228600" lvl="3" marL="1828800" algn="l">
              <a:lnSpc>
                <a:spcPct val="90000"/>
              </a:lnSpc>
              <a:spcBef>
                <a:spcPts val="500"/>
              </a:spcBef>
              <a:spcAft>
                <a:spcPts val="0"/>
              </a:spcAft>
              <a:buClr>
                <a:srgbClr val="2D4655"/>
              </a:buClr>
              <a:buSzPts val="1600"/>
              <a:buNone/>
              <a:defRPr b="1" sz="1600"/>
            </a:lvl4pPr>
            <a:lvl5pPr indent="-228600" lvl="4" marL="2286000" algn="l">
              <a:lnSpc>
                <a:spcPct val="90000"/>
              </a:lnSpc>
              <a:spcBef>
                <a:spcPts val="500"/>
              </a:spcBef>
              <a:spcAft>
                <a:spcPts val="0"/>
              </a:spcAft>
              <a:buClr>
                <a:srgbClr val="2D4655"/>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5" name="Google Shape;65;p7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2D4655"/>
              </a:buClr>
              <a:buSzPts val="1800"/>
              <a:buChar char="▪"/>
              <a:defRPr/>
            </a:lvl1pPr>
            <a:lvl2pPr indent="-342900" lvl="1" marL="914400" algn="l">
              <a:lnSpc>
                <a:spcPct val="90000"/>
              </a:lnSpc>
              <a:spcBef>
                <a:spcPts val="500"/>
              </a:spcBef>
              <a:spcAft>
                <a:spcPts val="0"/>
              </a:spcAft>
              <a:buClr>
                <a:srgbClr val="2D4655"/>
              </a:buClr>
              <a:buSzPts val="18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7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2D4655"/>
              </a:buClr>
              <a:buSzPts val="2400"/>
              <a:buNone/>
              <a:defRPr b="1" sz="2400"/>
            </a:lvl1pPr>
            <a:lvl2pPr indent="-228600" lvl="1" marL="914400" algn="l">
              <a:lnSpc>
                <a:spcPct val="90000"/>
              </a:lnSpc>
              <a:spcBef>
                <a:spcPts val="500"/>
              </a:spcBef>
              <a:spcAft>
                <a:spcPts val="0"/>
              </a:spcAft>
              <a:buClr>
                <a:srgbClr val="2D4655"/>
              </a:buClr>
              <a:buSzPts val="2000"/>
              <a:buNone/>
              <a:defRPr b="1" sz="2000"/>
            </a:lvl2pPr>
            <a:lvl3pPr indent="-228600" lvl="2" marL="1371600" algn="l">
              <a:lnSpc>
                <a:spcPct val="90000"/>
              </a:lnSpc>
              <a:spcBef>
                <a:spcPts val="500"/>
              </a:spcBef>
              <a:spcAft>
                <a:spcPts val="0"/>
              </a:spcAft>
              <a:buClr>
                <a:srgbClr val="2D4655"/>
              </a:buClr>
              <a:buSzPts val="1800"/>
              <a:buNone/>
              <a:defRPr b="1" sz="1800"/>
            </a:lvl3pPr>
            <a:lvl4pPr indent="-228600" lvl="3" marL="1828800" algn="l">
              <a:lnSpc>
                <a:spcPct val="90000"/>
              </a:lnSpc>
              <a:spcBef>
                <a:spcPts val="500"/>
              </a:spcBef>
              <a:spcAft>
                <a:spcPts val="0"/>
              </a:spcAft>
              <a:buClr>
                <a:srgbClr val="2D4655"/>
              </a:buClr>
              <a:buSzPts val="1600"/>
              <a:buNone/>
              <a:defRPr b="1" sz="1600"/>
            </a:lvl4pPr>
            <a:lvl5pPr indent="-228600" lvl="4" marL="2286000" algn="l">
              <a:lnSpc>
                <a:spcPct val="90000"/>
              </a:lnSpc>
              <a:spcBef>
                <a:spcPts val="500"/>
              </a:spcBef>
              <a:spcAft>
                <a:spcPts val="0"/>
              </a:spcAft>
              <a:buClr>
                <a:srgbClr val="2D4655"/>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7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2D4655"/>
              </a:buClr>
              <a:buSzPts val="1800"/>
              <a:buChar char="▪"/>
              <a:defRPr/>
            </a:lvl1pPr>
            <a:lvl2pPr indent="-342900" lvl="1" marL="914400" algn="l">
              <a:lnSpc>
                <a:spcPct val="90000"/>
              </a:lnSpc>
              <a:spcBef>
                <a:spcPts val="500"/>
              </a:spcBef>
              <a:spcAft>
                <a:spcPts val="0"/>
              </a:spcAft>
              <a:buClr>
                <a:srgbClr val="2D4655"/>
              </a:buClr>
              <a:buSzPts val="1800"/>
              <a:buChar char="▪"/>
              <a:defRPr/>
            </a:lvl2pPr>
            <a:lvl3pPr indent="-342900" lvl="2" marL="1371600" algn="l">
              <a:lnSpc>
                <a:spcPct val="90000"/>
              </a:lnSpc>
              <a:spcBef>
                <a:spcPts val="500"/>
              </a:spcBef>
              <a:spcAft>
                <a:spcPts val="0"/>
              </a:spcAft>
              <a:buClr>
                <a:srgbClr val="2D4655"/>
              </a:buClr>
              <a:buSzPts val="1800"/>
              <a:buChar char="▪"/>
              <a:defRPr/>
            </a:lvl3pPr>
            <a:lvl4pPr indent="-342900" lvl="3" marL="1828800" algn="l">
              <a:lnSpc>
                <a:spcPct val="90000"/>
              </a:lnSpc>
              <a:spcBef>
                <a:spcPts val="500"/>
              </a:spcBef>
              <a:spcAft>
                <a:spcPts val="0"/>
              </a:spcAft>
              <a:buClr>
                <a:srgbClr val="2D4655"/>
              </a:buClr>
              <a:buSzPts val="1800"/>
              <a:buChar char="▪"/>
              <a:defRPr/>
            </a:lvl4pPr>
            <a:lvl5pPr indent="-342900" lvl="4" marL="2286000" algn="l">
              <a:lnSpc>
                <a:spcPct val="90000"/>
              </a:lnSpc>
              <a:spcBef>
                <a:spcPts val="500"/>
              </a:spcBef>
              <a:spcAft>
                <a:spcPts val="0"/>
              </a:spcAft>
              <a:buClr>
                <a:srgbClr val="2D4655"/>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7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7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7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71" name="Shape 71"/>
        <p:cNvGrpSpPr/>
        <p:nvPr/>
      </p:nvGrpSpPr>
      <p:grpSpPr>
        <a:xfrm>
          <a:off x="0" y="0"/>
          <a:ext cx="0" cy="0"/>
          <a:chOff x="0" y="0"/>
          <a:chExt cx="0" cy="0"/>
        </a:xfrm>
      </p:grpSpPr>
      <p:sp>
        <p:nvSpPr>
          <p:cNvPr id="72" name="Google Shape;72;p7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D4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7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7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7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76" name="Shape 76"/>
        <p:cNvGrpSpPr/>
        <p:nvPr/>
      </p:nvGrpSpPr>
      <p:grpSpPr>
        <a:xfrm>
          <a:off x="0" y="0"/>
          <a:ext cx="0" cy="0"/>
          <a:chOff x="0" y="0"/>
          <a:chExt cx="0" cy="0"/>
        </a:xfrm>
      </p:grpSpPr>
      <p:sp>
        <p:nvSpPr>
          <p:cNvPr id="77" name="Google Shape;77;p7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7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7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80" name="Shape 80"/>
        <p:cNvGrpSpPr/>
        <p:nvPr/>
      </p:nvGrpSpPr>
      <p:grpSpPr>
        <a:xfrm>
          <a:off x="0" y="0"/>
          <a:ext cx="0" cy="0"/>
          <a:chOff x="0" y="0"/>
          <a:chExt cx="0" cy="0"/>
        </a:xfrm>
      </p:grpSpPr>
      <p:sp>
        <p:nvSpPr>
          <p:cNvPr id="81" name="Google Shape;81;p7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D4655"/>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7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rgbClr val="2D4655"/>
              </a:buClr>
              <a:buSzPts val="3200"/>
              <a:buChar char="▪"/>
              <a:defRPr sz="3200"/>
            </a:lvl1pPr>
            <a:lvl2pPr indent="-406400" lvl="1" marL="914400" algn="l">
              <a:lnSpc>
                <a:spcPct val="90000"/>
              </a:lnSpc>
              <a:spcBef>
                <a:spcPts val="500"/>
              </a:spcBef>
              <a:spcAft>
                <a:spcPts val="0"/>
              </a:spcAft>
              <a:buClr>
                <a:srgbClr val="2D4655"/>
              </a:buClr>
              <a:buSzPts val="2800"/>
              <a:buChar char="▪"/>
              <a:defRPr sz="2800"/>
            </a:lvl2pPr>
            <a:lvl3pPr indent="-381000" lvl="2" marL="1371600" algn="l">
              <a:lnSpc>
                <a:spcPct val="90000"/>
              </a:lnSpc>
              <a:spcBef>
                <a:spcPts val="500"/>
              </a:spcBef>
              <a:spcAft>
                <a:spcPts val="0"/>
              </a:spcAft>
              <a:buClr>
                <a:srgbClr val="2D4655"/>
              </a:buClr>
              <a:buSzPts val="2400"/>
              <a:buChar char="▪"/>
              <a:defRPr sz="2400"/>
            </a:lvl3pPr>
            <a:lvl4pPr indent="-355600" lvl="3" marL="1828800" algn="l">
              <a:lnSpc>
                <a:spcPct val="90000"/>
              </a:lnSpc>
              <a:spcBef>
                <a:spcPts val="500"/>
              </a:spcBef>
              <a:spcAft>
                <a:spcPts val="0"/>
              </a:spcAft>
              <a:buClr>
                <a:srgbClr val="2D4655"/>
              </a:buClr>
              <a:buSzPts val="2000"/>
              <a:buChar char="▪"/>
              <a:defRPr sz="2000"/>
            </a:lvl4pPr>
            <a:lvl5pPr indent="-355600" lvl="4" marL="2286000" algn="l">
              <a:lnSpc>
                <a:spcPct val="90000"/>
              </a:lnSpc>
              <a:spcBef>
                <a:spcPts val="500"/>
              </a:spcBef>
              <a:spcAft>
                <a:spcPts val="0"/>
              </a:spcAft>
              <a:buClr>
                <a:srgbClr val="2D4655"/>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3" name="Google Shape;83;p7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2D4655"/>
              </a:buClr>
              <a:buSzPts val="1600"/>
              <a:buNone/>
              <a:defRPr sz="1600"/>
            </a:lvl1pPr>
            <a:lvl2pPr indent="-228600" lvl="1" marL="914400" algn="l">
              <a:lnSpc>
                <a:spcPct val="90000"/>
              </a:lnSpc>
              <a:spcBef>
                <a:spcPts val="500"/>
              </a:spcBef>
              <a:spcAft>
                <a:spcPts val="0"/>
              </a:spcAft>
              <a:buClr>
                <a:srgbClr val="2D4655"/>
              </a:buClr>
              <a:buSzPts val="1400"/>
              <a:buNone/>
              <a:defRPr sz="1400"/>
            </a:lvl2pPr>
            <a:lvl3pPr indent="-228600" lvl="2" marL="1371600" algn="l">
              <a:lnSpc>
                <a:spcPct val="90000"/>
              </a:lnSpc>
              <a:spcBef>
                <a:spcPts val="500"/>
              </a:spcBef>
              <a:spcAft>
                <a:spcPts val="0"/>
              </a:spcAft>
              <a:buClr>
                <a:srgbClr val="2D4655"/>
              </a:buClr>
              <a:buSzPts val="1200"/>
              <a:buNone/>
              <a:defRPr sz="1200"/>
            </a:lvl3pPr>
            <a:lvl4pPr indent="-228600" lvl="3" marL="1828800" algn="l">
              <a:lnSpc>
                <a:spcPct val="90000"/>
              </a:lnSpc>
              <a:spcBef>
                <a:spcPts val="500"/>
              </a:spcBef>
              <a:spcAft>
                <a:spcPts val="0"/>
              </a:spcAft>
              <a:buClr>
                <a:srgbClr val="2D4655"/>
              </a:buClr>
              <a:buSzPts val="1000"/>
              <a:buNone/>
              <a:defRPr sz="1000"/>
            </a:lvl4pPr>
            <a:lvl5pPr indent="-228600" lvl="4" marL="2286000" algn="l">
              <a:lnSpc>
                <a:spcPct val="90000"/>
              </a:lnSpc>
              <a:spcBef>
                <a:spcPts val="500"/>
              </a:spcBef>
              <a:spcAft>
                <a:spcPts val="0"/>
              </a:spcAft>
              <a:buClr>
                <a:srgbClr val="2D4655"/>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4" name="Google Shape;84;p7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7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7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6.png"/><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5.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7" Type="http://schemas.openxmlformats.org/officeDocument/2006/relationships/theme" Target="../theme/theme2.xml"/><Relationship Id="rId16" Type="http://schemas.openxmlformats.org/officeDocument/2006/relationships/slideLayout" Target="../slideLayouts/slideLayout12.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6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2D4655"/>
              </a:buClr>
              <a:buSzPts val="4400"/>
              <a:buFont typeface="Arial"/>
              <a:buNone/>
              <a:defRPr b="0" i="0" sz="4400" u="none" cap="none" strike="noStrike">
                <a:solidFill>
                  <a:srgbClr val="2D4655"/>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6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rgbClr val="2D4655"/>
              </a:buClr>
              <a:buSzPts val="2800"/>
              <a:buFont typeface="Noto Sans Symbols"/>
              <a:buChar char="▪"/>
              <a:defRPr b="0" i="0" sz="2800" u="none" cap="none" strike="noStrike">
                <a:solidFill>
                  <a:srgbClr val="2D4655"/>
                </a:solidFill>
                <a:latin typeface="Arial"/>
                <a:ea typeface="Arial"/>
                <a:cs typeface="Arial"/>
                <a:sym typeface="Arial"/>
              </a:defRPr>
            </a:lvl1pPr>
            <a:lvl2pPr indent="-381000" lvl="1" marL="914400" marR="0" rtl="0" algn="l">
              <a:lnSpc>
                <a:spcPct val="90000"/>
              </a:lnSpc>
              <a:spcBef>
                <a:spcPts val="500"/>
              </a:spcBef>
              <a:spcAft>
                <a:spcPts val="0"/>
              </a:spcAft>
              <a:buClr>
                <a:srgbClr val="2D4655"/>
              </a:buClr>
              <a:buSzPts val="2400"/>
              <a:buFont typeface="Noto Sans Symbols"/>
              <a:buChar char="▪"/>
              <a:defRPr b="0" i="0" sz="2400" u="none" cap="none" strike="noStrike">
                <a:solidFill>
                  <a:srgbClr val="2D4655"/>
                </a:solidFill>
                <a:latin typeface="Arial"/>
                <a:ea typeface="Arial"/>
                <a:cs typeface="Arial"/>
                <a:sym typeface="Arial"/>
              </a:defRPr>
            </a:lvl2pPr>
            <a:lvl3pPr indent="-355600" lvl="2" marL="1371600" marR="0" rtl="0" algn="l">
              <a:lnSpc>
                <a:spcPct val="90000"/>
              </a:lnSpc>
              <a:spcBef>
                <a:spcPts val="500"/>
              </a:spcBef>
              <a:spcAft>
                <a:spcPts val="0"/>
              </a:spcAft>
              <a:buClr>
                <a:srgbClr val="2D4655"/>
              </a:buClr>
              <a:buSzPts val="2000"/>
              <a:buFont typeface="Noto Sans Symbols"/>
              <a:buChar char="▪"/>
              <a:defRPr b="0" i="0" sz="2000" u="none" cap="none" strike="noStrike">
                <a:solidFill>
                  <a:srgbClr val="2D4655"/>
                </a:solidFill>
                <a:latin typeface="Arial"/>
                <a:ea typeface="Arial"/>
                <a:cs typeface="Arial"/>
                <a:sym typeface="Arial"/>
              </a:defRPr>
            </a:lvl3pPr>
            <a:lvl4pPr indent="-342900" lvl="3" marL="1828800" marR="0" rtl="0" algn="l">
              <a:lnSpc>
                <a:spcPct val="90000"/>
              </a:lnSpc>
              <a:spcBef>
                <a:spcPts val="500"/>
              </a:spcBef>
              <a:spcAft>
                <a:spcPts val="0"/>
              </a:spcAft>
              <a:buClr>
                <a:srgbClr val="2D4655"/>
              </a:buClr>
              <a:buSzPts val="1800"/>
              <a:buFont typeface="Noto Sans Symbols"/>
              <a:buChar char="▪"/>
              <a:defRPr b="0" i="0" sz="1800" u="none" cap="none" strike="noStrike">
                <a:solidFill>
                  <a:srgbClr val="2D4655"/>
                </a:solidFill>
                <a:latin typeface="Arial"/>
                <a:ea typeface="Arial"/>
                <a:cs typeface="Arial"/>
                <a:sym typeface="Arial"/>
              </a:defRPr>
            </a:lvl4pPr>
            <a:lvl5pPr indent="-342900" lvl="4" marL="2286000" marR="0" rtl="0" algn="l">
              <a:lnSpc>
                <a:spcPct val="90000"/>
              </a:lnSpc>
              <a:spcBef>
                <a:spcPts val="500"/>
              </a:spcBef>
              <a:spcAft>
                <a:spcPts val="0"/>
              </a:spcAft>
              <a:buClr>
                <a:srgbClr val="2D4655"/>
              </a:buClr>
              <a:buSzPts val="1800"/>
              <a:buFont typeface="Noto Sans Symbols"/>
              <a:buChar char="▪"/>
              <a:defRPr b="0" i="0" sz="1800" u="none" cap="none" strike="noStrike">
                <a:solidFill>
                  <a:srgbClr val="2D4655"/>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6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6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6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rial"/>
                <a:ea typeface="Arial"/>
                <a:cs typeface="Arial"/>
                <a:sym typeface="Arial"/>
              </a:defRPr>
            </a:lvl1pPr>
            <a:lvl2pPr indent="0" lvl="1" marL="0" marR="0" rtl="0" algn="r">
              <a:spcBef>
                <a:spcPts val="0"/>
              </a:spcBef>
              <a:buNone/>
              <a:defRPr b="0" i="0" sz="1200" u="none" cap="none" strike="noStrike">
                <a:solidFill>
                  <a:srgbClr val="888888"/>
                </a:solidFill>
                <a:latin typeface="Arial"/>
                <a:ea typeface="Arial"/>
                <a:cs typeface="Arial"/>
                <a:sym typeface="Arial"/>
              </a:defRPr>
            </a:lvl2pPr>
            <a:lvl3pPr indent="0" lvl="2" marL="0" marR="0" rtl="0" algn="r">
              <a:spcBef>
                <a:spcPts val="0"/>
              </a:spcBef>
              <a:buNone/>
              <a:defRPr b="0" i="0" sz="1200" u="none" cap="none" strike="noStrike">
                <a:solidFill>
                  <a:srgbClr val="888888"/>
                </a:solidFill>
                <a:latin typeface="Arial"/>
                <a:ea typeface="Arial"/>
                <a:cs typeface="Arial"/>
                <a:sym typeface="Arial"/>
              </a:defRPr>
            </a:lvl3pPr>
            <a:lvl4pPr indent="0" lvl="3" marL="0" marR="0" rtl="0" algn="r">
              <a:spcBef>
                <a:spcPts val="0"/>
              </a:spcBef>
              <a:buNone/>
              <a:defRPr b="0" i="0" sz="1200" u="none" cap="none" strike="noStrike">
                <a:solidFill>
                  <a:srgbClr val="888888"/>
                </a:solidFill>
                <a:latin typeface="Arial"/>
                <a:ea typeface="Arial"/>
                <a:cs typeface="Arial"/>
                <a:sym typeface="Arial"/>
              </a:defRPr>
            </a:lvl4pPr>
            <a:lvl5pPr indent="0" lvl="4" marL="0" marR="0" rtl="0" algn="r">
              <a:spcBef>
                <a:spcPts val="0"/>
              </a:spcBef>
              <a:buNone/>
              <a:defRPr b="0" i="0" sz="1200" u="none" cap="none" strike="noStrike">
                <a:solidFill>
                  <a:srgbClr val="888888"/>
                </a:solidFill>
                <a:latin typeface="Arial"/>
                <a:ea typeface="Arial"/>
                <a:cs typeface="Arial"/>
                <a:sym typeface="Arial"/>
              </a:defRPr>
            </a:lvl5pPr>
            <a:lvl6pPr indent="0" lvl="5" marL="0" marR="0" rtl="0" algn="r">
              <a:spcBef>
                <a:spcPts val="0"/>
              </a:spcBef>
              <a:buNone/>
              <a:defRPr b="0" i="0" sz="1200" u="none" cap="none" strike="noStrike">
                <a:solidFill>
                  <a:srgbClr val="888888"/>
                </a:solidFill>
                <a:latin typeface="Arial"/>
                <a:ea typeface="Arial"/>
                <a:cs typeface="Arial"/>
                <a:sym typeface="Arial"/>
              </a:defRPr>
            </a:lvl6pPr>
            <a:lvl7pPr indent="0" lvl="6" marL="0" marR="0" rtl="0" algn="r">
              <a:spcBef>
                <a:spcPts val="0"/>
              </a:spcBef>
              <a:buNone/>
              <a:defRPr b="0" i="0" sz="1200" u="none" cap="none" strike="noStrike">
                <a:solidFill>
                  <a:srgbClr val="888888"/>
                </a:solidFill>
                <a:latin typeface="Arial"/>
                <a:ea typeface="Arial"/>
                <a:cs typeface="Arial"/>
                <a:sym typeface="Arial"/>
              </a:defRPr>
            </a:lvl7pPr>
            <a:lvl8pPr indent="0" lvl="7" marL="0" marR="0" rtl="0" algn="r">
              <a:spcBef>
                <a:spcPts val="0"/>
              </a:spcBef>
              <a:buNone/>
              <a:defRPr b="0" i="0" sz="1200" u="none" cap="none" strike="noStrike">
                <a:solidFill>
                  <a:srgbClr val="888888"/>
                </a:solidFill>
                <a:latin typeface="Arial"/>
                <a:ea typeface="Arial"/>
                <a:cs typeface="Arial"/>
                <a:sym typeface="Arial"/>
              </a:defRPr>
            </a:lvl8pPr>
            <a:lvl9pPr indent="0" lvl="8" marL="0" marR="0" rt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pic>
        <p:nvPicPr>
          <p:cNvPr id="15" name="Google Shape;15;p69"/>
          <p:cNvPicPr preferRelativeResize="0"/>
          <p:nvPr/>
        </p:nvPicPr>
        <p:blipFill rotWithShape="1">
          <a:blip r:embed="rId1">
            <a:alphaModFix/>
          </a:blip>
          <a:srcRect b="0" l="0" r="0" t="0"/>
          <a:stretch/>
        </p:blipFill>
        <p:spPr>
          <a:xfrm>
            <a:off x="623516" y="5438693"/>
            <a:ext cx="2648604" cy="1166587"/>
          </a:xfrm>
          <a:prstGeom prst="rect">
            <a:avLst/>
          </a:prstGeom>
          <a:noFill/>
          <a:ln>
            <a:noFill/>
          </a:ln>
        </p:spPr>
      </p:pic>
      <p:pic>
        <p:nvPicPr>
          <p:cNvPr id="16" name="Google Shape;16;p69"/>
          <p:cNvPicPr preferRelativeResize="0"/>
          <p:nvPr/>
        </p:nvPicPr>
        <p:blipFill rotWithShape="1">
          <a:blip r:embed="rId2">
            <a:alphaModFix/>
          </a:blip>
          <a:srcRect b="0" l="0" r="0" t="0"/>
          <a:stretch/>
        </p:blipFill>
        <p:spPr>
          <a:xfrm>
            <a:off x="9652646" y="5836260"/>
            <a:ext cx="1948311" cy="782068"/>
          </a:xfrm>
          <a:prstGeom prst="rect">
            <a:avLst/>
          </a:prstGeom>
          <a:noFill/>
          <a:ln>
            <a:noFill/>
          </a:ln>
        </p:spPr>
      </p:pic>
      <p:pic>
        <p:nvPicPr>
          <p:cNvPr id="17" name="Google Shape;17;p69"/>
          <p:cNvPicPr preferRelativeResize="0"/>
          <p:nvPr/>
        </p:nvPicPr>
        <p:blipFill rotWithShape="1">
          <a:blip r:embed="rId3">
            <a:alphaModFix/>
          </a:blip>
          <a:srcRect b="0" l="0" r="0" t="0"/>
          <a:stretch/>
        </p:blipFill>
        <p:spPr>
          <a:xfrm>
            <a:off x="623516" y="5438693"/>
            <a:ext cx="2648604" cy="1166587"/>
          </a:xfrm>
          <a:prstGeom prst="rect">
            <a:avLst/>
          </a:prstGeom>
          <a:noFill/>
          <a:ln>
            <a:noFill/>
          </a:ln>
        </p:spPr>
      </p:pic>
      <p:pic>
        <p:nvPicPr>
          <p:cNvPr id="18" name="Google Shape;18;p69"/>
          <p:cNvPicPr preferRelativeResize="0"/>
          <p:nvPr/>
        </p:nvPicPr>
        <p:blipFill rotWithShape="1">
          <a:blip r:embed="rId4">
            <a:alphaModFix/>
          </a:blip>
          <a:srcRect b="0" l="0" r="0" t="0"/>
          <a:stretch/>
        </p:blipFill>
        <p:spPr>
          <a:xfrm>
            <a:off x="9652646" y="5836260"/>
            <a:ext cx="1948311" cy="78206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1.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20.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7.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9.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hyperlink" Target="http://servername/shiftconnector"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4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4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4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eschbach-emea.eua.solvay.com/shiftconnector/Login.aspx?forceFormsLogin=true" TargetMode="Externa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ctrTitle"/>
          </p:nvPr>
        </p:nvSpPr>
        <p:spPr>
          <a:xfrm>
            <a:off x="790798" y="2337342"/>
            <a:ext cx="6239424" cy="2434164"/>
          </a:xfrm>
          <a:prstGeom prst="rect">
            <a:avLst/>
          </a:prstGeom>
          <a:noFill/>
          <a:ln>
            <a:noFill/>
          </a:ln>
        </p:spPr>
        <p:txBody>
          <a:bodyPr anchorCtr="0" anchor="t" bIns="45700" lIns="91425" spcFirstLastPara="1" rIns="91425" wrap="square" tIns="45700">
            <a:noAutofit/>
          </a:bodyPr>
          <a:lstStyle/>
          <a:p>
            <a:pPr indent="0" lvl="0" marL="0" rtl="0" algn="l">
              <a:lnSpc>
                <a:spcPct val="105000"/>
              </a:lnSpc>
              <a:spcBef>
                <a:spcPts val="0"/>
              </a:spcBef>
              <a:spcAft>
                <a:spcPts val="0"/>
              </a:spcAft>
              <a:buClr>
                <a:schemeClr val="lt1"/>
              </a:buClr>
              <a:buSzPts val="5400"/>
              <a:buFont typeface="Arial"/>
              <a:buNone/>
            </a:pPr>
            <a:r>
              <a:rPr lang="de-DE" sz="5400"/>
              <a:t>io.Performance</a:t>
            </a:r>
            <a:br>
              <a:rPr lang="de-DE" sz="5400"/>
            </a:br>
            <a:r>
              <a:rPr lang="de-DE" sz="5400"/>
              <a:t>User Training</a:t>
            </a:r>
            <a:endParaRPr/>
          </a:p>
        </p:txBody>
      </p:sp>
      <p:pic>
        <p:nvPicPr>
          <p:cNvPr id="111" name="Google Shape;111;p1"/>
          <p:cNvPicPr preferRelativeResize="0"/>
          <p:nvPr/>
        </p:nvPicPr>
        <p:blipFill rotWithShape="1">
          <a:blip r:embed="rId3">
            <a:alphaModFix/>
          </a:blip>
          <a:srcRect b="0" l="0" r="0" t="0"/>
          <a:stretch/>
        </p:blipFill>
        <p:spPr>
          <a:xfrm>
            <a:off x="432686" y="670962"/>
            <a:ext cx="3781508" cy="1666379"/>
          </a:xfrm>
          <a:prstGeom prst="rect">
            <a:avLst/>
          </a:prstGeom>
          <a:noFill/>
          <a:ln>
            <a:noFill/>
          </a:ln>
        </p:spPr>
      </p:pic>
      <p:pic>
        <p:nvPicPr>
          <p:cNvPr id="112" name="Google Shape;112;p1"/>
          <p:cNvPicPr preferRelativeResize="0"/>
          <p:nvPr/>
        </p:nvPicPr>
        <p:blipFill rotWithShape="1">
          <a:blip r:embed="rId4">
            <a:alphaModFix/>
          </a:blip>
          <a:srcRect b="0" l="0" r="0" t="0"/>
          <a:stretch/>
        </p:blipFill>
        <p:spPr>
          <a:xfrm>
            <a:off x="9149369" y="405517"/>
            <a:ext cx="2535490" cy="101776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g10744422dac_0_7"/>
          <p:cNvSpPr txBox="1"/>
          <p:nvPr>
            <p:ph type="title"/>
          </p:nvPr>
        </p:nvSpPr>
        <p:spPr>
          <a:xfrm>
            <a:off x="831850" y="1216764"/>
            <a:ext cx="7200000" cy="28527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de-DE"/>
              <a:t>Continuous</a:t>
            </a:r>
            <a:endParaRPr/>
          </a:p>
        </p:txBody>
      </p:sp>
      <p:sp>
        <p:nvSpPr>
          <p:cNvPr id="186" name="Google Shape;186;g10744422dac_0_7"/>
          <p:cNvSpPr txBox="1"/>
          <p:nvPr>
            <p:ph idx="1" type="body"/>
          </p:nvPr>
        </p:nvSpPr>
        <p:spPr>
          <a:xfrm>
            <a:off x="831850" y="4160098"/>
            <a:ext cx="7200000" cy="8493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
        <p:nvSpPr>
          <p:cNvPr id="187" name="Google Shape;187;g10744422dac_0_7"/>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2" name="Shape 192"/>
        <p:cNvGrpSpPr/>
        <p:nvPr/>
      </p:nvGrpSpPr>
      <p:grpSpPr>
        <a:xfrm>
          <a:off x="0" y="0"/>
          <a:ext cx="0" cy="0"/>
          <a:chOff x="0" y="0"/>
          <a:chExt cx="0" cy="0"/>
        </a:xfrm>
      </p:grpSpPr>
      <p:sp>
        <p:nvSpPr>
          <p:cNvPr id="193" name="Google Shape;193;g10744422dac_0_14"/>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Lost Quantity</a:t>
            </a:r>
            <a:endParaRPr/>
          </a:p>
        </p:txBody>
      </p:sp>
      <p:sp>
        <p:nvSpPr>
          <p:cNvPr id="194" name="Google Shape;194;g10744422dac_0_14"/>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195" name="Google Shape;195;g10744422dac_0_14"/>
          <p:cNvPicPr preferRelativeResize="0"/>
          <p:nvPr/>
        </p:nvPicPr>
        <p:blipFill>
          <a:blip r:embed="rId3">
            <a:alphaModFix/>
          </a:blip>
          <a:stretch>
            <a:fillRect/>
          </a:stretch>
        </p:blipFill>
        <p:spPr>
          <a:xfrm>
            <a:off x="1706775" y="1494400"/>
            <a:ext cx="8366679" cy="4360725"/>
          </a:xfrm>
          <a:prstGeom prst="rect">
            <a:avLst/>
          </a:prstGeom>
          <a:noFill/>
          <a:ln>
            <a:noFill/>
          </a:ln>
        </p:spPr>
      </p:pic>
      <p:sp>
        <p:nvSpPr>
          <p:cNvPr id="196" name="Google Shape;196;g10744422dac_0_14"/>
          <p:cNvSpPr/>
          <p:nvPr/>
        </p:nvSpPr>
        <p:spPr>
          <a:xfrm>
            <a:off x="162275" y="1904525"/>
            <a:ext cx="11187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Selected Shift</a:t>
            </a:r>
            <a:endParaRPr/>
          </a:p>
        </p:txBody>
      </p:sp>
      <p:cxnSp>
        <p:nvCxnSpPr>
          <p:cNvPr id="197" name="Google Shape;197;g10744422dac_0_14"/>
          <p:cNvCxnSpPr>
            <a:stCxn id="196" idx="3"/>
          </p:cNvCxnSpPr>
          <p:nvPr/>
        </p:nvCxnSpPr>
        <p:spPr>
          <a:xfrm flipH="1" rot="10800000">
            <a:off x="1280975" y="2126525"/>
            <a:ext cx="2323200" cy="72600"/>
          </a:xfrm>
          <a:prstGeom prst="straightConnector1">
            <a:avLst/>
          </a:prstGeom>
          <a:noFill/>
          <a:ln cap="flat" cmpd="sng" w="9525">
            <a:solidFill>
              <a:schemeClr val="dk2"/>
            </a:solidFill>
            <a:prstDash val="solid"/>
            <a:round/>
            <a:headEnd len="med" w="med" type="none"/>
            <a:tailEnd len="med" w="med" type="triangle"/>
          </a:ln>
        </p:spPr>
      </p:cxnSp>
      <p:sp>
        <p:nvSpPr>
          <p:cNvPr id="198" name="Google Shape;198;g10744422dac_0_14"/>
          <p:cNvSpPr/>
          <p:nvPr/>
        </p:nvSpPr>
        <p:spPr>
          <a:xfrm>
            <a:off x="5703700" y="5855125"/>
            <a:ext cx="24780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Lost Quantity that needs to be accounted for</a:t>
            </a:r>
            <a:endParaRPr/>
          </a:p>
        </p:txBody>
      </p:sp>
      <p:cxnSp>
        <p:nvCxnSpPr>
          <p:cNvPr id="199" name="Google Shape;199;g10744422dac_0_14"/>
          <p:cNvCxnSpPr>
            <a:stCxn id="198" idx="1"/>
          </p:cNvCxnSpPr>
          <p:nvPr/>
        </p:nvCxnSpPr>
        <p:spPr>
          <a:xfrm rot="10800000">
            <a:off x="3689500" y="5277925"/>
            <a:ext cx="2014200" cy="871800"/>
          </a:xfrm>
          <a:prstGeom prst="straightConnector1">
            <a:avLst/>
          </a:prstGeom>
          <a:noFill/>
          <a:ln cap="flat" cmpd="sng" w="9525">
            <a:solidFill>
              <a:schemeClr val="dk2"/>
            </a:solidFill>
            <a:prstDash val="solid"/>
            <a:round/>
            <a:headEnd len="med" w="med" type="none"/>
            <a:tailEnd len="med" w="med" type="triangle"/>
          </a:ln>
        </p:spPr>
      </p:cxnSp>
      <p:sp>
        <p:nvSpPr>
          <p:cNvPr id="200" name="Google Shape;200;g10744422dac_0_14"/>
          <p:cNvSpPr/>
          <p:nvPr/>
        </p:nvSpPr>
        <p:spPr>
          <a:xfrm>
            <a:off x="9494325" y="4637825"/>
            <a:ext cx="24780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Automatic Data coming from MES</a:t>
            </a:r>
            <a:endParaRPr/>
          </a:p>
        </p:txBody>
      </p:sp>
      <p:cxnSp>
        <p:nvCxnSpPr>
          <p:cNvPr id="201" name="Google Shape;201;g10744422dac_0_14"/>
          <p:cNvCxnSpPr>
            <a:stCxn id="200" idx="1"/>
          </p:cNvCxnSpPr>
          <p:nvPr/>
        </p:nvCxnSpPr>
        <p:spPr>
          <a:xfrm rot="10800000">
            <a:off x="5594025" y="4825325"/>
            <a:ext cx="3900300" cy="107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108f55c7a00_0_18"/>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Continuous production</a:t>
            </a:r>
            <a:endParaRPr/>
          </a:p>
        </p:txBody>
      </p:sp>
      <p:sp>
        <p:nvSpPr>
          <p:cNvPr id="208" name="Google Shape;208;g108f55c7a00_0_18"/>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209" name="Google Shape;209;g108f55c7a00_0_18"/>
          <p:cNvPicPr preferRelativeResize="0"/>
          <p:nvPr/>
        </p:nvPicPr>
        <p:blipFill rotWithShape="1">
          <a:blip r:embed="rId3">
            <a:alphaModFix/>
          </a:blip>
          <a:srcRect b="19374" l="0" r="0" t="0"/>
          <a:stretch/>
        </p:blipFill>
        <p:spPr>
          <a:xfrm>
            <a:off x="1706775" y="1494400"/>
            <a:ext cx="8366674" cy="3515751"/>
          </a:xfrm>
          <a:prstGeom prst="rect">
            <a:avLst/>
          </a:prstGeom>
          <a:noFill/>
          <a:ln>
            <a:noFill/>
          </a:ln>
        </p:spPr>
      </p:pic>
      <p:sp>
        <p:nvSpPr>
          <p:cNvPr id="210" name="Google Shape;210;g108f55c7a00_0_18"/>
          <p:cNvSpPr/>
          <p:nvPr/>
        </p:nvSpPr>
        <p:spPr>
          <a:xfrm>
            <a:off x="7885275" y="806525"/>
            <a:ext cx="11187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Selected Shift</a:t>
            </a:r>
            <a:endParaRPr/>
          </a:p>
        </p:txBody>
      </p:sp>
      <p:cxnSp>
        <p:nvCxnSpPr>
          <p:cNvPr id="211" name="Google Shape;211;g108f55c7a00_0_18"/>
          <p:cNvCxnSpPr>
            <a:stCxn id="210" idx="1"/>
          </p:cNvCxnSpPr>
          <p:nvPr/>
        </p:nvCxnSpPr>
        <p:spPr>
          <a:xfrm flipH="1">
            <a:off x="3729975" y="1101125"/>
            <a:ext cx="4155300" cy="1000800"/>
          </a:xfrm>
          <a:prstGeom prst="straightConnector1">
            <a:avLst/>
          </a:prstGeom>
          <a:noFill/>
          <a:ln cap="flat" cmpd="sng" w="9525">
            <a:solidFill>
              <a:schemeClr val="dk2"/>
            </a:solidFill>
            <a:prstDash val="solid"/>
            <a:round/>
            <a:headEnd len="med" w="med" type="none"/>
            <a:tailEnd len="med" w="med" type="triangle"/>
          </a:ln>
        </p:spPr>
      </p:cxnSp>
      <p:sp>
        <p:nvSpPr>
          <p:cNvPr id="212" name="Google Shape;212;g108f55c7a00_0_18"/>
          <p:cNvSpPr/>
          <p:nvPr/>
        </p:nvSpPr>
        <p:spPr>
          <a:xfrm>
            <a:off x="9389550" y="2275625"/>
            <a:ext cx="2609400" cy="696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Time based section, the data can be coming from MES or can be entered manually</a:t>
            </a:r>
            <a:endParaRPr/>
          </a:p>
        </p:txBody>
      </p:sp>
      <p:cxnSp>
        <p:nvCxnSpPr>
          <p:cNvPr id="213" name="Google Shape;213;g108f55c7a00_0_18"/>
          <p:cNvCxnSpPr>
            <a:stCxn id="212" idx="1"/>
          </p:cNvCxnSpPr>
          <p:nvPr/>
        </p:nvCxnSpPr>
        <p:spPr>
          <a:xfrm flipH="1">
            <a:off x="3667050" y="2623775"/>
            <a:ext cx="5722500" cy="214800"/>
          </a:xfrm>
          <a:prstGeom prst="straightConnector1">
            <a:avLst/>
          </a:prstGeom>
          <a:noFill/>
          <a:ln cap="flat" cmpd="sng" w="9525">
            <a:solidFill>
              <a:schemeClr val="dk2"/>
            </a:solidFill>
            <a:prstDash val="solid"/>
            <a:round/>
            <a:headEnd len="med" w="med" type="none"/>
            <a:tailEnd len="med" w="med" type="triangle"/>
          </a:ln>
        </p:spPr>
      </p:cxnSp>
      <p:cxnSp>
        <p:nvCxnSpPr>
          <p:cNvPr id="214" name="Google Shape;214;g108f55c7a00_0_18"/>
          <p:cNvCxnSpPr/>
          <p:nvPr/>
        </p:nvCxnSpPr>
        <p:spPr>
          <a:xfrm>
            <a:off x="5695950" y="3590925"/>
            <a:ext cx="9600" cy="581100"/>
          </a:xfrm>
          <a:prstGeom prst="straightConnector1">
            <a:avLst/>
          </a:prstGeom>
          <a:noFill/>
          <a:ln cap="flat" cmpd="sng" w="9525">
            <a:solidFill>
              <a:schemeClr val="dk2"/>
            </a:solidFill>
            <a:prstDash val="solid"/>
            <a:round/>
            <a:headEnd len="med" w="med" type="none"/>
            <a:tailEnd len="med" w="med" type="triangle"/>
          </a:ln>
        </p:spPr>
      </p:cxnSp>
      <p:cxnSp>
        <p:nvCxnSpPr>
          <p:cNvPr id="215" name="Google Shape;215;g108f55c7a00_0_18"/>
          <p:cNvCxnSpPr/>
          <p:nvPr/>
        </p:nvCxnSpPr>
        <p:spPr>
          <a:xfrm>
            <a:off x="1028700" y="3705225"/>
            <a:ext cx="9734700" cy="0"/>
          </a:xfrm>
          <a:prstGeom prst="straightConnector1">
            <a:avLst/>
          </a:prstGeom>
          <a:noFill/>
          <a:ln cap="flat" cmpd="sng" w="28575">
            <a:solidFill>
              <a:schemeClr val="dk2"/>
            </a:solidFill>
            <a:prstDash val="dash"/>
            <a:round/>
            <a:headEnd len="med" w="med" type="none"/>
            <a:tailEnd len="med" w="med" type="none"/>
          </a:ln>
        </p:spPr>
      </p:cxnSp>
      <p:sp>
        <p:nvSpPr>
          <p:cNvPr id="216" name="Google Shape;216;g108f55c7a00_0_18"/>
          <p:cNvSpPr txBox="1"/>
          <p:nvPr/>
        </p:nvSpPr>
        <p:spPr>
          <a:xfrm>
            <a:off x="247650" y="2247900"/>
            <a:ext cx="1209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t>Time Base</a:t>
            </a:r>
            <a:endParaRPr b="1"/>
          </a:p>
        </p:txBody>
      </p:sp>
      <p:sp>
        <p:nvSpPr>
          <p:cNvPr id="217" name="Google Shape;217;g108f55c7a00_0_18"/>
          <p:cNvSpPr txBox="1"/>
          <p:nvPr/>
        </p:nvSpPr>
        <p:spPr>
          <a:xfrm>
            <a:off x="304800" y="4048125"/>
            <a:ext cx="1266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t>Production Base</a:t>
            </a:r>
            <a:endParaRPr b="1"/>
          </a:p>
        </p:txBody>
      </p:sp>
      <p:sp>
        <p:nvSpPr>
          <p:cNvPr id="218" name="Google Shape;218;g108f55c7a00_0_18"/>
          <p:cNvSpPr/>
          <p:nvPr/>
        </p:nvSpPr>
        <p:spPr>
          <a:xfrm>
            <a:off x="5931975" y="3490650"/>
            <a:ext cx="3457500" cy="696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The time events are converted into quantity thanks to the rate of fabrication of the product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10744422dac_0_43"/>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a:t>
            </a:r>
            <a:r>
              <a:rPr lang="de-DE"/>
              <a:t> Production Time</a:t>
            </a:r>
            <a:endParaRPr/>
          </a:p>
        </p:txBody>
      </p:sp>
      <p:sp>
        <p:nvSpPr>
          <p:cNvPr id="225" name="Google Shape;225;g10744422dac_0_43"/>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grpSp>
        <p:nvGrpSpPr>
          <p:cNvPr id="226" name="Google Shape;226;g10744422dac_0_43"/>
          <p:cNvGrpSpPr/>
          <p:nvPr/>
        </p:nvGrpSpPr>
        <p:grpSpPr>
          <a:xfrm>
            <a:off x="228600" y="1995625"/>
            <a:ext cx="11887201" cy="1649215"/>
            <a:chOff x="152400" y="2071825"/>
            <a:chExt cx="11887201" cy="1649215"/>
          </a:xfrm>
        </p:grpSpPr>
        <p:pic>
          <p:nvPicPr>
            <p:cNvPr id="227" name="Google Shape;227;g10744422dac_0_43"/>
            <p:cNvPicPr preferRelativeResize="0"/>
            <p:nvPr/>
          </p:nvPicPr>
          <p:blipFill>
            <a:blip r:embed="rId3">
              <a:alphaModFix/>
            </a:blip>
            <a:stretch>
              <a:fillRect/>
            </a:stretch>
          </p:blipFill>
          <p:spPr>
            <a:xfrm>
              <a:off x="152400" y="2071825"/>
              <a:ext cx="11887201" cy="1649215"/>
            </a:xfrm>
            <a:prstGeom prst="rect">
              <a:avLst/>
            </a:prstGeom>
            <a:noFill/>
            <a:ln>
              <a:noFill/>
            </a:ln>
          </p:spPr>
        </p:pic>
        <p:sp>
          <p:nvSpPr>
            <p:cNvPr id="228" name="Google Shape;228;g10744422dac_0_43"/>
            <p:cNvSpPr/>
            <p:nvPr/>
          </p:nvSpPr>
          <p:spPr>
            <a:xfrm>
              <a:off x="10432200" y="2516725"/>
              <a:ext cx="9216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10744422dac_0_43"/>
            <p:cNvSpPr/>
            <p:nvPr/>
          </p:nvSpPr>
          <p:spPr>
            <a:xfrm>
              <a:off x="10354800" y="3316825"/>
              <a:ext cx="11991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g10744422dac_0_43"/>
            <p:cNvSpPr txBox="1"/>
            <p:nvPr/>
          </p:nvSpPr>
          <p:spPr>
            <a:xfrm>
              <a:off x="11401425" y="2152650"/>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1</a:t>
              </a:r>
              <a:endParaRPr b="1">
                <a:solidFill>
                  <a:schemeClr val="lt1"/>
                </a:solidFill>
              </a:endParaRPr>
            </a:p>
          </p:txBody>
        </p:sp>
        <p:sp>
          <p:nvSpPr>
            <p:cNvPr id="231" name="Google Shape;231;g10744422dac_0_43"/>
            <p:cNvSpPr txBox="1"/>
            <p:nvPr/>
          </p:nvSpPr>
          <p:spPr>
            <a:xfrm>
              <a:off x="11620575" y="3225175"/>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2</a:t>
              </a:r>
              <a:endParaRPr b="1">
                <a:solidFill>
                  <a:schemeClr val="lt1"/>
                </a:solidFill>
              </a:endParaRPr>
            </a:p>
          </p:txBody>
        </p:sp>
      </p:grpSp>
      <p:sp>
        <p:nvSpPr>
          <p:cNvPr id="232" name="Google Shape;232;g10744422dac_0_43"/>
          <p:cNvSpPr txBox="1"/>
          <p:nvPr/>
        </p:nvSpPr>
        <p:spPr>
          <a:xfrm>
            <a:off x="590550" y="1619250"/>
            <a:ext cx="980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Will establish what is the expected amount</a:t>
            </a:r>
            <a:endParaRPr/>
          </a:p>
        </p:txBody>
      </p:sp>
      <p:pic>
        <p:nvPicPr>
          <p:cNvPr id="233" name="Google Shape;233;g10744422dac_0_43"/>
          <p:cNvPicPr preferRelativeResize="0"/>
          <p:nvPr/>
        </p:nvPicPr>
        <p:blipFill>
          <a:blip r:embed="rId4">
            <a:alphaModFix/>
          </a:blip>
          <a:stretch>
            <a:fillRect/>
          </a:stretch>
        </p:blipFill>
        <p:spPr>
          <a:xfrm>
            <a:off x="1581150" y="3797240"/>
            <a:ext cx="10559663" cy="225431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pic>
        <p:nvPicPr>
          <p:cNvPr id="239" name="Google Shape;239;g108f55c7a00_0_127"/>
          <p:cNvPicPr preferRelativeResize="0"/>
          <p:nvPr/>
        </p:nvPicPr>
        <p:blipFill>
          <a:blip r:embed="rId3">
            <a:alphaModFix/>
          </a:blip>
          <a:stretch>
            <a:fillRect/>
          </a:stretch>
        </p:blipFill>
        <p:spPr>
          <a:xfrm>
            <a:off x="476250" y="1595575"/>
            <a:ext cx="4276650" cy="3566422"/>
          </a:xfrm>
          <a:prstGeom prst="rect">
            <a:avLst/>
          </a:prstGeom>
          <a:noFill/>
          <a:ln>
            <a:noFill/>
          </a:ln>
        </p:spPr>
      </p:pic>
      <p:sp>
        <p:nvSpPr>
          <p:cNvPr id="240" name="Google Shape;240;g108f55c7a00_0_127"/>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 Production Time</a:t>
            </a:r>
            <a:endParaRPr/>
          </a:p>
        </p:txBody>
      </p:sp>
      <p:sp>
        <p:nvSpPr>
          <p:cNvPr id="241" name="Google Shape;241;g108f55c7a00_0_127"/>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
        <p:nvSpPr>
          <p:cNvPr id="242" name="Google Shape;242;g108f55c7a00_0_127"/>
          <p:cNvSpPr/>
          <p:nvPr/>
        </p:nvSpPr>
        <p:spPr>
          <a:xfrm>
            <a:off x="3621825" y="1614625"/>
            <a:ext cx="921600" cy="261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108f55c7a00_0_127"/>
          <p:cNvSpPr/>
          <p:nvPr/>
        </p:nvSpPr>
        <p:spPr>
          <a:xfrm>
            <a:off x="2545500" y="2167075"/>
            <a:ext cx="1940700" cy="17097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g108f55c7a00_0_127"/>
          <p:cNvSpPr/>
          <p:nvPr/>
        </p:nvSpPr>
        <p:spPr>
          <a:xfrm>
            <a:off x="4752900" y="1332125"/>
            <a:ext cx="2478000" cy="834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You can directly define the end date or chose to create a production Event with an Open End</a:t>
            </a:r>
            <a:endParaRPr/>
          </a:p>
        </p:txBody>
      </p:sp>
      <p:pic>
        <p:nvPicPr>
          <p:cNvPr id="245" name="Google Shape;245;g108f55c7a00_0_127"/>
          <p:cNvPicPr preferRelativeResize="0"/>
          <p:nvPr/>
        </p:nvPicPr>
        <p:blipFill>
          <a:blip r:embed="rId4">
            <a:alphaModFix/>
          </a:blip>
          <a:stretch>
            <a:fillRect/>
          </a:stretch>
        </p:blipFill>
        <p:spPr>
          <a:xfrm>
            <a:off x="4686300" y="4344710"/>
            <a:ext cx="7458805" cy="1616625"/>
          </a:xfrm>
          <a:prstGeom prst="rect">
            <a:avLst/>
          </a:prstGeom>
          <a:noFill/>
          <a:ln>
            <a:noFill/>
          </a:ln>
        </p:spPr>
      </p:pic>
      <p:sp>
        <p:nvSpPr>
          <p:cNvPr id="246" name="Google Shape;246;g108f55c7a00_0_127"/>
          <p:cNvSpPr/>
          <p:nvPr/>
        </p:nvSpPr>
        <p:spPr>
          <a:xfrm>
            <a:off x="8943975" y="5705475"/>
            <a:ext cx="476400" cy="2082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g108f55c7a00_0_113"/>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 Availability Loss</a:t>
            </a:r>
            <a:endParaRPr/>
          </a:p>
        </p:txBody>
      </p:sp>
      <p:sp>
        <p:nvSpPr>
          <p:cNvPr id="253" name="Google Shape;253;g108f55c7a00_0_113"/>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grpSp>
        <p:nvGrpSpPr>
          <p:cNvPr id="254" name="Google Shape;254;g108f55c7a00_0_113"/>
          <p:cNvGrpSpPr/>
          <p:nvPr/>
        </p:nvGrpSpPr>
        <p:grpSpPr>
          <a:xfrm>
            <a:off x="152400" y="2833825"/>
            <a:ext cx="11887201" cy="1649215"/>
            <a:chOff x="152400" y="2071825"/>
            <a:chExt cx="11887201" cy="1649215"/>
          </a:xfrm>
        </p:grpSpPr>
        <p:pic>
          <p:nvPicPr>
            <p:cNvPr id="255" name="Google Shape;255;g108f55c7a00_0_113"/>
            <p:cNvPicPr preferRelativeResize="0"/>
            <p:nvPr/>
          </p:nvPicPr>
          <p:blipFill>
            <a:blip r:embed="rId3">
              <a:alphaModFix/>
            </a:blip>
            <a:stretch>
              <a:fillRect/>
            </a:stretch>
          </p:blipFill>
          <p:spPr>
            <a:xfrm>
              <a:off x="152400" y="2071825"/>
              <a:ext cx="11887201" cy="1649215"/>
            </a:xfrm>
            <a:prstGeom prst="rect">
              <a:avLst/>
            </a:prstGeom>
            <a:noFill/>
            <a:ln>
              <a:noFill/>
            </a:ln>
          </p:spPr>
        </p:pic>
        <p:sp>
          <p:nvSpPr>
            <p:cNvPr id="256" name="Google Shape;256;g108f55c7a00_0_113"/>
            <p:cNvSpPr/>
            <p:nvPr/>
          </p:nvSpPr>
          <p:spPr>
            <a:xfrm>
              <a:off x="10432200" y="2516725"/>
              <a:ext cx="9216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g108f55c7a00_0_113"/>
            <p:cNvSpPr/>
            <p:nvPr/>
          </p:nvSpPr>
          <p:spPr>
            <a:xfrm>
              <a:off x="10354800" y="3088225"/>
              <a:ext cx="11991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g108f55c7a00_0_113"/>
            <p:cNvSpPr txBox="1"/>
            <p:nvPr/>
          </p:nvSpPr>
          <p:spPr>
            <a:xfrm>
              <a:off x="11401425" y="2152650"/>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1</a:t>
              </a:r>
              <a:endParaRPr b="1">
                <a:solidFill>
                  <a:schemeClr val="lt1"/>
                </a:solidFill>
              </a:endParaRPr>
            </a:p>
          </p:txBody>
        </p:sp>
        <p:sp>
          <p:nvSpPr>
            <p:cNvPr id="259" name="Google Shape;259;g108f55c7a00_0_113"/>
            <p:cNvSpPr txBox="1"/>
            <p:nvPr/>
          </p:nvSpPr>
          <p:spPr>
            <a:xfrm>
              <a:off x="11620575" y="2767975"/>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2</a:t>
              </a:r>
              <a:endParaRPr b="1">
                <a:solidFill>
                  <a:schemeClr val="lt1"/>
                </a:solidFill>
              </a:endParaRPr>
            </a:p>
          </p:txBody>
        </p:sp>
      </p:grpSp>
      <p:sp>
        <p:nvSpPr>
          <p:cNvPr id="260" name="Google Shape;260;g108f55c7a00_0_113"/>
          <p:cNvSpPr txBox="1"/>
          <p:nvPr/>
        </p:nvSpPr>
        <p:spPr>
          <a:xfrm>
            <a:off x="590550" y="1619250"/>
            <a:ext cx="980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An accounted Downtime</a:t>
            </a:r>
            <a:r>
              <a:rPr lang="de-DE"/>
              <a:t> will be converted into the Production Amount section and will cut down the expected amount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g108f55c7a00_0_82"/>
          <p:cNvPicPr preferRelativeResize="0"/>
          <p:nvPr/>
        </p:nvPicPr>
        <p:blipFill>
          <a:blip r:embed="rId3">
            <a:alphaModFix/>
          </a:blip>
          <a:stretch>
            <a:fillRect/>
          </a:stretch>
        </p:blipFill>
        <p:spPr>
          <a:xfrm>
            <a:off x="1657752" y="3855175"/>
            <a:ext cx="10002948" cy="2091600"/>
          </a:xfrm>
          <a:prstGeom prst="rect">
            <a:avLst/>
          </a:prstGeom>
          <a:noFill/>
          <a:ln>
            <a:noFill/>
          </a:ln>
        </p:spPr>
      </p:pic>
      <p:sp>
        <p:nvSpPr>
          <p:cNvPr id="267" name="Google Shape;267;g108f55c7a00_0_82"/>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 Availability Loss</a:t>
            </a:r>
            <a:endParaRPr/>
          </a:p>
        </p:txBody>
      </p:sp>
      <p:sp>
        <p:nvSpPr>
          <p:cNvPr id="268" name="Google Shape;268;g108f55c7a00_0_82"/>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269" name="Google Shape;269;g108f55c7a00_0_82"/>
          <p:cNvPicPr preferRelativeResize="0"/>
          <p:nvPr/>
        </p:nvPicPr>
        <p:blipFill>
          <a:blip r:embed="rId4">
            <a:alphaModFix/>
          </a:blip>
          <a:stretch>
            <a:fillRect/>
          </a:stretch>
        </p:blipFill>
        <p:spPr>
          <a:xfrm>
            <a:off x="152400" y="1387000"/>
            <a:ext cx="11887201" cy="2167532"/>
          </a:xfrm>
          <a:prstGeom prst="rect">
            <a:avLst/>
          </a:prstGeom>
          <a:noFill/>
          <a:ln>
            <a:noFill/>
          </a:ln>
        </p:spPr>
      </p:pic>
      <p:sp>
        <p:nvSpPr>
          <p:cNvPr id="270" name="Google Shape;270;g108f55c7a00_0_82"/>
          <p:cNvSpPr/>
          <p:nvPr/>
        </p:nvSpPr>
        <p:spPr>
          <a:xfrm>
            <a:off x="7249650" y="5593300"/>
            <a:ext cx="713100" cy="2835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g108f55c7a00_0_82"/>
          <p:cNvSpPr/>
          <p:nvPr/>
        </p:nvSpPr>
        <p:spPr>
          <a:xfrm>
            <a:off x="9561600" y="1539400"/>
            <a:ext cx="24780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Fill in the fields that are red shaded. Those are mandatory fields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108f55c7a00_0_15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de-DE"/>
              <a:t>Manually Do a Product Changeover</a:t>
            </a:r>
            <a:endParaRPr/>
          </a:p>
        </p:txBody>
      </p:sp>
      <p:sp>
        <p:nvSpPr>
          <p:cNvPr id="278" name="Google Shape;278;g108f55c7a00_0_150"/>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grpSp>
        <p:nvGrpSpPr>
          <p:cNvPr id="279" name="Google Shape;279;g108f55c7a00_0_150"/>
          <p:cNvGrpSpPr/>
          <p:nvPr/>
        </p:nvGrpSpPr>
        <p:grpSpPr>
          <a:xfrm>
            <a:off x="228600" y="1995625"/>
            <a:ext cx="11887201" cy="1649215"/>
            <a:chOff x="152400" y="2071825"/>
            <a:chExt cx="11887201" cy="1649215"/>
          </a:xfrm>
        </p:grpSpPr>
        <p:pic>
          <p:nvPicPr>
            <p:cNvPr id="280" name="Google Shape;280;g108f55c7a00_0_150"/>
            <p:cNvPicPr preferRelativeResize="0"/>
            <p:nvPr/>
          </p:nvPicPr>
          <p:blipFill>
            <a:blip r:embed="rId3">
              <a:alphaModFix/>
            </a:blip>
            <a:stretch>
              <a:fillRect/>
            </a:stretch>
          </p:blipFill>
          <p:spPr>
            <a:xfrm>
              <a:off x="152400" y="2071825"/>
              <a:ext cx="11887201" cy="1649215"/>
            </a:xfrm>
            <a:prstGeom prst="rect">
              <a:avLst/>
            </a:prstGeom>
            <a:noFill/>
            <a:ln>
              <a:noFill/>
            </a:ln>
          </p:spPr>
        </p:pic>
        <p:sp>
          <p:nvSpPr>
            <p:cNvPr id="281" name="Google Shape;281;g108f55c7a00_0_150"/>
            <p:cNvSpPr/>
            <p:nvPr/>
          </p:nvSpPr>
          <p:spPr>
            <a:xfrm>
              <a:off x="10432200" y="2516725"/>
              <a:ext cx="9216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g108f55c7a00_0_150"/>
            <p:cNvSpPr/>
            <p:nvPr/>
          </p:nvSpPr>
          <p:spPr>
            <a:xfrm>
              <a:off x="10354800" y="2783425"/>
              <a:ext cx="11991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g108f55c7a00_0_150"/>
            <p:cNvSpPr txBox="1"/>
            <p:nvPr/>
          </p:nvSpPr>
          <p:spPr>
            <a:xfrm>
              <a:off x="11401425" y="2152650"/>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1</a:t>
              </a:r>
              <a:endParaRPr b="1">
                <a:solidFill>
                  <a:schemeClr val="lt1"/>
                </a:solidFill>
              </a:endParaRPr>
            </a:p>
          </p:txBody>
        </p:sp>
        <p:sp>
          <p:nvSpPr>
            <p:cNvPr id="284" name="Google Shape;284;g108f55c7a00_0_150"/>
            <p:cNvSpPr txBox="1"/>
            <p:nvPr/>
          </p:nvSpPr>
          <p:spPr>
            <a:xfrm>
              <a:off x="11620575" y="2733625"/>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2</a:t>
              </a:r>
              <a:endParaRPr b="1">
                <a:solidFill>
                  <a:schemeClr val="lt1"/>
                </a:solidFill>
              </a:endParaRPr>
            </a:p>
          </p:txBody>
        </p:sp>
      </p:grpSp>
      <p:sp>
        <p:nvSpPr>
          <p:cNvPr id="285" name="Google Shape;285;g108f55c7a00_0_150"/>
          <p:cNvSpPr txBox="1"/>
          <p:nvPr/>
        </p:nvSpPr>
        <p:spPr>
          <a:xfrm>
            <a:off x="590550" y="1619250"/>
            <a:ext cx="980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Switch the product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10744422dac_0_5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Do a Changeover</a:t>
            </a:r>
            <a:endParaRPr/>
          </a:p>
        </p:txBody>
      </p:sp>
      <p:sp>
        <p:nvSpPr>
          <p:cNvPr id="292" name="Google Shape;292;g10744422dac_0_55"/>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293" name="Google Shape;293;g10744422dac_0_55"/>
          <p:cNvPicPr preferRelativeResize="0"/>
          <p:nvPr/>
        </p:nvPicPr>
        <p:blipFill>
          <a:blip r:embed="rId3">
            <a:alphaModFix/>
          </a:blip>
          <a:stretch>
            <a:fillRect/>
          </a:stretch>
        </p:blipFill>
        <p:spPr>
          <a:xfrm>
            <a:off x="504825" y="1386025"/>
            <a:ext cx="8629650" cy="1989800"/>
          </a:xfrm>
          <a:prstGeom prst="rect">
            <a:avLst/>
          </a:prstGeom>
          <a:noFill/>
          <a:ln>
            <a:noFill/>
          </a:ln>
        </p:spPr>
      </p:pic>
      <p:sp>
        <p:nvSpPr>
          <p:cNvPr id="294" name="Google Shape;294;g10744422dac_0_55"/>
          <p:cNvSpPr/>
          <p:nvPr/>
        </p:nvSpPr>
        <p:spPr>
          <a:xfrm>
            <a:off x="9561600" y="1539400"/>
            <a:ext cx="24780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Fill the field that are red shaded</a:t>
            </a:r>
            <a:endParaRPr/>
          </a:p>
        </p:txBody>
      </p:sp>
      <p:pic>
        <p:nvPicPr>
          <p:cNvPr id="295" name="Google Shape;295;g10744422dac_0_55"/>
          <p:cNvPicPr preferRelativeResize="0"/>
          <p:nvPr/>
        </p:nvPicPr>
        <p:blipFill>
          <a:blip r:embed="rId4">
            <a:alphaModFix/>
          </a:blip>
          <a:stretch>
            <a:fillRect/>
          </a:stretch>
        </p:blipFill>
        <p:spPr>
          <a:xfrm>
            <a:off x="1781175" y="3785400"/>
            <a:ext cx="9932951" cy="2034375"/>
          </a:xfrm>
          <a:prstGeom prst="rect">
            <a:avLst/>
          </a:prstGeom>
          <a:noFill/>
          <a:ln>
            <a:noFill/>
          </a:ln>
        </p:spPr>
      </p:pic>
      <p:sp>
        <p:nvSpPr>
          <p:cNvPr id="296" name="Google Shape;296;g10744422dac_0_55"/>
          <p:cNvSpPr/>
          <p:nvPr/>
        </p:nvSpPr>
        <p:spPr>
          <a:xfrm>
            <a:off x="7343775" y="5545675"/>
            <a:ext cx="5904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g108f55c7a00_0_58"/>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Amount Off-Specification</a:t>
            </a:r>
            <a:endParaRPr/>
          </a:p>
        </p:txBody>
      </p:sp>
      <p:sp>
        <p:nvSpPr>
          <p:cNvPr id="303" name="Google Shape;303;g108f55c7a00_0_58"/>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grpSp>
        <p:nvGrpSpPr>
          <p:cNvPr id="304" name="Google Shape;304;g108f55c7a00_0_58"/>
          <p:cNvGrpSpPr/>
          <p:nvPr/>
        </p:nvGrpSpPr>
        <p:grpSpPr>
          <a:xfrm>
            <a:off x="152875" y="2362200"/>
            <a:ext cx="11810050" cy="3703025"/>
            <a:chOff x="162275" y="1524000"/>
            <a:chExt cx="11810050" cy="3703025"/>
          </a:xfrm>
        </p:grpSpPr>
        <p:sp>
          <p:nvSpPr>
            <p:cNvPr id="305" name="Google Shape;305;g108f55c7a00_0_58"/>
            <p:cNvSpPr/>
            <p:nvPr/>
          </p:nvSpPr>
          <p:spPr>
            <a:xfrm>
              <a:off x="9494325" y="4637825"/>
              <a:ext cx="24780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Define the amount as a “Production Amount” or “Lost Amount”</a:t>
              </a:r>
              <a:endParaRPr/>
            </a:p>
          </p:txBody>
        </p:sp>
        <p:pic>
          <p:nvPicPr>
            <p:cNvPr id="306" name="Google Shape;306;g108f55c7a00_0_58"/>
            <p:cNvPicPr preferRelativeResize="0"/>
            <p:nvPr/>
          </p:nvPicPr>
          <p:blipFill>
            <a:blip r:embed="rId3">
              <a:alphaModFix/>
            </a:blip>
            <a:stretch>
              <a:fillRect/>
            </a:stretch>
          </p:blipFill>
          <p:spPr>
            <a:xfrm>
              <a:off x="1433375" y="2351525"/>
              <a:ext cx="9868539" cy="2133900"/>
            </a:xfrm>
            <a:prstGeom prst="rect">
              <a:avLst/>
            </a:prstGeom>
            <a:noFill/>
            <a:ln>
              <a:noFill/>
            </a:ln>
          </p:spPr>
        </p:pic>
        <p:cxnSp>
          <p:nvCxnSpPr>
            <p:cNvPr id="307" name="Google Shape;307;g108f55c7a00_0_58"/>
            <p:cNvCxnSpPr>
              <a:stCxn id="308" idx="2"/>
            </p:cNvCxnSpPr>
            <p:nvPr/>
          </p:nvCxnSpPr>
          <p:spPr>
            <a:xfrm>
              <a:off x="1401275" y="2351400"/>
              <a:ext cx="675300" cy="1068000"/>
            </a:xfrm>
            <a:prstGeom prst="straightConnector1">
              <a:avLst/>
            </a:prstGeom>
            <a:noFill/>
            <a:ln cap="flat" cmpd="sng" w="9525">
              <a:solidFill>
                <a:schemeClr val="dk2"/>
              </a:solidFill>
              <a:prstDash val="solid"/>
              <a:round/>
              <a:headEnd len="med" w="med" type="none"/>
              <a:tailEnd len="med" w="med" type="triangle"/>
            </a:ln>
          </p:spPr>
        </p:cxnSp>
        <p:sp>
          <p:nvSpPr>
            <p:cNvPr id="308" name="Google Shape;308;g108f55c7a00_0_58"/>
            <p:cNvSpPr/>
            <p:nvPr/>
          </p:nvSpPr>
          <p:spPr>
            <a:xfrm>
              <a:off x="162275" y="1524000"/>
              <a:ext cx="2478000" cy="827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The amount is orange → requires more interaction from the Operator</a:t>
              </a:r>
              <a:endParaRPr/>
            </a:p>
          </p:txBody>
        </p:sp>
        <p:cxnSp>
          <p:nvCxnSpPr>
            <p:cNvPr id="309" name="Google Shape;309;g108f55c7a00_0_58"/>
            <p:cNvCxnSpPr>
              <a:stCxn id="305" idx="1"/>
            </p:cNvCxnSpPr>
            <p:nvPr/>
          </p:nvCxnSpPr>
          <p:spPr>
            <a:xfrm rot="10800000">
              <a:off x="6867525" y="4200425"/>
              <a:ext cx="2626800" cy="732000"/>
            </a:xfrm>
            <a:prstGeom prst="straightConnector1">
              <a:avLst/>
            </a:prstGeom>
            <a:noFill/>
            <a:ln cap="flat" cmpd="sng" w="9525">
              <a:solidFill>
                <a:schemeClr val="dk2"/>
              </a:solidFill>
              <a:prstDash val="solid"/>
              <a:round/>
              <a:headEnd len="med" w="med" type="none"/>
              <a:tailEnd len="med" w="med" type="triangle"/>
            </a:ln>
          </p:spPr>
        </p:cxnSp>
      </p:grpSp>
      <p:sp>
        <p:nvSpPr>
          <p:cNvPr id="310" name="Google Shape;310;g108f55c7a00_0_58"/>
          <p:cNvSpPr txBox="1"/>
          <p:nvPr/>
        </p:nvSpPr>
        <p:spPr>
          <a:xfrm>
            <a:off x="400050" y="1466850"/>
            <a:ext cx="11315700" cy="70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The amount off-spec will decrease with the extra event. </a:t>
            </a:r>
            <a:endParaRPr/>
          </a:p>
          <a:p>
            <a:pPr indent="0" lvl="0" marL="0" rtl="0" algn="l">
              <a:spcBef>
                <a:spcPts val="0"/>
              </a:spcBef>
              <a:spcAft>
                <a:spcPts val="0"/>
              </a:spcAft>
              <a:buNone/>
            </a:pPr>
            <a:r>
              <a:rPr lang="de-DE" sz="2000"/>
              <a:t>BUT to close the shift it needs to be zero</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3"/>
          <p:cNvSpPr txBox="1"/>
          <p:nvPr>
            <p:ph idx="1" type="body"/>
          </p:nvPr>
        </p:nvSpPr>
        <p:spPr>
          <a:xfrm>
            <a:off x="831850" y="4160098"/>
            <a:ext cx="7200000" cy="84923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2D4655"/>
              </a:buClr>
              <a:buSzPts val="3600"/>
              <a:buNone/>
            </a:pPr>
            <a:r>
              <a:rPr lang="de-DE" sz="3600"/>
              <a:t>Declare A Loss For OEE</a:t>
            </a:r>
            <a:endParaRPr sz="3600"/>
          </a:p>
        </p:txBody>
      </p:sp>
      <p:sp>
        <p:nvSpPr>
          <p:cNvPr id="118" name="Google Shape;118;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g10744422dac_0_49"/>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 Production Amount</a:t>
            </a:r>
            <a:endParaRPr/>
          </a:p>
        </p:txBody>
      </p:sp>
      <p:sp>
        <p:nvSpPr>
          <p:cNvPr id="317" name="Google Shape;317;g10744422dac_0_49"/>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318" name="Google Shape;318;g10744422dac_0_49"/>
          <p:cNvPicPr preferRelativeResize="0"/>
          <p:nvPr/>
        </p:nvPicPr>
        <p:blipFill>
          <a:blip r:embed="rId3">
            <a:alphaModFix/>
          </a:blip>
          <a:stretch>
            <a:fillRect/>
          </a:stretch>
        </p:blipFill>
        <p:spPr>
          <a:xfrm>
            <a:off x="838200" y="1462225"/>
            <a:ext cx="9410699" cy="4155376"/>
          </a:xfrm>
          <a:prstGeom prst="rect">
            <a:avLst/>
          </a:prstGeom>
          <a:noFill/>
          <a:ln>
            <a:noFill/>
          </a:ln>
        </p:spPr>
      </p:pic>
      <p:sp>
        <p:nvSpPr>
          <p:cNvPr id="319" name="Google Shape;319;g10744422dac_0_49"/>
          <p:cNvSpPr/>
          <p:nvPr/>
        </p:nvSpPr>
        <p:spPr>
          <a:xfrm>
            <a:off x="8810625" y="4488400"/>
            <a:ext cx="9216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g10744422dac_0_49"/>
          <p:cNvSpPr/>
          <p:nvPr/>
        </p:nvSpPr>
        <p:spPr>
          <a:xfrm>
            <a:off x="8486775" y="4031200"/>
            <a:ext cx="10764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10744422dac_0_49"/>
          <p:cNvSpPr txBox="1"/>
          <p:nvPr/>
        </p:nvSpPr>
        <p:spPr>
          <a:xfrm>
            <a:off x="9858375" y="4391025"/>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1</a:t>
            </a:r>
            <a:endParaRPr b="1">
              <a:solidFill>
                <a:schemeClr val="lt1"/>
              </a:solidFill>
            </a:endParaRPr>
          </a:p>
        </p:txBody>
      </p:sp>
      <p:sp>
        <p:nvSpPr>
          <p:cNvPr id="322" name="Google Shape;322;g10744422dac_0_49"/>
          <p:cNvSpPr txBox="1"/>
          <p:nvPr/>
        </p:nvSpPr>
        <p:spPr>
          <a:xfrm>
            <a:off x="9563175" y="3733800"/>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2</a:t>
            </a:r>
            <a:endParaRPr b="1">
              <a:solidFill>
                <a:schemeClr val="lt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g108f55c7a00_0_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 Production Amount</a:t>
            </a:r>
            <a:endParaRPr/>
          </a:p>
        </p:txBody>
      </p:sp>
      <p:sp>
        <p:nvSpPr>
          <p:cNvPr id="329" name="Google Shape;329;g108f55c7a00_0_5"/>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330" name="Google Shape;330;g108f55c7a00_0_5"/>
          <p:cNvPicPr preferRelativeResize="0"/>
          <p:nvPr/>
        </p:nvPicPr>
        <p:blipFill>
          <a:blip r:embed="rId3">
            <a:alphaModFix/>
          </a:blip>
          <a:stretch>
            <a:fillRect/>
          </a:stretch>
        </p:blipFill>
        <p:spPr>
          <a:xfrm>
            <a:off x="1000125" y="1995625"/>
            <a:ext cx="9430773" cy="1738175"/>
          </a:xfrm>
          <a:prstGeom prst="rect">
            <a:avLst/>
          </a:prstGeom>
          <a:noFill/>
          <a:ln>
            <a:noFill/>
          </a:ln>
        </p:spPr>
      </p:pic>
      <p:sp>
        <p:nvSpPr>
          <p:cNvPr id="331" name="Google Shape;331;g108f55c7a00_0_5"/>
          <p:cNvSpPr/>
          <p:nvPr/>
        </p:nvSpPr>
        <p:spPr>
          <a:xfrm>
            <a:off x="6010275" y="2983450"/>
            <a:ext cx="1171500" cy="3651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2" name="Google Shape;332;g108f55c7a00_0_5"/>
          <p:cNvPicPr preferRelativeResize="0"/>
          <p:nvPr/>
        </p:nvPicPr>
        <p:blipFill>
          <a:blip r:embed="rId4">
            <a:alphaModFix/>
          </a:blip>
          <a:stretch>
            <a:fillRect/>
          </a:stretch>
        </p:blipFill>
        <p:spPr>
          <a:xfrm>
            <a:off x="1000125" y="3790250"/>
            <a:ext cx="8505825" cy="1918047"/>
          </a:xfrm>
          <a:prstGeom prst="rect">
            <a:avLst/>
          </a:prstGeom>
          <a:noFill/>
          <a:ln>
            <a:noFill/>
          </a:ln>
        </p:spPr>
      </p:pic>
      <p:sp>
        <p:nvSpPr>
          <p:cNvPr id="333" name="Google Shape;333;g108f55c7a00_0_5"/>
          <p:cNvSpPr/>
          <p:nvPr/>
        </p:nvSpPr>
        <p:spPr>
          <a:xfrm>
            <a:off x="6096000" y="5402800"/>
            <a:ext cx="714300" cy="2646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g108f55c7a00_0_31"/>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de-DE"/>
              <a:t>Manually Add L</a:t>
            </a:r>
            <a:r>
              <a:rPr lang="de-DE"/>
              <a:t>ost Quantity</a:t>
            </a:r>
            <a:endParaRPr/>
          </a:p>
        </p:txBody>
      </p:sp>
      <p:sp>
        <p:nvSpPr>
          <p:cNvPr id="340" name="Google Shape;340;g108f55c7a00_0_31"/>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341" name="Google Shape;341;g108f55c7a00_0_31"/>
          <p:cNvPicPr preferRelativeResize="0"/>
          <p:nvPr/>
        </p:nvPicPr>
        <p:blipFill>
          <a:blip r:embed="rId3">
            <a:alphaModFix/>
          </a:blip>
          <a:stretch>
            <a:fillRect/>
          </a:stretch>
        </p:blipFill>
        <p:spPr>
          <a:xfrm>
            <a:off x="838200" y="1462225"/>
            <a:ext cx="9410699" cy="4155376"/>
          </a:xfrm>
          <a:prstGeom prst="rect">
            <a:avLst/>
          </a:prstGeom>
          <a:noFill/>
          <a:ln>
            <a:noFill/>
          </a:ln>
        </p:spPr>
      </p:pic>
      <p:sp>
        <p:nvSpPr>
          <p:cNvPr id="342" name="Google Shape;342;g108f55c7a00_0_31"/>
          <p:cNvSpPr/>
          <p:nvPr/>
        </p:nvSpPr>
        <p:spPr>
          <a:xfrm>
            <a:off x="8810625" y="4488400"/>
            <a:ext cx="9216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g108f55c7a00_0_31"/>
          <p:cNvSpPr/>
          <p:nvPr/>
        </p:nvSpPr>
        <p:spPr>
          <a:xfrm>
            <a:off x="8486775" y="4259800"/>
            <a:ext cx="11907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g108f55c7a00_0_31"/>
          <p:cNvSpPr txBox="1"/>
          <p:nvPr/>
        </p:nvSpPr>
        <p:spPr>
          <a:xfrm>
            <a:off x="9858375" y="4391025"/>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1</a:t>
            </a:r>
            <a:endParaRPr b="1">
              <a:solidFill>
                <a:schemeClr val="lt1"/>
              </a:solidFill>
            </a:endParaRPr>
          </a:p>
        </p:txBody>
      </p:sp>
      <p:sp>
        <p:nvSpPr>
          <p:cNvPr id="345" name="Google Shape;345;g108f55c7a00_0_31"/>
          <p:cNvSpPr txBox="1"/>
          <p:nvPr/>
        </p:nvSpPr>
        <p:spPr>
          <a:xfrm>
            <a:off x="9715575" y="4038600"/>
            <a:ext cx="285900" cy="400200"/>
          </a:xfrm>
          <a:prstGeom prst="rect">
            <a:avLst/>
          </a:prstGeom>
          <a:solidFill>
            <a:srgbClr val="00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a:solidFill>
                  <a:schemeClr val="lt1"/>
                </a:solidFill>
              </a:rPr>
              <a:t>2</a:t>
            </a:r>
            <a:endParaRPr b="1">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g108f55c7a00_0_42"/>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Manually Add</a:t>
            </a:r>
            <a:r>
              <a:rPr lang="de-DE"/>
              <a:t> Lost Quantity</a:t>
            </a:r>
            <a:endParaRPr/>
          </a:p>
        </p:txBody>
      </p:sp>
      <p:sp>
        <p:nvSpPr>
          <p:cNvPr id="352" name="Google Shape;352;g108f55c7a00_0_42"/>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pic>
        <p:nvPicPr>
          <p:cNvPr id="353" name="Google Shape;353;g108f55c7a00_0_42"/>
          <p:cNvPicPr preferRelativeResize="0"/>
          <p:nvPr/>
        </p:nvPicPr>
        <p:blipFill>
          <a:blip r:embed="rId3">
            <a:alphaModFix/>
          </a:blip>
          <a:stretch>
            <a:fillRect/>
          </a:stretch>
        </p:blipFill>
        <p:spPr>
          <a:xfrm>
            <a:off x="552450" y="1386025"/>
            <a:ext cx="9996253" cy="2042975"/>
          </a:xfrm>
          <a:prstGeom prst="rect">
            <a:avLst/>
          </a:prstGeom>
          <a:noFill/>
          <a:ln>
            <a:noFill/>
          </a:ln>
        </p:spPr>
      </p:pic>
      <p:sp>
        <p:nvSpPr>
          <p:cNvPr id="354" name="Google Shape;354;g108f55c7a00_0_42"/>
          <p:cNvSpPr/>
          <p:nvPr/>
        </p:nvSpPr>
        <p:spPr>
          <a:xfrm>
            <a:off x="9334575" y="1150850"/>
            <a:ext cx="2478000" cy="58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de-DE"/>
              <a:t>Fill the field that are red shaded</a:t>
            </a:r>
            <a:endParaRPr/>
          </a:p>
        </p:txBody>
      </p:sp>
      <p:grpSp>
        <p:nvGrpSpPr>
          <p:cNvPr id="355" name="Google Shape;355;g108f55c7a00_0_42"/>
          <p:cNvGrpSpPr/>
          <p:nvPr/>
        </p:nvGrpSpPr>
        <p:grpSpPr>
          <a:xfrm>
            <a:off x="857250" y="3428989"/>
            <a:ext cx="9525073" cy="1989469"/>
            <a:chOff x="857250" y="3428989"/>
            <a:chExt cx="9525073" cy="1989469"/>
          </a:xfrm>
        </p:grpSpPr>
        <p:pic>
          <p:nvPicPr>
            <p:cNvPr id="356" name="Google Shape;356;g108f55c7a00_0_42"/>
            <p:cNvPicPr preferRelativeResize="0"/>
            <p:nvPr/>
          </p:nvPicPr>
          <p:blipFill>
            <a:blip r:embed="rId4">
              <a:alphaModFix/>
            </a:blip>
            <a:stretch>
              <a:fillRect/>
            </a:stretch>
          </p:blipFill>
          <p:spPr>
            <a:xfrm>
              <a:off x="857250" y="3428989"/>
              <a:ext cx="9525073" cy="1989469"/>
            </a:xfrm>
            <a:prstGeom prst="rect">
              <a:avLst/>
            </a:prstGeom>
            <a:noFill/>
            <a:ln>
              <a:noFill/>
            </a:ln>
          </p:spPr>
        </p:pic>
        <p:sp>
          <p:nvSpPr>
            <p:cNvPr id="357" name="Google Shape;357;g108f55c7a00_0_42"/>
            <p:cNvSpPr/>
            <p:nvPr/>
          </p:nvSpPr>
          <p:spPr>
            <a:xfrm>
              <a:off x="5695950" y="5107525"/>
              <a:ext cx="571500" cy="2169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g10744422dac_0_37"/>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Close Shift</a:t>
            </a:r>
            <a:endParaRPr/>
          </a:p>
        </p:txBody>
      </p:sp>
      <p:sp>
        <p:nvSpPr>
          <p:cNvPr id="364" name="Google Shape;364;g10744422dac_0_37"/>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
        <p:nvSpPr>
          <p:cNvPr id="365" name="Google Shape;365;g10744422dac_0_37"/>
          <p:cNvSpPr txBox="1"/>
          <p:nvPr/>
        </p:nvSpPr>
        <p:spPr>
          <a:xfrm>
            <a:off x="1076325" y="1438275"/>
            <a:ext cx="7467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As soon as the expected amount as been reached → the cshift can be close and will become green</a:t>
            </a:r>
            <a:endParaRPr/>
          </a:p>
        </p:txBody>
      </p:sp>
      <p:pic>
        <p:nvPicPr>
          <p:cNvPr id="366" name="Google Shape;366;g10744422dac_0_37"/>
          <p:cNvPicPr preferRelativeResize="0"/>
          <p:nvPr/>
        </p:nvPicPr>
        <p:blipFill>
          <a:blip r:embed="rId3">
            <a:alphaModFix/>
          </a:blip>
          <a:stretch>
            <a:fillRect/>
          </a:stretch>
        </p:blipFill>
        <p:spPr>
          <a:xfrm>
            <a:off x="104775" y="2749200"/>
            <a:ext cx="11887199" cy="2092817"/>
          </a:xfrm>
          <a:prstGeom prst="rect">
            <a:avLst/>
          </a:prstGeom>
          <a:noFill/>
          <a:ln>
            <a:noFill/>
          </a:ln>
        </p:spPr>
      </p:pic>
      <p:sp>
        <p:nvSpPr>
          <p:cNvPr id="367" name="Google Shape;367;g10744422dac_0_37"/>
          <p:cNvSpPr/>
          <p:nvPr/>
        </p:nvSpPr>
        <p:spPr>
          <a:xfrm>
            <a:off x="2657475" y="3869275"/>
            <a:ext cx="895200" cy="3651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g10744422dac_0_0"/>
          <p:cNvSpPr txBox="1"/>
          <p:nvPr>
            <p:ph type="title"/>
          </p:nvPr>
        </p:nvSpPr>
        <p:spPr>
          <a:xfrm>
            <a:off x="831850" y="1216764"/>
            <a:ext cx="7200000" cy="28527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de-DE"/>
              <a:t>Batch</a:t>
            </a:r>
            <a:endParaRPr/>
          </a:p>
        </p:txBody>
      </p:sp>
      <p:sp>
        <p:nvSpPr>
          <p:cNvPr id="374" name="Google Shape;374;g10744422dac_0_0"/>
          <p:cNvSpPr txBox="1"/>
          <p:nvPr>
            <p:ph idx="1" type="body"/>
          </p:nvPr>
        </p:nvSpPr>
        <p:spPr>
          <a:xfrm>
            <a:off x="831850" y="4160098"/>
            <a:ext cx="7200000" cy="8493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
        <p:nvSpPr>
          <p:cNvPr id="375" name="Google Shape;375;g10744422dac_0_0"/>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g106c383b12f_1_20"/>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381" name="Google Shape;381;g106c383b12f_1_20"/>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You will arrive on this page:</a:t>
            </a:r>
            <a:endParaRPr/>
          </a:p>
          <a:p>
            <a:pPr indent="0" lvl="0" marL="457200" rtl="0" algn="l">
              <a:lnSpc>
                <a:spcPct val="90000"/>
              </a:lnSpc>
              <a:spcBef>
                <a:spcPts val="1000"/>
              </a:spcBef>
              <a:spcAft>
                <a:spcPts val="0"/>
              </a:spcAft>
              <a:buNone/>
            </a:pPr>
            <a:r>
              <a:t/>
            </a:r>
            <a:endParaRPr/>
          </a:p>
        </p:txBody>
      </p:sp>
      <p:sp>
        <p:nvSpPr>
          <p:cNvPr id="382" name="Google Shape;382;g106c383b12f_1_2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383" name="Google Shape;383;g106c383b12f_1_20"/>
          <p:cNvPicPr preferRelativeResize="0"/>
          <p:nvPr/>
        </p:nvPicPr>
        <p:blipFill>
          <a:blip r:embed="rId3">
            <a:alphaModFix/>
          </a:blip>
          <a:stretch>
            <a:fillRect/>
          </a:stretch>
        </p:blipFill>
        <p:spPr>
          <a:xfrm>
            <a:off x="1695450" y="2059288"/>
            <a:ext cx="8953500" cy="36861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g106c383b12f_1_29"/>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389" name="Google Shape;389;g106c383b12f_1_29"/>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Select the Batch that you want to complete</a:t>
            </a:r>
            <a:endParaRPr/>
          </a:p>
        </p:txBody>
      </p:sp>
      <p:sp>
        <p:nvSpPr>
          <p:cNvPr id="390" name="Google Shape;390;g106c383b12f_1_2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391" name="Google Shape;391;g106c383b12f_1_29"/>
          <p:cNvPicPr preferRelativeResize="0"/>
          <p:nvPr/>
        </p:nvPicPr>
        <p:blipFill>
          <a:blip r:embed="rId3">
            <a:alphaModFix/>
          </a:blip>
          <a:stretch>
            <a:fillRect/>
          </a:stretch>
        </p:blipFill>
        <p:spPr>
          <a:xfrm>
            <a:off x="1695450" y="2119313"/>
            <a:ext cx="8953500" cy="3686175"/>
          </a:xfrm>
          <a:prstGeom prst="rect">
            <a:avLst/>
          </a:prstGeom>
          <a:noFill/>
          <a:ln>
            <a:noFill/>
          </a:ln>
        </p:spPr>
      </p:pic>
      <p:sp>
        <p:nvSpPr>
          <p:cNvPr id="392" name="Google Shape;392;g106c383b12f_1_29"/>
          <p:cNvSpPr/>
          <p:nvPr/>
        </p:nvSpPr>
        <p:spPr>
          <a:xfrm>
            <a:off x="5638800" y="4473850"/>
            <a:ext cx="5029200" cy="3651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g106c383b12f_1_38"/>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398" name="Google Shape;398;g106c383b12f_1_38"/>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You will arrive on this page:</a:t>
            </a:r>
            <a:endParaRPr/>
          </a:p>
        </p:txBody>
      </p:sp>
      <p:sp>
        <p:nvSpPr>
          <p:cNvPr id="399" name="Google Shape;399;g106c383b12f_1_3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400" name="Google Shape;400;g106c383b12f_1_38"/>
          <p:cNvPicPr preferRelativeResize="0"/>
          <p:nvPr/>
        </p:nvPicPr>
        <p:blipFill>
          <a:blip r:embed="rId3">
            <a:alphaModFix/>
          </a:blip>
          <a:stretch>
            <a:fillRect/>
          </a:stretch>
        </p:blipFill>
        <p:spPr>
          <a:xfrm>
            <a:off x="4114800" y="2034925"/>
            <a:ext cx="4747550" cy="43823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g106c383b12f_1_47"/>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406" name="Google Shape;406;g106c383b12f_1_47"/>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Select add a reason</a:t>
            </a:r>
            <a:endParaRPr/>
          </a:p>
        </p:txBody>
      </p:sp>
      <p:sp>
        <p:nvSpPr>
          <p:cNvPr id="407" name="Google Shape;407;g106c383b12f_1_4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408" name="Google Shape;408;g106c383b12f_1_47"/>
          <p:cNvPicPr preferRelativeResize="0"/>
          <p:nvPr/>
        </p:nvPicPr>
        <p:blipFill>
          <a:blip r:embed="rId3">
            <a:alphaModFix/>
          </a:blip>
          <a:stretch>
            <a:fillRect/>
          </a:stretch>
        </p:blipFill>
        <p:spPr>
          <a:xfrm>
            <a:off x="3774250" y="2062450"/>
            <a:ext cx="4643501" cy="4293900"/>
          </a:xfrm>
          <a:prstGeom prst="rect">
            <a:avLst/>
          </a:prstGeom>
          <a:noFill/>
          <a:ln>
            <a:noFill/>
          </a:ln>
        </p:spPr>
      </p:pic>
      <p:sp>
        <p:nvSpPr>
          <p:cNvPr id="409" name="Google Shape;409;g106c383b12f_1_47"/>
          <p:cNvSpPr/>
          <p:nvPr/>
        </p:nvSpPr>
        <p:spPr>
          <a:xfrm>
            <a:off x="7624375" y="3340575"/>
            <a:ext cx="793500" cy="270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2" name="Shape 122"/>
        <p:cNvGrpSpPr/>
        <p:nvPr/>
      </p:nvGrpSpPr>
      <p:grpSpPr>
        <a:xfrm>
          <a:off x="0" y="0"/>
          <a:ext cx="0" cy="0"/>
          <a:chOff x="0" y="0"/>
          <a:chExt cx="0" cy="0"/>
        </a:xfrm>
      </p:grpSpPr>
      <p:sp>
        <p:nvSpPr>
          <p:cNvPr id="123" name="Google Shape;123;p13"/>
          <p:cNvSpPr txBox="1"/>
          <p:nvPr>
            <p:ph type="title"/>
          </p:nvPr>
        </p:nvSpPr>
        <p:spPr>
          <a:xfrm>
            <a:off x="867763" y="243281"/>
            <a:ext cx="4977976" cy="105145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2D4655"/>
              </a:buClr>
              <a:buSzPts val="4400"/>
              <a:buFont typeface="Arial"/>
              <a:buNone/>
            </a:pPr>
            <a:r>
              <a:rPr lang="de-DE"/>
              <a:t>Login</a:t>
            </a:r>
            <a:endParaRPr/>
          </a:p>
        </p:txBody>
      </p:sp>
      <p:pic>
        <p:nvPicPr>
          <p:cNvPr id="124" name="Google Shape;124;p13"/>
          <p:cNvPicPr preferRelativeResize="0"/>
          <p:nvPr/>
        </p:nvPicPr>
        <p:blipFill rotWithShape="1">
          <a:blip r:embed="rId3">
            <a:alphaModFix/>
          </a:blip>
          <a:srcRect b="0" l="0" r="0" t="0"/>
          <a:stretch/>
        </p:blipFill>
        <p:spPr>
          <a:xfrm>
            <a:off x="1238819" y="1618989"/>
            <a:ext cx="3620021" cy="3620021"/>
          </a:xfrm>
          <a:prstGeom prst="rect">
            <a:avLst/>
          </a:prstGeom>
          <a:noFill/>
          <a:ln>
            <a:noFill/>
          </a:ln>
        </p:spPr>
      </p:pic>
      <p:sp>
        <p:nvSpPr>
          <p:cNvPr id="125" name="Google Shape;125;p13"/>
          <p:cNvSpPr txBox="1"/>
          <p:nvPr>
            <p:ph idx="1" type="body"/>
          </p:nvPr>
        </p:nvSpPr>
        <p:spPr>
          <a:xfrm>
            <a:off x="5083728" y="1809286"/>
            <a:ext cx="5989850" cy="3639289"/>
          </a:xfrm>
          <a:prstGeom prst="rect">
            <a:avLst/>
          </a:prstGeom>
          <a:noFill/>
          <a:ln>
            <a:noFill/>
          </a:ln>
        </p:spPr>
        <p:txBody>
          <a:bodyPr anchorCtr="0" anchor="ctr" bIns="45700" lIns="91425" spcFirstLastPara="1" rIns="91425" wrap="square" tIns="45700">
            <a:normAutofit/>
          </a:bodyPr>
          <a:lstStyle/>
          <a:p>
            <a:pPr indent="-357188" lvl="0" marL="357188" rtl="0" algn="l">
              <a:lnSpc>
                <a:spcPct val="90000"/>
              </a:lnSpc>
              <a:spcBef>
                <a:spcPts val="0"/>
              </a:spcBef>
              <a:spcAft>
                <a:spcPts val="0"/>
              </a:spcAft>
              <a:buClr>
                <a:srgbClr val="2D4655"/>
              </a:buClr>
              <a:buSzPts val="2600"/>
              <a:buChar char="▪"/>
            </a:pPr>
            <a:r>
              <a:rPr lang="de-DE" sz="2600"/>
              <a:t>URL: </a:t>
            </a:r>
            <a:br>
              <a:rPr lang="de-DE" sz="2600"/>
            </a:br>
            <a:r>
              <a:rPr b="1" lang="de-DE" sz="2600" u="sng">
                <a:solidFill>
                  <a:schemeClr val="hlink"/>
                </a:solidFill>
                <a:hlinkClick r:id="rId4"/>
              </a:rPr>
              <a:t>http://servername/shiftconnector</a:t>
            </a:r>
            <a:endParaRPr b="1" sz="2600" u="sng"/>
          </a:p>
          <a:p>
            <a:pPr indent="-357188" lvl="0" marL="357188" rtl="0" algn="l">
              <a:lnSpc>
                <a:spcPct val="90000"/>
              </a:lnSpc>
              <a:spcBef>
                <a:spcPts val="1000"/>
              </a:spcBef>
              <a:spcAft>
                <a:spcPts val="0"/>
              </a:spcAft>
              <a:buClr>
                <a:srgbClr val="2D4655"/>
              </a:buClr>
              <a:buSzPts val="2600"/>
              <a:buChar char="▪"/>
            </a:pPr>
            <a:r>
              <a:rPr lang="de-DE" sz="2600"/>
              <a:t>Username: </a:t>
            </a:r>
            <a:r>
              <a:rPr b="1" lang="de-DE" sz="2600"/>
              <a:t>USERNAME</a:t>
            </a:r>
            <a:endParaRPr/>
          </a:p>
          <a:p>
            <a:pPr indent="-357188" lvl="0" marL="357188" rtl="0" algn="l">
              <a:lnSpc>
                <a:spcPct val="90000"/>
              </a:lnSpc>
              <a:spcBef>
                <a:spcPts val="1000"/>
              </a:spcBef>
              <a:spcAft>
                <a:spcPts val="0"/>
              </a:spcAft>
              <a:buClr>
                <a:srgbClr val="2D4655"/>
              </a:buClr>
              <a:buSzPts val="2600"/>
              <a:buChar char="▪"/>
            </a:pPr>
            <a:r>
              <a:rPr lang="de-DE" sz="2600"/>
              <a:t>Password: </a:t>
            </a:r>
            <a:r>
              <a:rPr b="1" lang="de-DE" sz="2600"/>
              <a:t>PASSWORD</a:t>
            </a:r>
            <a:endParaRPr sz="2600"/>
          </a:p>
        </p:txBody>
      </p:sp>
      <p:sp>
        <p:nvSpPr>
          <p:cNvPr id="126" name="Google Shape;126;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g106c383b12f_1_56"/>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415" name="Google Shape;415;g106c383b12f_1_56"/>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Fill the form. /!\ The description and the reason code are mandatory</a:t>
            </a:r>
            <a:endParaRPr/>
          </a:p>
        </p:txBody>
      </p:sp>
      <p:sp>
        <p:nvSpPr>
          <p:cNvPr id="416" name="Google Shape;416;g106c383b12f_1_5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417" name="Google Shape;417;g106c383b12f_1_56"/>
          <p:cNvPicPr preferRelativeResize="0"/>
          <p:nvPr/>
        </p:nvPicPr>
        <p:blipFill>
          <a:blip r:embed="rId3">
            <a:alphaModFix/>
          </a:blip>
          <a:stretch>
            <a:fillRect/>
          </a:stretch>
        </p:blipFill>
        <p:spPr>
          <a:xfrm>
            <a:off x="1619250" y="2633175"/>
            <a:ext cx="8953500" cy="2514600"/>
          </a:xfrm>
          <a:prstGeom prst="rect">
            <a:avLst/>
          </a:prstGeom>
          <a:noFill/>
          <a:ln>
            <a:noFill/>
          </a:ln>
        </p:spPr>
      </p:pic>
      <p:sp>
        <p:nvSpPr>
          <p:cNvPr id="418" name="Google Shape;418;g106c383b12f_1_56"/>
          <p:cNvSpPr/>
          <p:nvPr/>
        </p:nvSpPr>
        <p:spPr>
          <a:xfrm>
            <a:off x="5117125" y="3293550"/>
            <a:ext cx="793500" cy="270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g106c383b12f_1_56"/>
          <p:cNvSpPr/>
          <p:nvPr/>
        </p:nvSpPr>
        <p:spPr>
          <a:xfrm>
            <a:off x="8531500" y="2915400"/>
            <a:ext cx="793500" cy="270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g106c383b12f_1_66"/>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425" name="Google Shape;425;g106c383b12f_1_66"/>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Save</a:t>
            </a:r>
            <a:endParaRPr/>
          </a:p>
        </p:txBody>
      </p:sp>
      <p:sp>
        <p:nvSpPr>
          <p:cNvPr id="426" name="Google Shape;426;g106c383b12f_1_6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427" name="Google Shape;427;g106c383b12f_1_66"/>
          <p:cNvPicPr preferRelativeResize="0"/>
          <p:nvPr/>
        </p:nvPicPr>
        <p:blipFill>
          <a:blip r:embed="rId3">
            <a:alphaModFix/>
          </a:blip>
          <a:stretch>
            <a:fillRect/>
          </a:stretch>
        </p:blipFill>
        <p:spPr>
          <a:xfrm>
            <a:off x="1344150" y="2758175"/>
            <a:ext cx="8953500" cy="2514600"/>
          </a:xfrm>
          <a:prstGeom prst="rect">
            <a:avLst/>
          </a:prstGeom>
          <a:noFill/>
          <a:ln>
            <a:noFill/>
          </a:ln>
        </p:spPr>
      </p:pic>
      <p:sp>
        <p:nvSpPr>
          <p:cNvPr id="428" name="Google Shape;428;g106c383b12f_1_66"/>
          <p:cNvSpPr/>
          <p:nvPr/>
        </p:nvSpPr>
        <p:spPr>
          <a:xfrm>
            <a:off x="5073025" y="4918625"/>
            <a:ext cx="793500" cy="270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g108f55c7a00_0_171"/>
          <p:cNvSpPr txBox="1"/>
          <p:nvPr>
            <p:ph type="title"/>
          </p:nvPr>
        </p:nvSpPr>
        <p:spPr>
          <a:xfrm>
            <a:off x="838200" y="365125"/>
            <a:ext cx="10515600" cy="9309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de-DE"/>
              <a:t>Batch Information</a:t>
            </a:r>
            <a:endParaRPr/>
          </a:p>
        </p:txBody>
      </p:sp>
      <p:sp>
        <p:nvSpPr>
          <p:cNvPr id="435" name="Google Shape;435;g108f55c7a00_0_171"/>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de-DE"/>
              <a:t>‹#›</a:t>
            </a:fld>
            <a:endParaRPr/>
          </a:p>
        </p:txBody>
      </p:sp>
      <p:sp>
        <p:nvSpPr>
          <p:cNvPr id="436" name="Google Shape;436;g108f55c7a00_0_171"/>
          <p:cNvSpPr txBox="1"/>
          <p:nvPr/>
        </p:nvSpPr>
        <p:spPr>
          <a:xfrm>
            <a:off x="114300" y="2571750"/>
            <a:ext cx="15906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1500"/>
              <a:t>Batches Comparaison</a:t>
            </a:r>
            <a:endParaRPr b="1" sz="1600"/>
          </a:p>
        </p:txBody>
      </p:sp>
      <p:sp>
        <p:nvSpPr>
          <p:cNvPr id="437" name="Google Shape;437;g108f55c7a00_0_171"/>
          <p:cNvSpPr txBox="1"/>
          <p:nvPr/>
        </p:nvSpPr>
        <p:spPr>
          <a:xfrm>
            <a:off x="200025" y="4295775"/>
            <a:ext cx="15906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1500"/>
              <a:t>Batches Steps Comparaison</a:t>
            </a:r>
            <a:endParaRPr b="1" sz="1600"/>
          </a:p>
        </p:txBody>
      </p:sp>
      <p:pic>
        <p:nvPicPr>
          <p:cNvPr id="438" name="Google Shape;438;g108f55c7a00_0_171"/>
          <p:cNvPicPr preferRelativeResize="0"/>
          <p:nvPr/>
        </p:nvPicPr>
        <p:blipFill>
          <a:blip r:embed="rId3">
            <a:alphaModFix/>
          </a:blip>
          <a:stretch>
            <a:fillRect/>
          </a:stretch>
        </p:blipFill>
        <p:spPr>
          <a:xfrm>
            <a:off x="2190675" y="1482262"/>
            <a:ext cx="7896302" cy="4445924"/>
          </a:xfrm>
          <a:prstGeom prst="rect">
            <a:avLst/>
          </a:prstGeom>
          <a:noFill/>
          <a:ln>
            <a:noFill/>
          </a:ln>
        </p:spPr>
      </p:pic>
      <p:cxnSp>
        <p:nvCxnSpPr>
          <p:cNvPr id="439" name="Google Shape;439;g108f55c7a00_0_171"/>
          <p:cNvCxnSpPr/>
          <p:nvPr/>
        </p:nvCxnSpPr>
        <p:spPr>
          <a:xfrm>
            <a:off x="1028700" y="4010025"/>
            <a:ext cx="9734700" cy="0"/>
          </a:xfrm>
          <a:prstGeom prst="straightConnector1">
            <a:avLst/>
          </a:prstGeom>
          <a:noFill/>
          <a:ln cap="flat" cmpd="sng" w="28575">
            <a:solidFill>
              <a:schemeClr val="dk2"/>
            </a:solidFill>
            <a:prstDash val="dash"/>
            <a:round/>
            <a:headEnd len="med" w="med" type="none"/>
            <a:tailEnd len="med" w="med" type="none"/>
          </a:ln>
        </p:spPr>
      </p:cxnSp>
      <p:sp>
        <p:nvSpPr>
          <p:cNvPr id="440" name="Google Shape;440;g108f55c7a00_0_171"/>
          <p:cNvSpPr/>
          <p:nvPr/>
        </p:nvSpPr>
        <p:spPr>
          <a:xfrm>
            <a:off x="2466975" y="2228850"/>
            <a:ext cx="647700" cy="198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g108f55c7a00_0_171"/>
          <p:cNvSpPr txBox="1"/>
          <p:nvPr/>
        </p:nvSpPr>
        <p:spPr>
          <a:xfrm>
            <a:off x="2971800" y="2305050"/>
            <a:ext cx="104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solidFill>
                  <a:schemeClr val="accent1"/>
                </a:solidFill>
              </a:rPr>
              <a:t>click</a:t>
            </a:r>
            <a:endParaRPr>
              <a:solidFill>
                <a:schemeClr val="accent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g108f55c7a00_0_184"/>
          <p:cNvSpPr txBox="1"/>
          <p:nvPr>
            <p:ph type="title"/>
          </p:nvPr>
        </p:nvSpPr>
        <p:spPr>
          <a:xfrm>
            <a:off x="838200" y="365125"/>
            <a:ext cx="10515600" cy="9309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de-DE"/>
              <a:t>Batch Information</a:t>
            </a:r>
            <a:endParaRPr/>
          </a:p>
        </p:txBody>
      </p:sp>
      <p:sp>
        <p:nvSpPr>
          <p:cNvPr id="448" name="Google Shape;448;g108f55c7a00_0_184"/>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
        <p:nvSpPr>
          <p:cNvPr id="449" name="Google Shape;449;g108f55c7a00_0_184"/>
          <p:cNvSpPr txBox="1"/>
          <p:nvPr/>
        </p:nvSpPr>
        <p:spPr>
          <a:xfrm>
            <a:off x="114300" y="2571750"/>
            <a:ext cx="15906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1500"/>
              <a:t>Batches Comparaison</a:t>
            </a:r>
            <a:endParaRPr b="1" sz="1600"/>
          </a:p>
        </p:txBody>
      </p:sp>
      <p:pic>
        <p:nvPicPr>
          <p:cNvPr id="450" name="Google Shape;450;g108f55c7a00_0_184"/>
          <p:cNvPicPr preferRelativeResize="0"/>
          <p:nvPr/>
        </p:nvPicPr>
        <p:blipFill rotWithShape="1">
          <a:blip r:embed="rId3">
            <a:alphaModFix/>
          </a:blip>
          <a:srcRect b="44429" l="0" r="0" t="0"/>
          <a:stretch/>
        </p:blipFill>
        <p:spPr>
          <a:xfrm>
            <a:off x="1704900" y="2044251"/>
            <a:ext cx="9936000" cy="3108776"/>
          </a:xfrm>
          <a:prstGeom prst="rect">
            <a:avLst/>
          </a:prstGeom>
          <a:noFill/>
          <a:ln>
            <a:noFill/>
          </a:ln>
        </p:spPr>
      </p:pic>
      <p:sp>
        <p:nvSpPr>
          <p:cNvPr id="451" name="Google Shape;451;g108f55c7a00_0_184"/>
          <p:cNvSpPr/>
          <p:nvPr/>
        </p:nvSpPr>
        <p:spPr>
          <a:xfrm>
            <a:off x="3314700" y="4667250"/>
            <a:ext cx="1981200" cy="238200"/>
          </a:xfrm>
          <a:prstGeom prst="rect">
            <a:avLst/>
          </a:prstGeom>
          <a:no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g108f55c7a00_0_184"/>
          <p:cNvSpPr txBox="1"/>
          <p:nvPr/>
        </p:nvSpPr>
        <p:spPr>
          <a:xfrm>
            <a:off x="5372100" y="4591050"/>
            <a:ext cx="1276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Goal to reach</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g108f55c7a00_0_196"/>
          <p:cNvSpPr txBox="1"/>
          <p:nvPr>
            <p:ph type="title"/>
          </p:nvPr>
        </p:nvSpPr>
        <p:spPr>
          <a:xfrm>
            <a:off x="838200" y="365125"/>
            <a:ext cx="10515600" cy="9309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de-DE"/>
              <a:t>Batch Information</a:t>
            </a:r>
            <a:endParaRPr/>
          </a:p>
        </p:txBody>
      </p:sp>
      <p:sp>
        <p:nvSpPr>
          <p:cNvPr id="459" name="Google Shape;459;g108f55c7a00_0_196"/>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460" name="Google Shape;460;g108f55c7a00_0_196"/>
          <p:cNvPicPr preferRelativeResize="0"/>
          <p:nvPr/>
        </p:nvPicPr>
        <p:blipFill>
          <a:blip r:embed="rId3">
            <a:alphaModFix/>
          </a:blip>
          <a:stretch>
            <a:fillRect/>
          </a:stretch>
        </p:blipFill>
        <p:spPr>
          <a:xfrm>
            <a:off x="2190675" y="1482262"/>
            <a:ext cx="7896302" cy="4445924"/>
          </a:xfrm>
          <a:prstGeom prst="rect">
            <a:avLst/>
          </a:prstGeom>
          <a:noFill/>
          <a:ln>
            <a:noFill/>
          </a:ln>
        </p:spPr>
      </p:pic>
      <p:sp>
        <p:nvSpPr>
          <p:cNvPr id="461" name="Google Shape;461;g108f55c7a00_0_196"/>
          <p:cNvSpPr txBox="1"/>
          <p:nvPr/>
        </p:nvSpPr>
        <p:spPr>
          <a:xfrm>
            <a:off x="266700" y="4438650"/>
            <a:ext cx="20763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a:t>The </a:t>
            </a:r>
            <a:r>
              <a:rPr lang="de-DE"/>
              <a:t>highlighted point are the one corresponding to the batch selected above</a:t>
            </a:r>
            <a:r>
              <a:rPr lang="de-DE"/>
              <a:t> </a:t>
            </a:r>
            <a:endParaRPr/>
          </a:p>
        </p:txBody>
      </p:sp>
      <p:sp>
        <p:nvSpPr>
          <p:cNvPr id="462" name="Google Shape;462;g108f55c7a00_0_196"/>
          <p:cNvSpPr/>
          <p:nvPr/>
        </p:nvSpPr>
        <p:spPr>
          <a:xfrm>
            <a:off x="4295775" y="3343275"/>
            <a:ext cx="447600" cy="365100"/>
          </a:xfrm>
          <a:prstGeom prst="rect">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g108f55c7a00_0_196"/>
          <p:cNvSpPr/>
          <p:nvPr/>
        </p:nvSpPr>
        <p:spPr>
          <a:xfrm>
            <a:off x="3000375" y="4010025"/>
            <a:ext cx="7134300" cy="2133600"/>
          </a:xfrm>
          <a:prstGeom prst="rect">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64" name="Google Shape;464;g108f55c7a00_0_196"/>
          <p:cNvCxnSpPr>
            <a:stCxn id="462" idx="1"/>
          </p:cNvCxnSpPr>
          <p:nvPr/>
        </p:nvCxnSpPr>
        <p:spPr>
          <a:xfrm flipH="1">
            <a:off x="3028875" y="3525825"/>
            <a:ext cx="1266900" cy="474600"/>
          </a:xfrm>
          <a:prstGeom prst="straightConnector1">
            <a:avLst/>
          </a:prstGeom>
          <a:noFill/>
          <a:ln cap="flat" cmpd="sng" w="9525">
            <a:solidFill>
              <a:schemeClr val="dk2"/>
            </a:solidFill>
            <a:prstDash val="solid"/>
            <a:round/>
            <a:headEnd len="med" w="med" type="none"/>
            <a:tailEnd len="med" w="med" type="none"/>
          </a:ln>
        </p:spPr>
      </p:cxnSp>
      <p:cxnSp>
        <p:nvCxnSpPr>
          <p:cNvPr id="465" name="Google Shape;465;g108f55c7a00_0_196"/>
          <p:cNvCxnSpPr>
            <a:stCxn id="462" idx="3"/>
          </p:cNvCxnSpPr>
          <p:nvPr/>
        </p:nvCxnSpPr>
        <p:spPr>
          <a:xfrm>
            <a:off x="4743375" y="3525825"/>
            <a:ext cx="5410200" cy="4842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27"/>
          <p:cNvSpPr txBox="1"/>
          <p:nvPr>
            <p:ph type="title"/>
          </p:nvPr>
        </p:nvSpPr>
        <p:spPr>
          <a:xfrm>
            <a:off x="831850" y="1216775"/>
            <a:ext cx="8148300" cy="2852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2D4655"/>
              </a:buClr>
              <a:buSzPts val="2400"/>
              <a:buFont typeface="Arial"/>
              <a:buNone/>
            </a:pPr>
            <a:r>
              <a:rPr lang="de-DE" sz="2400"/>
              <a:t>Do that for all the event that required more information</a:t>
            </a:r>
            <a:endParaRPr/>
          </a:p>
        </p:txBody>
      </p:sp>
      <p:sp>
        <p:nvSpPr>
          <p:cNvPr id="471" name="Google Shape;471;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0" name="Shape 130"/>
        <p:cNvGrpSpPr/>
        <p:nvPr/>
      </p:nvGrpSpPr>
      <p:grpSpPr>
        <a:xfrm>
          <a:off x="0" y="0"/>
          <a:ext cx="0" cy="0"/>
          <a:chOff x="0" y="0"/>
          <a:chExt cx="0" cy="0"/>
        </a:xfrm>
      </p:grpSpPr>
      <p:sp>
        <p:nvSpPr>
          <p:cNvPr id="131" name="Google Shape;131;p4"/>
          <p:cNvSpPr txBox="1"/>
          <p:nvPr>
            <p:ph type="title"/>
          </p:nvPr>
        </p:nvSpPr>
        <p:spPr>
          <a:xfrm>
            <a:off x="838200" y="365125"/>
            <a:ext cx="10515600" cy="93093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Login</a:t>
            </a:r>
            <a:endParaRPr/>
          </a:p>
        </p:txBody>
      </p:sp>
      <p:sp>
        <p:nvSpPr>
          <p:cNvPr id="132" name="Google Shape;132;p4"/>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357188" lvl="0" marL="357188" rtl="0" algn="l">
              <a:lnSpc>
                <a:spcPct val="90000"/>
              </a:lnSpc>
              <a:spcBef>
                <a:spcPts val="0"/>
              </a:spcBef>
              <a:spcAft>
                <a:spcPts val="0"/>
              </a:spcAft>
              <a:buClr>
                <a:srgbClr val="2D4655"/>
              </a:buClr>
              <a:buSzPts val="2800"/>
              <a:buChar char="●"/>
            </a:pPr>
            <a:r>
              <a:rPr lang="de-DE"/>
              <a:t>Connect to Shiftconnector (</a:t>
            </a:r>
            <a:r>
              <a:rPr lang="de-DE" u="sng">
                <a:solidFill>
                  <a:schemeClr val="hlink"/>
                </a:solidFill>
                <a:hlinkClick r:id="rId3"/>
              </a:rPr>
              <a:t>https://eschbach-emea.eua.solvay.com/shiftconnector/Login.aspx?forceFormsLogin=true</a:t>
            </a:r>
            <a:r>
              <a:rPr lang="de-DE"/>
              <a:t> ) with your solvay email </a:t>
            </a:r>
            <a:r>
              <a:rPr lang="de-DE"/>
              <a:t> </a:t>
            </a:r>
            <a:endParaRPr/>
          </a:p>
          <a:p>
            <a:pPr indent="-179388" lvl="0" marL="357188" rtl="0" algn="l">
              <a:lnSpc>
                <a:spcPct val="90000"/>
              </a:lnSpc>
              <a:spcBef>
                <a:spcPts val="1000"/>
              </a:spcBef>
              <a:spcAft>
                <a:spcPts val="0"/>
              </a:spcAft>
              <a:buClr>
                <a:srgbClr val="2D4655"/>
              </a:buClr>
              <a:buSzPts val="2800"/>
              <a:buNone/>
            </a:pPr>
            <a:r>
              <a:t/>
            </a:r>
            <a:endParaRPr/>
          </a:p>
        </p:txBody>
      </p:sp>
      <p:sp>
        <p:nvSpPr>
          <p:cNvPr id="133" name="Google Shape;133;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134" name="Google Shape;134;p4"/>
          <p:cNvPicPr preferRelativeResize="0"/>
          <p:nvPr/>
        </p:nvPicPr>
        <p:blipFill>
          <a:blip r:embed="rId4">
            <a:alphaModFix/>
          </a:blip>
          <a:stretch>
            <a:fillRect/>
          </a:stretch>
        </p:blipFill>
        <p:spPr>
          <a:xfrm>
            <a:off x="5844750" y="3003975"/>
            <a:ext cx="4908475" cy="2984225"/>
          </a:xfrm>
          <a:prstGeom prst="rect">
            <a:avLst/>
          </a:prstGeom>
          <a:noFill/>
          <a:ln>
            <a:noFill/>
          </a:ln>
        </p:spPr>
      </p:pic>
      <p:sp>
        <p:nvSpPr>
          <p:cNvPr id="135" name="Google Shape;135;p4"/>
          <p:cNvSpPr/>
          <p:nvPr/>
        </p:nvSpPr>
        <p:spPr>
          <a:xfrm>
            <a:off x="6437100" y="4226225"/>
            <a:ext cx="3738300" cy="6714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106c383b12f_0_5"/>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Navigate</a:t>
            </a:r>
            <a:endParaRPr/>
          </a:p>
        </p:txBody>
      </p:sp>
      <p:sp>
        <p:nvSpPr>
          <p:cNvPr id="141" name="Google Shape;141;g106c383b12f_0_5"/>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Navigate to the structure that requires some OEE indication</a:t>
            </a:r>
            <a:endParaRPr/>
          </a:p>
        </p:txBody>
      </p:sp>
      <p:sp>
        <p:nvSpPr>
          <p:cNvPr id="142" name="Google Shape;142;g106c383b12f_0_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143" name="Google Shape;143;g106c383b12f_0_5"/>
          <p:cNvPicPr preferRelativeResize="0"/>
          <p:nvPr/>
        </p:nvPicPr>
        <p:blipFill rotWithShape="1">
          <a:blip r:embed="rId3">
            <a:alphaModFix/>
          </a:blip>
          <a:srcRect b="0" l="0" r="0" t="0"/>
          <a:stretch/>
        </p:blipFill>
        <p:spPr>
          <a:xfrm>
            <a:off x="1736600" y="2123125"/>
            <a:ext cx="8504925" cy="3828600"/>
          </a:xfrm>
          <a:prstGeom prst="rect">
            <a:avLst/>
          </a:prstGeom>
          <a:noFill/>
          <a:ln>
            <a:noFill/>
          </a:ln>
        </p:spPr>
      </p:pic>
      <p:sp>
        <p:nvSpPr>
          <p:cNvPr id="144" name="Google Shape;144;g106c383b12f_0_5"/>
          <p:cNvSpPr/>
          <p:nvPr/>
        </p:nvSpPr>
        <p:spPr>
          <a:xfrm>
            <a:off x="1744400" y="2927074"/>
            <a:ext cx="601800" cy="10536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106c383b12f_0_15"/>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Navigate</a:t>
            </a:r>
            <a:endParaRPr/>
          </a:p>
        </p:txBody>
      </p:sp>
      <p:sp>
        <p:nvSpPr>
          <p:cNvPr id="150" name="Google Shape;150;g106c383b12f_0_15"/>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3.	Select the OEE Single/MultiUnit tab</a:t>
            </a:r>
            <a:endParaRPr/>
          </a:p>
        </p:txBody>
      </p:sp>
      <p:sp>
        <p:nvSpPr>
          <p:cNvPr id="151" name="Google Shape;151;g106c383b12f_0_1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152" name="Google Shape;152;g106c383b12f_0_15"/>
          <p:cNvPicPr preferRelativeResize="0"/>
          <p:nvPr/>
        </p:nvPicPr>
        <p:blipFill rotWithShape="1">
          <a:blip r:embed="rId3">
            <a:alphaModFix/>
          </a:blip>
          <a:srcRect b="0" l="0" r="0" t="0"/>
          <a:stretch/>
        </p:blipFill>
        <p:spPr>
          <a:xfrm>
            <a:off x="937075" y="2241138"/>
            <a:ext cx="9403451" cy="2530500"/>
          </a:xfrm>
          <a:prstGeom prst="rect">
            <a:avLst/>
          </a:prstGeom>
          <a:noFill/>
          <a:ln>
            <a:noFill/>
          </a:ln>
        </p:spPr>
      </p:pic>
      <p:sp>
        <p:nvSpPr>
          <p:cNvPr id="153" name="Google Shape;153;g106c383b12f_0_15"/>
          <p:cNvSpPr/>
          <p:nvPr/>
        </p:nvSpPr>
        <p:spPr>
          <a:xfrm>
            <a:off x="3734050" y="2378425"/>
            <a:ext cx="883800" cy="259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106c383b12f_0_25"/>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Navigate</a:t>
            </a:r>
            <a:endParaRPr/>
          </a:p>
        </p:txBody>
      </p:sp>
      <p:sp>
        <p:nvSpPr>
          <p:cNvPr id="159" name="Google Shape;159;g106c383b12f_0_25"/>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You will then arrive on this page :</a:t>
            </a:r>
            <a:endParaRPr/>
          </a:p>
        </p:txBody>
      </p:sp>
      <p:sp>
        <p:nvSpPr>
          <p:cNvPr id="160" name="Google Shape;160;g106c383b12f_0_2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161" name="Google Shape;161;g106c383b12f_0_25"/>
          <p:cNvPicPr preferRelativeResize="0"/>
          <p:nvPr/>
        </p:nvPicPr>
        <p:blipFill>
          <a:blip r:embed="rId3">
            <a:alphaModFix/>
          </a:blip>
          <a:stretch>
            <a:fillRect/>
          </a:stretch>
        </p:blipFill>
        <p:spPr>
          <a:xfrm>
            <a:off x="1403100" y="2396775"/>
            <a:ext cx="8953500" cy="2457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106c383b12f_1_2"/>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Navigate</a:t>
            </a:r>
            <a:endParaRPr/>
          </a:p>
        </p:txBody>
      </p:sp>
      <p:sp>
        <p:nvSpPr>
          <p:cNvPr id="167" name="Google Shape;167;g106c383b12f_1_2"/>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As you see, the legend is showing that the orange rectangles are requiring user action</a:t>
            </a:r>
            <a:endParaRPr/>
          </a:p>
        </p:txBody>
      </p:sp>
      <p:sp>
        <p:nvSpPr>
          <p:cNvPr id="168" name="Google Shape;168;g106c383b12f_1_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169" name="Google Shape;169;g106c383b12f_1_2"/>
          <p:cNvPicPr preferRelativeResize="0"/>
          <p:nvPr/>
        </p:nvPicPr>
        <p:blipFill>
          <a:blip r:embed="rId3">
            <a:alphaModFix/>
          </a:blip>
          <a:stretch>
            <a:fillRect/>
          </a:stretch>
        </p:blipFill>
        <p:spPr>
          <a:xfrm>
            <a:off x="838200" y="2475400"/>
            <a:ext cx="11099200" cy="3046375"/>
          </a:xfrm>
          <a:prstGeom prst="rect">
            <a:avLst/>
          </a:prstGeom>
          <a:noFill/>
          <a:ln>
            <a:noFill/>
          </a:ln>
        </p:spPr>
      </p:pic>
      <p:sp>
        <p:nvSpPr>
          <p:cNvPr id="170" name="Google Shape;170;g106c383b12f_1_2"/>
          <p:cNvSpPr/>
          <p:nvPr/>
        </p:nvSpPr>
        <p:spPr>
          <a:xfrm>
            <a:off x="6327450" y="4656950"/>
            <a:ext cx="5482500" cy="456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g106c383b12f_1_11"/>
          <p:cNvSpPr txBox="1"/>
          <p:nvPr>
            <p:ph type="title"/>
          </p:nvPr>
        </p:nvSpPr>
        <p:spPr>
          <a:xfrm>
            <a:off x="838200" y="365125"/>
            <a:ext cx="10515600" cy="93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None/>
            </a:pPr>
            <a:r>
              <a:rPr lang="de-DE"/>
              <a:t>Enter Information</a:t>
            </a:r>
            <a:endParaRPr/>
          </a:p>
        </p:txBody>
      </p:sp>
      <p:sp>
        <p:nvSpPr>
          <p:cNvPr id="176" name="Google Shape;176;g106c383b12f_1_11"/>
          <p:cNvSpPr txBox="1"/>
          <p:nvPr>
            <p:ph idx="1" type="body"/>
          </p:nvPr>
        </p:nvSpPr>
        <p:spPr>
          <a:xfrm>
            <a:off x="381000" y="1520825"/>
            <a:ext cx="10515600" cy="3668700"/>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de-DE"/>
              <a:t>Click on the shift to have more information of the missing information</a:t>
            </a:r>
            <a:endParaRPr/>
          </a:p>
        </p:txBody>
      </p:sp>
      <p:sp>
        <p:nvSpPr>
          <p:cNvPr id="177" name="Google Shape;177;g106c383b12f_1_1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pic>
        <p:nvPicPr>
          <p:cNvPr id="178" name="Google Shape;178;g106c383b12f_1_11"/>
          <p:cNvPicPr preferRelativeResize="0"/>
          <p:nvPr/>
        </p:nvPicPr>
        <p:blipFill>
          <a:blip r:embed="rId3">
            <a:alphaModFix/>
          </a:blip>
          <a:stretch>
            <a:fillRect/>
          </a:stretch>
        </p:blipFill>
        <p:spPr>
          <a:xfrm>
            <a:off x="1324500" y="2732075"/>
            <a:ext cx="8953500" cy="2457450"/>
          </a:xfrm>
          <a:prstGeom prst="rect">
            <a:avLst/>
          </a:prstGeom>
          <a:noFill/>
          <a:ln>
            <a:noFill/>
          </a:ln>
        </p:spPr>
      </p:pic>
      <p:sp>
        <p:nvSpPr>
          <p:cNvPr id="179" name="Google Shape;179;g106c383b12f_1_11"/>
          <p:cNvSpPr/>
          <p:nvPr/>
        </p:nvSpPr>
        <p:spPr>
          <a:xfrm>
            <a:off x="1324500" y="3656450"/>
            <a:ext cx="2743200" cy="688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chbach theme">
  <a:themeElements>
    <a:clrScheme name="eschbach Brand Colors">
      <a:dk1>
        <a:srgbClr val="000000"/>
      </a:dk1>
      <a:lt1>
        <a:srgbClr val="FFFFFF"/>
      </a:lt1>
      <a:dk2>
        <a:srgbClr val="7295A7"/>
      </a:dk2>
      <a:lt2>
        <a:srgbClr val="FFFFFF"/>
      </a:lt2>
      <a:accent1>
        <a:srgbClr val="C80041"/>
      </a:accent1>
      <a:accent2>
        <a:srgbClr val="324650"/>
      </a:accent2>
      <a:accent3>
        <a:srgbClr val="C8D2D7"/>
      </a:accent3>
      <a:accent4>
        <a:srgbClr val="A10034"/>
      </a:accent4>
      <a:accent5>
        <a:srgbClr val="7295A7"/>
      </a:accent5>
      <a:accent6>
        <a:srgbClr val="4C0018"/>
      </a:accent6>
      <a:hlink>
        <a:srgbClr val="0070C0"/>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2019-04-24T12:17:03Z</dcterms:created>
  <dc:creator>Nicole Hoelzer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0x0101002F7AAF5C251FE84FA3C4B4F30008C7DD</vt:lpwstr>
  </property>
</Properties>
</file>