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41"/>
  </p:notesMasterIdLst>
  <p:sldIdLst>
    <p:sldId id="259" r:id="rId5"/>
    <p:sldId id="319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4" r:id="rId14"/>
    <p:sldId id="351" r:id="rId15"/>
    <p:sldId id="355" r:id="rId16"/>
    <p:sldId id="352" r:id="rId17"/>
    <p:sldId id="371" r:id="rId18"/>
    <p:sldId id="376" r:id="rId19"/>
    <p:sldId id="353" r:id="rId20"/>
    <p:sldId id="372" r:id="rId21"/>
    <p:sldId id="373" r:id="rId22"/>
    <p:sldId id="375" r:id="rId23"/>
    <p:sldId id="374" r:id="rId24"/>
    <p:sldId id="377" r:id="rId25"/>
    <p:sldId id="356" r:id="rId26"/>
    <p:sldId id="357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6" r:id="rId35"/>
    <p:sldId id="367" r:id="rId36"/>
    <p:sldId id="368" r:id="rId37"/>
    <p:sldId id="369" r:id="rId38"/>
    <p:sldId id="370" r:id="rId39"/>
    <p:sldId id="262" r:id="rId4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leimenhagen" initials="AK" lastIdx="1" clrIdx="0">
    <p:extLst>
      <p:ext uri="{19B8F6BF-5375-455C-9EA6-DF929625EA0E}">
        <p15:presenceInfo xmlns:p15="http://schemas.microsoft.com/office/powerpoint/2012/main" userId="S-1-5-21-469213854-3537059742-2041255222-27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4655"/>
    <a:srgbClr val="00B050"/>
    <a:srgbClr val="C80041"/>
    <a:srgbClr val="FFC000"/>
    <a:srgbClr val="DFE4E7"/>
    <a:srgbClr val="41657B"/>
    <a:srgbClr val="345062"/>
    <a:srgbClr val="4E79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30FD55-1BF3-4B0A-949E-99C4C56DADD8}" v="8" dt="2021-10-08T07:59:19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Lehner" userId="b0a9fd22-808d-422a-b76a-4c3149159ae7" providerId="ADAL" clId="{A130FD55-1BF3-4B0A-949E-99C4C56DADD8}"/>
    <pc:docChg chg="undo redo custSel addSld delSld modSld sldOrd">
      <pc:chgData name="Florian Lehner" userId="b0a9fd22-808d-422a-b76a-4c3149159ae7" providerId="ADAL" clId="{A130FD55-1BF3-4B0A-949E-99C4C56DADD8}" dt="2021-10-13T10:12:00.161" v="8264" actId="20577"/>
      <pc:docMkLst>
        <pc:docMk/>
      </pc:docMkLst>
      <pc:sldChg chg="modSp mod">
        <pc:chgData name="Florian Lehner" userId="b0a9fd22-808d-422a-b76a-4c3149159ae7" providerId="ADAL" clId="{A130FD55-1BF3-4B0A-949E-99C4C56DADD8}" dt="2021-10-08T06:28:25.612" v="79" actId="20577"/>
        <pc:sldMkLst>
          <pc:docMk/>
          <pc:sldMk cId="4259641708" sldId="259"/>
        </pc:sldMkLst>
        <pc:spChg chg="mod">
          <ac:chgData name="Florian Lehner" userId="b0a9fd22-808d-422a-b76a-4c3149159ae7" providerId="ADAL" clId="{A130FD55-1BF3-4B0A-949E-99C4C56DADD8}" dt="2021-10-08T06:28:25.612" v="79" actId="20577"/>
          <ac:spMkLst>
            <pc:docMk/>
            <pc:sldMk cId="4259641708" sldId="259"/>
            <ac:spMk id="2" creationId="{0CB24C95-3A16-4A21-870A-B2E340AC3B71}"/>
          </ac:spMkLst>
        </pc:spChg>
        <pc:spChg chg="mod">
          <ac:chgData name="Florian Lehner" userId="b0a9fd22-808d-422a-b76a-4c3149159ae7" providerId="ADAL" clId="{A130FD55-1BF3-4B0A-949E-99C4C56DADD8}" dt="2021-10-08T06:28:21.789" v="65" actId="20577"/>
          <ac:spMkLst>
            <pc:docMk/>
            <pc:sldMk cId="4259641708" sldId="259"/>
            <ac:spMk id="4" creationId="{00000000-0000-0000-0000-000000000000}"/>
          </ac:spMkLst>
        </pc:spChg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3281762951" sldId="301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1055974569" sldId="317"/>
        </pc:sldMkLst>
      </pc:sldChg>
      <pc:sldChg chg="modSp mod">
        <pc:chgData name="Florian Lehner" userId="b0a9fd22-808d-422a-b76a-4c3149159ae7" providerId="ADAL" clId="{A130FD55-1BF3-4B0A-949E-99C4C56DADD8}" dt="2021-10-12T12:49:55.226" v="7519" actId="20577"/>
        <pc:sldMkLst>
          <pc:docMk/>
          <pc:sldMk cId="3427814843" sldId="319"/>
        </pc:sldMkLst>
        <pc:spChg chg="mod">
          <ac:chgData name="Florian Lehner" userId="b0a9fd22-808d-422a-b76a-4c3149159ae7" providerId="ADAL" clId="{A130FD55-1BF3-4B0A-949E-99C4C56DADD8}" dt="2021-10-12T12:49:55.226" v="7519" actId="20577"/>
          <ac:spMkLst>
            <pc:docMk/>
            <pc:sldMk cId="3427814843" sldId="319"/>
            <ac:spMk id="3" creationId="{5023E679-63BF-45E3-9BF7-178D8A373FBD}"/>
          </ac:spMkLst>
        </pc:spChg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290601040" sldId="328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537347734" sldId="337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3515615022" sldId="338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1510299868" sldId="339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1038981149" sldId="340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4209549175" sldId="341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3214967574" sldId="342"/>
        </pc:sldMkLst>
      </pc:sldChg>
      <pc:sldChg chg="del">
        <pc:chgData name="Florian Lehner" userId="b0a9fd22-808d-422a-b76a-4c3149159ae7" providerId="ADAL" clId="{A130FD55-1BF3-4B0A-949E-99C4C56DADD8}" dt="2021-10-08T06:36:13.887" v="794" actId="47"/>
        <pc:sldMkLst>
          <pc:docMk/>
          <pc:sldMk cId="303555337" sldId="343"/>
        </pc:sldMkLst>
      </pc:sldChg>
      <pc:sldChg chg="modSp add mod">
        <pc:chgData name="Florian Lehner" userId="b0a9fd22-808d-422a-b76a-4c3149159ae7" providerId="ADAL" clId="{A130FD55-1BF3-4B0A-949E-99C4C56DADD8}" dt="2021-10-08T12:11:16.717" v="4859"/>
        <pc:sldMkLst>
          <pc:docMk/>
          <pc:sldMk cId="2356353411" sldId="344"/>
        </pc:sldMkLst>
        <pc:spChg chg="mod">
          <ac:chgData name="Florian Lehner" userId="b0a9fd22-808d-422a-b76a-4c3149159ae7" providerId="ADAL" clId="{A130FD55-1BF3-4B0A-949E-99C4C56DADD8}" dt="2021-10-08T06:33:08.824" v="429" actId="20577"/>
          <ac:spMkLst>
            <pc:docMk/>
            <pc:sldMk cId="2356353411" sldId="344"/>
            <ac:spMk id="2" creationId="{ED9990CF-AABF-48B6-8724-5D94F1BEA0E5}"/>
          </ac:spMkLst>
        </pc:spChg>
        <pc:spChg chg="mod">
          <ac:chgData name="Florian Lehner" userId="b0a9fd22-808d-422a-b76a-4c3149159ae7" providerId="ADAL" clId="{A130FD55-1BF3-4B0A-949E-99C4C56DADD8}" dt="2021-10-08T12:11:16.717" v="4859"/>
          <ac:spMkLst>
            <pc:docMk/>
            <pc:sldMk cId="2356353411" sldId="344"/>
            <ac:spMk id="3" creationId="{5023E679-63BF-45E3-9BF7-178D8A373FBD}"/>
          </ac:spMkLst>
        </pc:spChg>
      </pc:sldChg>
      <pc:sldChg chg="addSp delSp modSp new mod modClrScheme chgLayout">
        <pc:chgData name="Florian Lehner" userId="b0a9fd22-808d-422a-b76a-4c3149159ae7" providerId="ADAL" clId="{A130FD55-1BF3-4B0A-949E-99C4C56DADD8}" dt="2021-10-08T06:36:36.170" v="798" actId="20577"/>
        <pc:sldMkLst>
          <pc:docMk/>
          <pc:sldMk cId="4257593978" sldId="345"/>
        </pc:sldMkLst>
        <pc:spChg chg="del mod ord">
          <ac:chgData name="Florian Lehner" userId="b0a9fd22-808d-422a-b76a-4c3149159ae7" providerId="ADAL" clId="{A130FD55-1BF3-4B0A-949E-99C4C56DADD8}" dt="2021-10-08T06:36:29.573" v="796" actId="700"/>
          <ac:spMkLst>
            <pc:docMk/>
            <pc:sldMk cId="4257593978" sldId="345"/>
            <ac:spMk id="2" creationId="{59F0280E-A2B4-404B-9896-7E50801E9FCE}"/>
          </ac:spMkLst>
        </pc:spChg>
        <pc:spChg chg="del mod ord">
          <ac:chgData name="Florian Lehner" userId="b0a9fd22-808d-422a-b76a-4c3149159ae7" providerId="ADAL" clId="{A130FD55-1BF3-4B0A-949E-99C4C56DADD8}" dt="2021-10-08T06:36:29.573" v="796" actId="700"/>
          <ac:spMkLst>
            <pc:docMk/>
            <pc:sldMk cId="4257593978" sldId="345"/>
            <ac:spMk id="3" creationId="{CD6AD81D-AA9F-45CC-B417-DD2891D39959}"/>
          </ac:spMkLst>
        </pc:spChg>
        <pc:spChg chg="mod ord">
          <ac:chgData name="Florian Lehner" userId="b0a9fd22-808d-422a-b76a-4c3149159ae7" providerId="ADAL" clId="{A130FD55-1BF3-4B0A-949E-99C4C56DADD8}" dt="2021-10-08T06:36:29.573" v="796" actId="700"/>
          <ac:spMkLst>
            <pc:docMk/>
            <pc:sldMk cId="4257593978" sldId="345"/>
            <ac:spMk id="4" creationId="{E7C9DFC2-42D8-4E64-B83E-B0C1DA52D491}"/>
          </ac:spMkLst>
        </pc:spChg>
        <pc:spChg chg="add mod ord">
          <ac:chgData name="Florian Lehner" userId="b0a9fd22-808d-422a-b76a-4c3149159ae7" providerId="ADAL" clId="{A130FD55-1BF3-4B0A-949E-99C4C56DADD8}" dt="2021-10-08T06:36:36.170" v="798" actId="20577"/>
          <ac:spMkLst>
            <pc:docMk/>
            <pc:sldMk cId="4257593978" sldId="345"/>
            <ac:spMk id="5" creationId="{89897073-49EC-49DC-8E65-98F83645AF63}"/>
          </ac:spMkLst>
        </pc:spChg>
        <pc:spChg chg="add mod ord">
          <ac:chgData name="Florian Lehner" userId="b0a9fd22-808d-422a-b76a-4c3149159ae7" providerId="ADAL" clId="{A130FD55-1BF3-4B0A-949E-99C4C56DADD8}" dt="2021-10-08T06:36:29.573" v="796" actId="700"/>
          <ac:spMkLst>
            <pc:docMk/>
            <pc:sldMk cId="4257593978" sldId="345"/>
            <ac:spMk id="6" creationId="{D9D950D1-8BA1-4AAB-B4B1-3F198D491D38}"/>
          </ac:spMkLst>
        </pc:spChg>
      </pc:sldChg>
      <pc:sldChg chg="addSp delSp modSp new mod modClrScheme chgLayout">
        <pc:chgData name="Florian Lehner" userId="b0a9fd22-808d-422a-b76a-4c3149159ae7" providerId="ADAL" clId="{A130FD55-1BF3-4B0A-949E-99C4C56DADD8}" dt="2021-10-12T12:25:10.211" v="5100" actId="22"/>
        <pc:sldMkLst>
          <pc:docMk/>
          <pc:sldMk cId="3320647332" sldId="346"/>
        </pc:sldMkLst>
        <pc:spChg chg="del mod ord">
          <ac:chgData name="Florian Lehner" userId="b0a9fd22-808d-422a-b76a-4c3149159ae7" providerId="ADAL" clId="{A130FD55-1BF3-4B0A-949E-99C4C56DADD8}" dt="2021-10-08T06:37:00.014" v="800" actId="700"/>
          <ac:spMkLst>
            <pc:docMk/>
            <pc:sldMk cId="3320647332" sldId="346"/>
            <ac:spMk id="2" creationId="{B08E8F2C-A587-49DF-8B7C-50AAB8EB8E13}"/>
          </ac:spMkLst>
        </pc:spChg>
        <pc:spChg chg="del mod ord">
          <ac:chgData name="Florian Lehner" userId="b0a9fd22-808d-422a-b76a-4c3149159ae7" providerId="ADAL" clId="{A130FD55-1BF3-4B0A-949E-99C4C56DADD8}" dt="2021-10-08T06:37:00.014" v="800" actId="700"/>
          <ac:spMkLst>
            <pc:docMk/>
            <pc:sldMk cId="3320647332" sldId="346"/>
            <ac:spMk id="3" creationId="{5AE05BFB-B577-4BD9-914C-BE49419CDA5F}"/>
          </ac:spMkLst>
        </pc:spChg>
        <pc:spChg chg="mod ord">
          <ac:chgData name="Florian Lehner" userId="b0a9fd22-808d-422a-b76a-4c3149159ae7" providerId="ADAL" clId="{A130FD55-1BF3-4B0A-949E-99C4C56DADD8}" dt="2021-10-08T06:37:00.014" v="800" actId="700"/>
          <ac:spMkLst>
            <pc:docMk/>
            <pc:sldMk cId="3320647332" sldId="346"/>
            <ac:spMk id="4" creationId="{8C990AB6-399E-4E5A-B74D-430369D2602B}"/>
          </ac:spMkLst>
        </pc:spChg>
        <pc:spChg chg="add mod ord">
          <ac:chgData name="Florian Lehner" userId="b0a9fd22-808d-422a-b76a-4c3149159ae7" providerId="ADAL" clId="{A130FD55-1BF3-4B0A-949E-99C4C56DADD8}" dt="2021-10-08T06:37:16.848" v="804" actId="27636"/>
          <ac:spMkLst>
            <pc:docMk/>
            <pc:sldMk cId="3320647332" sldId="346"/>
            <ac:spMk id="5" creationId="{B846FB0F-678D-430D-8225-1BE4711751BD}"/>
          </ac:spMkLst>
        </pc:spChg>
        <pc:spChg chg="add mod ord">
          <ac:chgData name="Florian Lehner" userId="b0a9fd22-808d-422a-b76a-4c3149159ae7" providerId="ADAL" clId="{A130FD55-1BF3-4B0A-949E-99C4C56DADD8}" dt="2021-10-08T06:37:00.014" v="800" actId="700"/>
          <ac:spMkLst>
            <pc:docMk/>
            <pc:sldMk cId="3320647332" sldId="346"/>
            <ac:spMk id="6" creationId="{E702EA00-3011-4B79-9156-9B333E33A248}"/>
          </ac:spMkLst>
        </pc:spChg>
        <pc:picChg chg="add">
          <ac:chgData name="Florian Lehner" userId="b0a9fd22-808d-422a-b76a-4c3149159ae7" providerId="ADAL" clId="{A130FD55-1BF3-4B0A-949E-99C4C56DADD8}" dt="2021-10-12T12:25:10.211" v="5100" actId="22"/>
          <ac:picMkLst>
            <pc:docMk/>
            <pc:sldMk cId="3320647332" sldId="346"/>
            <ac:picMk id="3" creationId="{586BE54E-93B7-4572-B8DB-B5290A615A14}"/>
          </ac:picMkLst>
        </pc:picChg>
      </pc:sldChg>
      <pc:sldChg chg="addSp modSp new mod">
        <pc:chgData name="Florian Lehner" userId="b0a9fd22-808d-422a-b76a-4c3149159ae7" providerId="ADAL" clId="{A130FD55-1BF3-4B0A-949E-99C4C56DADD8}" dt="2021-10-12T12:24:14.860" v="5099" actId="22"/>
        <pc:sldMkLst>
          <pc:docMk/>
          <pc:sldMk cId="3832091401" sldId="347"/>
        </pc:sldMkLst>
        <pc:spChg chg="mod">
          <ac:chgData name="Florian Lehner" userId="b0a9fd22-808d-422a-b76a-4c3149159ae7" providerId="ADAL" clId="{A130FD55-1BF3-4B0A-949E-99C4C56DADD8}" dt="2021-10-08T06:40:08.417" v="809" actId="27636"/>
          <ac:spMkLst>
            <pc:docMk/>
            <pc:sldMk cId="3832091401" sldId="347"/>
            <ac:spMk id="2" creationId="{219CA994-F05E-4033-B045-E00512204AE7}"/>
          </ac:spMkLst>
        </pc:spChg>
        <pc:picChg chg="add">
          <ac:chgData name="Florian Lehner" userId="b0a9fd22-808d-422a-b76a-4c3149159ae7" providerId="ADAL" clId="{A130FD55-1BF3-4B0A-949E-99C4C56DADD8}" dt="2021-10-12T12:24:14.860" v="5099" actId="22"/>
          <ac:picMkLst>
            <pc:docMk/>
            <pc:sldMk cId="3832091401" sldId="347"/>
            <ac:picMk id="6" creationId="{D70629DE-621B-44D7-BDD2-6AC435A68B47}"/>
          </ac:picMkLst>
        </pc:picChg>
      </pc:sldChg>
      <pc:sldChg chg="addSp modSp new mod">
        <pc:chgData name="Florian Lehner" userId="b0a9fd22-808d-422a-b76a-4c3149159ae7" providerId="ADAL" clId="{A130FD55-1BF3-4B0A-949E-99C4C56DADD8}" dt="2021-10-08T06:47:50.948" v="923" actId="1076"/>
        <pc:sldMkLst>
          <pc:docMk/>
          <pc:sldMk cId="958444204" sldId="348"/>
        </pc:sldMkLst>
        <pc:spChg chg="mod">
          <ac:chgData name="Florian Lehner" userId="b0a9fd22-808d-422a-b76a-4c3149159ae7" providerId="ADAL" clId="{A130FD55-1BF3-4B0A-949E-99C4C56DADD8}" dt="2021-10-08T06:40:27.249" v="814" actId="27636"/>
          <ac:spMkLst>
            <pc:docMk/>
            <pc:sldMk cId="958444204" sldId="348"/>
            <ac:spMk id="2" creationId="{6584E8D7-9315-4233-A6E9-AD10AEEACFEA}"/>
          </ac:spMkLst>
        </pc:spChg>
        <pc:picChg chg="add mod">
          <ac:chgData name="Florian Lehner" userId="b0a9fd22-808d-422a-b76a-4c3149159ae7" providerId="ADAL" clId="{A130FD55-1BF3-4B0A-949E-99C4C56DADD8}" dt="2021-10-08T06:47:50.948" v="923" actId="1076"/>
          <ac:picMkLst>
            <pc:docMk/>
            <pc:sldMk cId="958444204" sldId="348"/>
            <ac:picMk id="6" creationId="{083EE780-08C2-444F-8FF8-BF706788600F}"/>
          </ac:picMkLst>
        </pc:picChg>
      </pc:sldChg>
      <pc:sldChg chg="modSp add mod ord">
        <pc:chgData name="Florian Lehner" userId="b0a9fd22-808d-422a-b76a-4c3149159ae7" providerId="ADAL" clId="{A130FD55-1BF3-4B0A-949E-99C4C56DADD8}" dt="2021-10-08T06:41:48.599" v="819" actId="14100"/>
        <pc:sldMkLst>
          <pc:docMk/>
          <pc:sldMk cId="1647460170" sldId="349"/>
        </pc:sldMkLst>
        <pc:spChg chg="mod">
          <ac:chgData name="Florian Lehner" userId="b0a9fd22-808d-422a-b76a-4c3149159ae7" providerId="ADAL" clId="{A130FD55-1BF3-4B0A-949E-99C4C56DADD8}" dt="2021-10-08T06:41:48.599" v="819" actId="14100"/>
          <ac:spMkLst>
            <pc:docMk/>
            <pc:sldMk cId="1647460170" sldId="349"/>
            <ac:spMk id="5" creationId="{89897073-49EC-49DC-8E65-98F83645AF63}"/>
          </ac:spMkLst>
        </pc:spChg>
      </pc:sldChg>
      <pc:sldChg chg="addSp delSp modSp new mod modClrScheme chgLayout">
        <pc:chgData name="Florian Lehner" userId="b0a9fd22-808d-422a-b76a-4c3149159ae7" providerId="ADAL" clId="{A130FD55-1BF3-4B0A-949E-99C4C56DADD8}" dt="2021-10-08T06:52:49.109" v="1385" actId="20577"/>
        <pc:sldMkLst>
          <pc:docMk/>
          <pc:sldMk cId="2579560830" sldId="350"/>
        </pc:sldMkLst>
        <pc:spChg chg="del mod ord">
          <ac:chgData name="Florian Lehner" userId="b0a9fd22-808d-422a-b76a-4c3149159ae7" providerId="ADAL" clId="{A130FD55-1BF3-4B0A-949E-99C4C56DADD8}" dt="2021-10-08T06:42:11.512" v="821" actId="700"/>
          <ac:spMkLst>
            <pc:docMk/>
            <pc:sldMk cId="2579560830" sldId="350"/>
            <ac:spMk id="2" creationId="{90396090-C6CA-4750-9073-D9CF0C72CC60}"/>
          </ac:spMkLst>
        </pc:spChg>
        <pc:spChg chg="del mod ord">
          <ac:chgData name="Florian Lehner" userId="b0a9fd22-808d-422a-b76a-4c3149159ae7" providerId="ADAL" clId="{A130FD55-1BF3-4B0A-949E-99C4C56DADD8}" dt="2021-10-08T06:42:11.512" v="821" actId="700"/>
          <ac:spMkLst>
            <pc:docMk/>
            <pc:sldMk cId="2579560830" sldId="350"/>
            <ac:spMk id="3" creationId="{AE5751E7-3B68-45C7-BA0F-FA19AD7A51B7}"/>
          </ac:spMkLst>
        </pc:spChg>
        <pc:spChg chg="mod ord">
          <ac:chgData name="Florian Lehner" userId="b0a9fd22-808d-422a-b76a-4c3149159ae7" providerId="ADAL" clId="{A130FD55-1BF3-4B0A-949E-99C4C56DADD8}" dt="2021-10-08T06:42:11.512" v="821" actId="700"/>
          <ac:spMkLst>
            <pc:docMk/>
            <pc:sldMk cId="2579560830" sldId="350"/>
            <ac:spMk id="4" creationId="{5D839AB8-CE72-4745-A28E-CC322BEF8282}"/>
          </ac:spMkLst>
        </pc:spChg>
        <pc:spChg chg="add mod ord">
          <ac:chgData name="Florian Lehner" userId="b0a9fd22-808d-422a-b76a-4c3149159ae7" providerId="ADAL" clId="{A130FD55-1BF3-4B0A-949E-99C4C56DADD8}" dt="2021-10-08T06:42:23.509" v="824" actId="20577"/>
          <ac:spMkLst>
            <pc:docMk/>
            <pc:sldMk cId="2579560830" sldId="350"/>
            <ac:spMk id="5" creationId="{623A6C6A-92B3-4827-8D94-128B1FCE1B27}"/>
          </ac:spMkLst>
        </pc:spChg>
        <pc:spChg chg="add mod ord">
          <ac:chgData name="Florian Lehner" userId="b0a9fd22-808d-422a-b76a-4c3149159ae7" providerId="ADAL" clId="{A130FD55-1BF3-4B0A-949E-99C4C56DADD8}" dt="2021-10-08T06:52:49.109" v="1385" actId="20577"/>
          <ac:spMkLst>
            <pc:docMk/>
            <pc:sldMk cId="2579560830" sldId="350"/>
            <ac:spMk id="6" creationId="{69C70EFA-476C-404E-9414-BFBFC39B8385}"/>
          </ac:spMkLst>
        </pc:spChg>
      </pc:sldChg>
      <pc:sldChg chg="addSp delSp modSp new mod">
        <pc:chgData name="Florian Lehner" userId="b0a9fd22-808d-422a-b76a-4c3149159ae7" providerId="ADAL" clId="{A130FD55-1BF3-4B0A-949E-99C4C56DADD8}" dt="2021-10-08T07:24:11.578" v="2086" actId="20577"/>
        <pc:sldMkLst>
          <pc:docMk/>
          <pc:sldMk cId="766760003" sldId="351"/>
        </pc:sldMkLst>
        <pc:spChg chg="mod">
          <ac:chgData name="Florian Lehner" userId="b0a9fd22-808d-422a-b76a-4c3149159ae7" providerId="ADAL" clId="{A130FD55-1BF3-4B0A-949E-99C4C56DADD8}" dt="2021-10-08T06:43:15.890" v="828" actId="20577"/>
          <ac:spMkLst>
            <pc:docMk/>
            <pc:sldMk cId="766760003" sldId="351"/>
            <ac:spMk id="2" creationId="{79CCD682-E8A8-430A-B658-D797408C50BA}"/>
          </ac:spMkLst>
        </pc:spChg>
        <pc:spChg chg="mod">
          <ac:chgData name="Florian Lehner" userId="b0a9fd22-808d-422a-b76a-4c3149159ae7" providerId="ADAL" clId="{A130FD55-1BF3-4B0A-949E-99C4C56DADD8}" dt="2021-10-08T07:24:11.578" v="2086" actId="20577"/>
          <ac:spMkLst>
            <pc:docMk/>
            <pc:sldMk cId="766760003" sldId="351"/>
            <ac:spMk id="3" creationId="{28A93943-19F9-40D9-AB55-8119506402F3}"/>
          </ac:spMkLst>
        </pc:spChg>
        <pc:spChg chg="add del">
          <ac:chgData name="Florian Lehner" userId="b0a9fd22-808d-422a-b76a-4c3149159ae7" providerId="ADAL" clId="{A130FD55-1BF3-4B0A-949E-99C4C56DADD8}" dt="2021-10-08T06:59:14.764" v="1819" actId="478"/>
          <ac:spMkLst>
            <pc:docMk/>
            <pc:sldMk cId="766760003" sldId="351"/>
            <ac:spMk id="5" creationId="{8E23951D-38E3-472B-904C-A1197F47A17D}"/>
          </ac:spMkLst>
        </pc:spChg>
        <pc:spChg chg="add del mod">
          <ac:chgData name="Florian Lehner" userId="b0a9fd22-808d-422a-b76a-4c3149159ae7" providerId="ADAL" clId="{A130FD55-1BF3-4B0A-949E-99C4C56DADD8}" dt="2021-10-08T06:59:22.394" v="1822" actId="478"/>
          <ac:spMkLst>
            <pc:docMk/>
            <pc:sldMk cId="766760003" sldId="351"/>
            <ac:spMk id="6" creationId="{EA161BF2-D43E-4434-92BC-27C7E0FB35C4}"/>
          </ac:spMkLst>
        </pc:spChg>
      </pc:sldChg>
      <pc:sldChg chg="modSp new mod">
        <pc:chgData name="Florian Lehner" userId="b0a9fd22-808d-422a-b76a-4c3149159ae7" providerId="ADAL" clId="{A130FD55-1BF3-4B0A-949E-99C4C56DADD8}" dt="2021-10-12T12:33:38.936" v="5549" actId="20577"/>
        <pc:sldMkLst>
          <pc:docMk/>
          <pc:sldMk cId="2494566244" sldId="352"/>
        </pc:sldMkLst>
        <pc:spChg chg="mod">
          <ac:chgData name="Florian Lehner" userId="b0a9fd22-808d-422a-b76a-4c3149159ae7" providerId="ADAL" clId="{A130FD55-1BF3-4B0A-949E-99C4C56DADD8}" dt="2021-10-08T06:43:27.341" v="833" actId="27636"/>
          <ac:spMkLst>
            <pc:docMk/>
            <pc:sldMk cId="2494566244" sldId="352"/>
            <ac:spMk id="2" creationId="{10C457D6-7DE9-4DFD-B203-CB4AD0067B74}"/>
          </ac:spMkLst>
        </pc:spChg>
        <pc:spChg chg="mod">
          <ac:chgData name="Florian Lehner" userId="b0a9fd22-808d-422a-b76a-4c3149159ae7" providerId="ADAL" clId="{A130FD55-1BF3-4B0A-949E-99C4C56DADD8}" dt="2021-10-12T12:33:38.936" v="5549" actId="20577"/>
          <ac:spMkLst>
            <pc:docMk/>
            <pc:sldMk cId="2494566244" sldId="352"/>
            <ac:spMk id="3" creationId="{09B2FC50-C02A-4684-AF58-1177F5C0A20D}"/>
          </ac:spMkLst>
        </pc:spChg>
      </pc:sldChg>
      <pc:sldChg chg="addSp modSp new mod">
        <pc:chgData name="Florian Lehner" userId="b0a9fd22-808d-422a-b76a-4c3149159ae7" providerId="ADAL" clId="{A130FD55-1BF3-4B0A-949E-99C4C56DADD8}" dt="2021-10-12T12:37:23.379" v="5551" actId="22"/>
        <pc:sldMkLst>
          <pc:docMk/>
          <pc:sldMk cId="2120125984" sldId="353"/>
        </pc:sldMkLst>
        <pc:spChg chg="mod">
          <ac:chgData name="Florian Lehner" userId="b0a9fd22-808d-422a-b76a-4c3149159ae7" providerId="ADAL" clId="{A130FD55-1BF3-4B0A-949E-99C4C56DADD8}" dt="2021-10-08T06:43:38.349" v="838" actId="27636"/>
          <ac:spMkLst>
            <pc:docMk/>
            <pc:sldMk cId="2120125984" sldId="353"/>
            <ac:spMk id="2" creationId="{8EB1BD4D-D36C-4561-B2D3-10CBD94C0D4D}"/>
          </ac:spMkLst>
        </pc:spChg>
        <pc:picChg chg="add">
          <ac:chgData name="Florian Lehner" userId="b0a9fd22-808d-422a-b76a-4c3149159ae7" providerId="ADAL" clId="{A130FD55-1BF3-4B0A-949E-99C4C56DADD8}" dt="2021-10-12T12:37:23.379" v="5551" actId="22"/>
          <ac:picMkLst>
            <pc:docMk/>
            <pc:sldMk cId="2120125984" sldId="353"/>
            <ac:picMk id="6" creationId="{ECA55B36-FC9D-4A6C-BF4B-372B6796166D}"/>
          </ac:picMkLst>
        </pc:picChg>
      </pc:sldChg>
      <pc:sldChg chg="addSp modSp new mod modClrScheme chgLayout">
        <pc:chgData name="Florian Lehner" userId="b0a9fd22-808d-422a-b76a-4c3149159ae7" providerId="ADAL" clId="{A130FD55-1BF3-4B0A-949E-99C4C56DADD8}" dt="2021-10-08T06:58:45.240" v="1817" actId="14100"/>
        <pc:sldMkLst>
          <pc:docMk/>
          <pc:sldMk cId="3944694305" sldId="354"/>
        </pc:sldMkLst>
        <pc:spChg chg="mod ord">
          <ac:chgData name="Florian Lehner" userId="b0a9fd22-808d-422a-b76a-4c3149159ae7" providerId="ADAL" clId="{A130FD55-1BF3-4B0A-949E-99C4C56DADD8}" dt="2021-10-08T06:53:51.917" v="1447" actId="700"/>
          <ac:spMkLst>
            <pc:docMk/>
            <pc:sldMk cId="3944694305" sldId="354"/>
            <ac:spMk id="2" creationId="{D9EF04D1-F3AF-44C1-A24F-642418DD9BF8}"/>
          </ac:spMkLst>
        </pc:spChg>
        <pc:spChg chg="mod ord">
          <ac:chgData name="Florian Lehner" userId="b0a9fd22-808d-422a-b76a-4c3149159ae7" providerId="ADAL" clId="{A130FD55-1BF3-4B0A-949E-99C4C56DADD8}" dt="2021-10-08T06:56:50.688" v="1730" actId="27636"/>
          <ac:spMkLst>
            <pc:docMk/>
            <pc:sldMk cId="3944694305" sldId="354"/>
            <ac:spMk id="3" creationId="{692D0C39-1507-48A0-93A3-7619F26D7EC0}"/>
          </ac:spMkLst>
        </pc:spChg>
        <pc:spChg chg="mod ord">
          <ac:chgData name="Florian Lehner" userId="b0a9fd22-808d-422a-b76a-4c3149159ae7" providerId="ADAL" clId="{A130FD55-1BF3-4B0A-949E-99C4C56DADD8}" dt="2021-10-08T06:53:51.917" v="1447" actId="700"/>
          <ac:spMkLst>
            <pc:docMk/>
            <pc:sldMk cId="3944694305" sldId="354"/>
            <ac:spMk id="4" creationId="{CFFE2AB3-77D5-43AD-ACC4-635282B3A99D}"/>
          </ac:spMkLst>
        </pc:spChg>
        <pc:spChg chg="add mod ord">
          <ac:chgData name="Florian Lehner" userId="b0a9fd22-808d-422a-b76a-4c3149159ae7" providerId="ADAL" clId="{A130FD55-1BF3-4B0A-949E-99C4C56DADD8}" dt="2021-10-08T06:53:58.543" v="1450" actId="20577"/>
          <ac:spMkLst>
            <pc:docMk/>
            <pc:sldMk cId="3944694305" sldId="354"/>
            <ac:spMk id="5" creationId="{A8E4FDB4-EA4E-4AEB-B0EE-D32472B0DDC9}"/>
          </ac:spMkLst>
        </pc:spChg>
        <pc:spChg chg="add mod ord">
          <ac:chgData name="Florian Lehner" userId="b0a9fd22-808d-422a-b76a-4c3149159ae7" providerId="ADAL" clId="{A130FD55-1BF3-4B0A-949E-99C4C56DADD8}" dt="2021-10-08T06:58:34.826" v="1815" actId="20577"/>
          <ac:spMkLst>
            <pc:docMk/>
            <pc:sldMk cId="3944694305" sldId="354"/>
            <ac:spMk id="6" creationId="{D46F7E45-71CE-41CF-9EE7-9FCD839E00EF}"/>
          </ac:spMkLst>
        </pc:spChg>
        <pc:spChg chg="add mod ord">
          <ac:chgData name="Florian Lehner" userId="b0a9fd22-808d-422a-b76a-4c3149159ae7" providerId="ADAL" clId="{A130FD55-1BF3-4B0A-949E-99C4C56DADD8}" dt="2021-10-08T06:58:45.240" v="1817" actId="14100"/>
          <ac:spMkLst>
            <pc:docMk/>
            <pc:sldMk cId="3944694305" sldId="354"/>
            <ac:spMk id="7" creationId="{39C4698C-4815-4D6C-8330-6A6DA052C830}"/>
          </ac:spMkLst>
        </pc:spChg>
      </pc:sldChg>
      <pc:sldChg chg="addSp delSp modSp new mod">
        <pc:chgData name="Florian Lehner" userId="b0a9fd22-808d-422a-b76a-4c3149159ae7" providerId="ADAL" clId="{A130FD55-1BF3-4B0A-949E-99C4C56DADD8}" dt="2021-10-08T07:22:09.840" v="1858" actId="14100"/>
        <pc:sldMkLst>
          <pc:docMk/>
          <pc:sldMk cId="1442241183" sldId="355"/>
        </pc:sldMkLst>
        <pc:spChg chg="mod">
          <ac:chgData name="Florian Lehner" userId="b0a9fd22-808d-422a-b76a-4c3149159ae7" providerId="ADAL" clId="{A130FD55-1BF3-4B0A-949E-99C4C56DADD8}" dt="2021-10-08T07:00:16.818" v="1850" actId="20577"/>
          <ac:spMkLst>
            <pc:docMk/>
            <pc:sldMk cId="1442241183" sldId="355"/>
            <ac:spMk id="2" creationId="{326DAFAE-B64A-4E09-A5F1-BBD54FBCE963}"/>
          </ac:spMkLst>
        </pc:spChg>
        <pc:picChg chg="add del">
          <ac:chgData name="Florian Lehner" userId="b0a9fd22-808d-422a-b76a-4c3149159ae7" providerId="ADAL" clId="{A130FD55-1BF3-4B0A-949E-99C4C56DADD8}" dt="2021-10-08T07:00:32.636" v="1852" actId="478"/>
          <ac:picMkLst>
            <pc:docMk/>
            <pc:sldMk cId="1442241183" sldId="355"/>
            <ac:picMk id="6" creationId="{7CA6A429-4C06-4852-A754-EE9F91F778CE}"/>
          </ac:picMkLst>
        </pc:picChg>
        <pc:picChg chg="add mod">
          <ac:chgData name="Florian Lehner" userId="b0a9fd22-808d-422a-b76a-4c3149159ae7" providerId="ADAL" clId="{A130FD55-1BF3-4B0A-949E-99C4C56DADD8}" dt="2021-10-08T07:22:09.840" v="1858" actId="14100"/>
          <ac:picMkLst>
            <pc:docMk/>
            <pc:sldMk cId="1442241183" sldId="355"/>
            <ac:picMk id="8" creationId="{3E378289-51C7-4278-928A-B6CA2224E231}"/>
          </ac:picMkLst>
        </pc:picChg>
      </pc:sldChg>
      <pc:sldChg chg="modSp add mod">
        <pc:chgData name="Florian Lehner" userId="b0a9fd22-808d-422a-b76a-4c3149159ae7" providerId="ADAL" clId="{A130FD55-1BF3-4B0A-949E-99C4C56DADD8}" dt="2021-10-08T07:33:46.201" v="2088"/>
        <pc:sldMkLst>
          <pc:docMk/>
          <pc:sldMk cId="4128064194" sldId="356"/>
        </pc:sldMkLst>
        <pc:spChg chg="mod">
          <ac:chgData name="Florian Lehner" userId="b0a9fd22-808d-422a-b76a-4c3149159ae7" providerId="ADAL" clId="{A130FD55-1BF3-4B0A-949E-99C4C56DADD8}" dt="2021-10-08T07:33:46.201" v="2088"/>
          <ac:spMkLst>
            <pc:docMk/>
            <pc:sldMk cId="4128064194" sldId="356"/>
            <ac:spMk id="5" creationId="{89897073-49EC-49DC-8E65-98F83645AF63}"/>
          </ac:spMkLst>
        </pc:spChg>
      </pc:sldChg>
      <pc:sldChg chg="addSp delSp modSp new mod modClrScheme chgLayout">
        <pc:chgData name="Florian Lehner" userId="b0a9fd22-808d-422a-b76a-4c3149159ae7" providerId="ADAL" clId="{A130FD55-1BF3-4B0A-949E-99C4C56DADD8}" dt="2021-10-08T07:40:11.381" v="2454" actId="20577"/>
        <pc:sldMkLst>
          <pc:docMk/>
          <pc:sldMk cId="1273835453" sldId="357"/>
        </pc:sldMkLst>
        <pc:spChg chg="del mod ord">
          <ac:chgData name="Florian Lehner" userId="b0a9fd22-808d-422a-b76a-4c3149159ae7" providerId="ADAL" clId="{A130FD55-1BF3-4B0A-949E-99C4C56DADD8}" dt="2021-10-08T07:35:02.448" v="2090" actId="700"/>
          <ac:spMkLst>
            <pc:docMk/>
            <pc:sldMk cId="1273835453" sldId="357"/>
            <ac:spMk id="2" creationId="{0366D837-D551-4028-AA20-EA66B543A624}"/>
          </ac:spMkLst>
        </pc:spChg>
        <pc:spChg chg="del mod ord">
          <ac:chgData name="Florian Lehner" userId="b0a9fd22-808d-422a-b76a-4c3149159ae7" providerId="ADAL" clId="{A130FD55-1BF3-4B0A-949E-99C4C56DADD8}" dt="2021-10-08T07:35:02.448" v="2090" actId="700"/>
          <ac:spMkLst>
            <pc:docMk/>
            <pc:sldMk cId="1273835453" sldId="357"/>
            <ac:spMk id="3" creationId="{1447D169-1860-4466-9167-34DDB7B91857}"/>
          </ac:spMkLst>
        </pc:spChg>
        <pc:spChg chg="mod ord">
          <ac:chgData name="Florian Lehner" userId="b0a9fd22-808d-422a-b76a-4c3149159ae7" providerId="ADAL" clId="{A130FD55-1BF3-4B0A-949E-99C4C56DADD8}" dt="2021-10-08T07:35:02.448" v="2090" actId="700"/>
          <ac:spMkLst>
            <pc:docMk/>
            <pc:sldMk cId="1273835453" sldId="357"/>
            <ac:spMk id="4" creationId="{B82C5DB9-38F4-414C-B577-86A6BC3A56EB}"/>
          </ac:spMkLst>
        </pc:spChg>
        <pc:spChg chg="add mod ord">
          <ac:chgData name="Florian Lehner" userId="b0a9fd22-808d-422a-b76a-4c3149159ae7" providerId="ADAL" clId="{A130FD55-1BF3-4B0A-949E-99C4C56DADD8}" dt="2021-10-08T07:35:03.200" v="2092" actId="27636"/>
          <ac:spMkLst>
            <pc:docMk/>
            <pc:sldMk cId="1273835453" sldId="357"/>
            <ac:spMk id="5" creationId="{58409FD6-B01C-4A93-AC01-918077E20934}"/>
          </ac:spMkLst>
        </pc:spChg>
        <pc:spChg chg="add mod ord">
          <ac:chgData name="Florian Lehner" userId="b0a9fd22-808d-422a-b76a-4c3149159ae7" providerId="ADAL" clId="{A130FD55-1BF3-4B0A-949E-99C4C56DADD8}" dt="2021-10-08T07:40:11.381" v="2454" actId="20577"/>
          <ac:spMkLst>
            <pc:docMk/>
            <pc:sldMk cId="1273835453" sldId="357"/>
            <ac:spMk id="6" creationId="{4EDE66E7-8F4D-4BCC-A4A0-C065D14C510C}"/>
          </ac:spMkLst>
        </pc:spChg>
      </pc:sldChg>
      <pc:sldChg chg="addSp modSp new mod">
        <pc:chgData name="Florian Lehner" userId="b0a9fd22-808d-422a-b76a-4c3149159ae7" providerId="ADAL" clId="{A130FD55-1BF3-4B0A-949E-99C4C56DADD8}" dt="2021-10-08T07:41:40.823" v="2512" actId="14100"/>
        <pc:sldMkLst>
          <pc:docMk/>
          <pc:sldMk cId="1622917388" sldId="358"/>
        </pc:sldMkLst>
        <pc:spChg chg="mod">
          <ac:chgData name="Florian Lehner" userId="b0a9fd22-808d-422a-b76a-4c3149159ae7" providerId="ADAL" clId="{A130FD55-1BF3-4B0A-949E-99C4C56DADD8}" dt="2021-10-08T07:40:21.897" v="2482" actId="20577"/>
          <ac:spMkLst>
            <pc:docMk/>
            <pc:sldMk cId="1622917388" sldId="358"/>
            <ac:spMk id="2" creationId="{2DC47A06-2C74-4A31-9F38-8EFDB51FFC0B}"/>
          </ac:spMkLst>
        </pc:spChg>
        <pc:picChg chg="add mod">
          <ac:chgData name="Florian Lehner" userId="b0a9fd22-808d-422a-b76a-4c3149159ae7" providerId="ADAL" clId="{A130FD55-1BF3-4B0A-949E-99C4C56DADD8}" dt="2021-10-08T07:41:40.823" v="2512" actId="14100"/>
          <ac:picMkLst>
            <pc:docMk/>
            <pc:sldMk cId="1622917388" sldId="358"/>
            <ac:picMk id="6" creationId="{3F06350E-F6FB-4708-B547-509829457147}"/>
          </ac:picMkLst>
        </pc:picChg>
      </pc:sldChg>
      <pc:sldChg chg="addSp modSp new mod">
        <pc:chgData name="Florian Lehner" userId="b0a9fd22-808d-422a-b76a-4c3149159ae7" providerId="ADAL" clId="{A130FD55-1BF3-4B0A-949E-99C4C56DADD8}" dt="2021-10-08T07:42:43.658" v="2517" actId="14100"/>
        <pc:sldMkLst>
          <pc:docMk/>
          <pc:sldMk cId="3267180713" sldId="359"/>
        </pc:sldMkLst>
        <pc:spChg chg="mod">
          <ac:chgData name="Florian Lehner" userId="b0a9fd22-808d-422a-b76a-4c3149159ae7" providerId="ADAL" clId="{A130FD55-1BF3-4B0A-949E-99C4C56DADD8}" dt="2021-10-08T07:40:36.311" v="2507" actId="20577"/>
          <ac:spMkLst>
            <pc:docMk/>
            <pc:sldMk cId="3267180713" sldId="359"/>
            <ac:spMk id="2" creationId="{1DAA9FF8-9862-4AD4-8870-5820B881C061}"/>
          </ac:spMkLst>
        </pc:spChg>
        <pc:picChg chg="add mod">
          <ac:chgData name="Florian Lehner" userId="b0a9fd22-808d-422a-b76a-4c3149159ae7" providerId="ADAL" clId="{A130FD55-1BF3-4B0A-949E-99C4C56DADD8}" dt="2021-10-08T07:42:43.658" v="2517" actId="14100"/>
          <ac:picMkLst>
            <pc:docMk/>
            <pc:sldMk cId="3267180713" sldId="359"/>
            <ac:picMk id="6" creationId="{F636C4FE-CA65-4364-ABFF-6A9064421937}"/>
          </ac:picMkLst>
        </pc:picChg>
      </pc:sldChg>
      <pc:sldChg chg="addSp modSp new mod modClrScheme chgLayout">
        <pc:chgData name="Florian Lehner" userId="b0a9fd22-808d-422a-b76a-4c3149159ae7" providerId="ADAL" clId="{A130FD55-1BF3-4B0A-949E-99C4C56DADD8}" dt="2021-10-08T07:55:48.284" v="3701"/>
        <pc:sldMkLst>
          <pc:docMk/>
          <pc:sldMk cId="2517701086" sldId="360"/>
        </pc:sldMkLst>
        <pc:spChg chg="mod ord">
          <ac:chgData name="Florian Lehner" userId="b0a9fd22-808d-422a-b76a-4c3149159ae7" providerId="ADAL" clId="{A130FD55-1BF3-4B0A-949E-99C4C56DADD8}" dt="2021-10-08T07:55:48.284" v="3701"/>
          <ac:spMkLst>
            <pc:docMk/>
            <pc:sldMk cId="2517701086" sldId="360"/>
            <ac:spMk id="2" creationId="{49111DC4-05BC-4A8A-AA0E-F965DB509273}"/>
          </ac:spMkLst>
        </pc:spChg>
        <pc:spChg chg="mod ord">
          <ac:chgData name="Florian Lehner" userId="b0a9fd22-808d-422a-b76a-4c3149159ae7" providerId="ADAL" clId="{A130FD55-1BF3-4B0A-949E-99C4C56DADD8}" dt="2021-10-08T07:52:00.938" v="3619" actId="27636"/>
          <ac:spMkLst>
            <pc:docMk/>
            <pc:sldMk cId="2517701086" sldId="360"/>
            <ac:spMk id="3" creationId="{443E634E-06FC-4BD5-8C3D-C121A86EC683}"/>
          </ac:spMkLst>
        </pc:spChg>
        <pc:spChg chg="mod ord">
          <ac:chgData name="Florian Lehner" userId="b0a9fd22-808d-422a-b76a-4c3149159ae7" providerId="ADAL" clId="{A130FD55-1BF3-4B0A-949E-99C4C56DADD8}" dt="2021-10-08T07:49:20.621" v="3140" actId="700"/>
          <ac:spMkLst>
            <pc:docMk/>
            <pc:sldMk cId="2517701086" sldId="360"/>
            <ac:spMk id="4" creationId="{EBD7BD57-8447-4695-B875-A1709A52EA9C}"/>
          </ac:spMkLst>
        </pc:spChg>
        <pc:spChg chg="add mod ord">
          <ac:chgData name="Florian Lehner" userId="b0a9fd22-808d-422a-b76a-4c3149159ae7" providerId="ADAL" clId="{A130FD55-1BF3-4B0A-949E-99C4C56DADD8}" dt="2021-10-08T07:52:18.029" v="3672" actId="20577"/>
          <ac:spMkLst>
            <pc:docMk/>
            <pc:sldMk cId="2517701086" sldId="360"/>
            <ac:spMk id="5" creationId="{7B59D543-ECFA-4D4E-990A-717B8B42C3A4}"/>
          </ac:spMkLst>
        </pc:spChg>
      </pc:sldChg>
      <pc:sldChg chg="modSp new mod">
        <pc:chgData name="Florian Lehner" userId="b0a9fd22-808d-422a-b76a-4c3149159ae7" providerId="ADAL" clId="{A130FD55-1BF3-4B0A-949E-99C4C56DADD8}" dt="2021-10-08T07:47:03.855" v="2894" actId="20577"/>
        <pc:sldMkLst>
          <pc:docMk/>
          <pc:sldMk cId="3506285488" sldId="361"/>
        </pc:sldMkLst>
        <pc:spChg chg="mod">
          <ac:chgData name="Florian Lehner" userId="b0a9fd22-808d-422a-b76a-4c3149159ae7" providerId="ADAL" clId="{A130FD55-1BF3-4B0A-949E-99C4C56DADD8}" dt="2021-10-08T07:44:37.919" v="2575" actId="20577"/>
          <ac:spMkLst>
            <pc:docMk/>
            <pc:sldMk cId="3506285488" sldId="361"/>
            <ac:spMk id="2" creationId="{0D526AF8-8494-4446-B624-D1ECEE7CE1B4}"/>
          </ac:spMkLst>
        </pc:spChg>
        <pc:spChg chg="mod">
          <ac:chgData name="Florian Lehner" userId="b0a9fd22-808d-422a-b76a-4c3149159ae7" providerId="ADAL" clId="{A130FD55-1BF3-4B0A-949E-99C4C56DADD8}" dt="2021-10-08T07:47:03.855" v="2894" actId="20577"/>
          <ac:spMkLst>
            <pc:docMk/>
            <pc:sldMk cId="3506285488" sldId="361"/>
            <ac:spMk id="3" creationId="{CA024EC1-9355-4CE2-8CAA-DEF6BF84D03B}"/>
          </ac:spMkLst>
        </pc:spChg>
      </pc:sldChg>
      <pc:sldChg chg="modSp new mod">
        <pc:chgData name="Florian Lehner" userId="b0a9fd22-808d-422a-b76a-4c3149159ae7" providerId="ADAL" clId="{A130FD55-1BF3-4B0A-949E-99C4C56DADD8}" dt="2021-10-08T07:58:29.686" v="3869" actId="20577"/>
        <pc:sldMkLst>
          <pc:docMk/>
          <pc:sldMk cId="4236975897" sldId="362"/>
        </pc:sldMkLst>
        <pc:spChg chg="mod">
          <ac:chgData name="Florian Lehner" userId="b0a9fd22-808d-422a-b76a-4c3149159ae7" providerId="ADAL" clId="{A130FD55-1BF3-4B0A-949E-99C4C56DADD8}" dt="2021-10-08T07:55:46.288" v="3700"/>
          <ac:spMkLst>
            <pc:docMk/>
            <pc:sldMk cId="4236975897" sldId="362"/>
            <ac:spMk id="2" creationId="{FD291279-395B-4853-84C9-2B7672252743}"/>
          </ac:spMkLst>
        </pc:spChg>
        <pc:spChg chg="mod">
          <ac:chgData name="Florian Lehner" userId="b0a9fd22-808d-422a-b76a-4c3149159ae7" providerId="ADAL" clId="{A130FD55-1BF3-4B0A-949E-99C4C56DADD8}" dt="2021-10-08T07:58:29.686" v="3869" actId="20577"/>
          <ac:spMkLst>
            <pc:docMk/>
            <pc:sldMk cId="4236975897" sldId="362"/>
            <ac:spMk id="3" creationId="{78270C85-0C89-45AF-B718-9729C7FDFEDF}"/>
          </ac:spMkLst>
        </pc:spChg>
      </pc:sldChg>
      <pc:sldChg chg="modSp add mod">
        <pc:chgData name="Florian Lehner" userId="b0a9fd22-808d-422a-b76a-4c3149159ae7" providerId="ADAL" clId="{A130FD55-1BF3-4B0A-949E-99C4C56DADD8}" dt="2021-10-08T08:00:55.464" v="3912" actId="20577"/>
        <pc:sldMkLst>
          <pc:docMk/>
          <pc:sldMk cId="609532632" sldId="363"/>
        </pc:sldMkLst>
        <pc:spChg chg="mod">
          <ac:chgData name="Florian Lehner" userId="b0a9fd22-808d-422a-b76a-4c3149159ae7" providerId="ADAL" clId="{A130FD55-1BF3-4B0A-949E-99C4C56DADD8}" dt="2021-10-08T08:00:55.464" v="3912" actId="20577"/>
          <ac:spMkLst>
            <pc:docMk/>
            <pc:sldMk cId="609532632" sldId="363"/>
            <ac:spMk id="2" creationId="{49111DC4-05BC-4A8A-AA0E-F965DB509273}"/>
          </ac:spMkLst>
        </pc:spChg>
        <pc:spChg chg="mod">
          <ac:chgData name="Florian Lehner" userId="b0a9fd22-808d-422a-b76a-4c3149159ae7" providerId="ADAL" clId="{A130FD55-1BF3-4B0A-949E-99C4C56DADD8}" dt="2021-10-08T07:59:40.318" v="3907" actId="6549"/>
          <ac:spMkLst>
            <pc:docMk/>
            <pc:sldMk cId="609532632" sldId="363"/>
            <ac:spMk id="3" creationId="{443E634E-06FC-4BD5-8C3D-C121A86EC683}"/>
          </ac:spMkLst>
        </pc:spChg>
      </pc:sldChg>
      <pc:sldChg chg="modSp add mod">
        <pc:chgData name="Florian Lehner" userId="b0a9fd22-808d-422a-b76a-4c3149159ae7" providerId="ADAL" clId="{A130FD55-1BF3-4B0A-949E-99C4C56DADD8}" dt="2021-10-08T08:04:30.231" v="4084" actId="20577"/>
        <pc:sldMkLst>
          <pc:docMk/>
          <pc:sldMk cId="2112822836" sldId="364"/>
        </pc:sldMkLst>
        <pc:spChg chg="mod">
          <ac:chgData name="Florian Lehner" userId="b0a9fd22-808d-422a-b76a-4c3149159ae7" providerId="ADAL" clId="{A130FD55-1BF3-4B0A-949E-99C4C56DADD8}" dt="2021-10-08T08:01:00.187" v="3917" actId="20577"/>
          <ac:spMkLst>
            <pc:docMk/>
            <pc:sldMk cId="2112822836" sldId="364"/>
            <ac:spMk id="2" creationId="{0D526AF8-8494-4446-B624-D1ECEE7CE1B4}"/>
          </ac:spMkLst>
        </pc:spChg>
        <pc:spChg chg="mod">
          <ac:chgData name="Florian Lehner" userId="b0a9fd22-808d-422a-b76a-4c3149159ae7" providerId="ADAL" clId="{A130FD55-1BF3-4B0A-949E-99C4C56DADD8}" dt="2021-10-08T08:04:30.231" v="4084" actId="20577"/>
          <ac:spMkLst>
            <pc:docMk/>
            <pc:sldMk cId="2112822836" sldId="364"/>
            <ac:spMk id="3" creationId="{CA024EC1-9355-4CE2-8CAA-DEF6BF84D03B}"/>
          </ac:spMkLst>
        </pc:spChg>
      </pc:sldChg>
      <pc:sldChg chg="modSp add del mod">
        <pc:chgData name="Florian Lehner" userId="b0a9fd22-808d-422a-b76a-4c3149159ae7" providerId="ADAL" clId="{A130FD55-1BF3-4B0A-949E-99C4C56DADD8}" dt="2021-10-13T10:08:57.542" v="8242" actId="2696"/>
        <pc:sldMkLst>
          <pc:docMk/>
          <pc:sldMk cId="1605801125" sldId="365"/>
        </pc:sldMkLst>
        <pc:spChg chg="mod">
          <ac:chgData name="Florian Lehner" userId="b0a9fd22-808d-422a-b76a-4c3149159ae7" providerId="ADAL" clId="{A130FD55-1BF3-4B0A-949E-99C4C56DADD8}" dt="2021-10-08T08:05:46.055" v="4089" actId="20577"/>
          <ac:spMkLst>
            <pc:docMk/>
            <pc:sldMk cId="1605801125" sldId="365"/>
            <ac:spMk id="2" creationId="{FD291279-395B-4853-84C9-2B7672252743}"/>
          </ac:spMkLst>
        </pc:spChg>
        <pc:spChg chg="mod">
          <ac:chgData name="Florian Lehner" userId="b0a9fd22-808d-422a-b76a-4c3149159ae7" providerId="ADAL" clId="{A130FD55-1BF3-4B0A-949E-99C4C56DADD8}" dt="2021-10-08T08:10:18.021" v="4160" actId="20577"/>
          <ac:spMkLst>
            <pc:docMk/>
            <pc:sldMk cId="1605801125" sldId="365"/>
            <ac:spMk id="3" creationId="{78270C85-0C89-45AF-B718-9729C7FDFEDF}"/>
          </ac:spMkLst>
        </pc:spChg>
      </pc:sldChg>
      <pc:sldChg chg="modSp add mod">
        <pc:chgData name="Florian Lehner" userId="b0a9fd22-808d-422a-b76a-4c3149159ae7" providerId="ADAL" clId="{A130FD55-1BF3-4B0A-949E-99C4C56DADD8}" dt="2021-10-08T08:13:20.613" v="4464" actId="20577"/>
        <pc:sldMkLst>
          <pc:docMk/>
          <pc:sldMk cId="628691859" sldId="366"/>
        </pc:sldMkLst>
        <pc:spChg chg="mod">
          <ac:chgData name="Florian Lehner" userId="b0a9fd22-808d-422a-b76a-4c3149159ae7" providerId="ADAL" clId="{A130FD55-1BF3-4B0A-949E-99C4C56DADD8}" dt="2021-10-08T08:10:46.549" v="4179" actId="20577"/>
          <ac:spMkLst>
            <pc:docMk/>
            <pc:sldMk cId="628691859" sldId="366"/>
            <ac:spMk id="2" creationId="{FD291279-395B-4853-84C9-2B7672252743}"/>
          </ac:spMkLst>
        </pc:spChg>
        <pc:spChg chg="mod">
          <ac:chgData name="Florian Lehner" userId="b0a9fd22-808d-422a-b76a-4c3149159ae7" providerId="ADAL" clId="{A130FD55-1BF3-4B0A-949E-99C4C56DADD8}" dt="2021-10-08T08:13:20.613" v="4464" actId="20577"/>
          <ac:spMkLst>
            <pc:docMk/>
            <pc:sldMk cId="628691859" sldId="366"/>
            <ac:spMk id="3" creationId="{78270C85-0C89-45AF-B718-9729C7FDFEDF}"/>
          </ac:spMkLst>
        </pc:spChg>
      </pc:sldChg>
      <pc:sldChg chg="modSp add mod">
        <pc:chgData name="Florian Lehner" userId="b0a9fd22-808d-422a-b76a-4c3149159ae7" providerId="ADAL" clId="{A130FD55-1BF3-4B0A-949E-99C4C56DADD8}" dt="2021-10-13T10:10:42.943" v="8253" actId="20577"/>
        <pc:sldMkLst>
          <pc:docMk/>
          <pc:sldMk cId="4051315228" sldId="367"/>
        </pc:sldMkLst>
        <pc:spChg chg="mod">
          <ac:chgData name="Florian Lehner" userId="b0a9fd22-808d-422a-b76a-4c3149159ae7" providerId="ADAL" clId="{A130FD55-1BF3-4B0A-949E-99C4C56DADD8}" dt="2021-10-13T10:10:42.943" v="8253" actId="20577"/>
          <ac:spMkLst>
            <pc:docMk/>
            <pc:sldMk cId="4051315228" sldId="367"/>
            <ac:spMk id="2" creationId="{FD291279-395B-4853-84C9-2B7672252743}"/>
          </ac:spMkLst>
        </pc:spChg>
        <pc:spChg chg="mod">
          <ac:chgData name="Florian Lehner" userId="b0a9fd22-808d-422a-b76a-4c3149159ae7" providerId="ADAL" clId="{A130FD55-1BF3-4B0A-949E-99C4C56DADD8}" dt="2021-10-08T08:23:40.459" v="4616" actId="113"/>
          <ac:spMkLst>
            <pc:docMk/>
            <pc:sldMk cId="4051315228" sldId="367"/>
            <ac:spMk id="3" creationId="{78270C85-0C89-45AF-B718-9729C7FDFEDF}"/>
          </ac:spMkLst>
        </pc:spChg>
      </pc:sldChg>
      <pc:sldChg chg="modSp new mod">
        <pc:chgData name="Florian Lehner" userId="b0a9fd22-808d-422a-b76a-4c3149159ae7" providerId="ADAL" clId="{A130FD55-1BF3-4B0A-949E-99C4C56DADD8}" dt="2021-10-08T12:13:17.182" v="5041" actId="20577"/>
        <pc:sldMkLst>
          <pc:docMk/>
          <pc:sldMk cId="3558201386" sldId="368"/>
        </pc:sldMkLst>
        <pc:spChg chg="mod">
          <ac:chgData name="Florian Lehner" userId="b0a9fd22-808d-422a-b76a-4c3149159ae7" providerId="ADAL" clId="{A130FD55-1BF3-4B0A-949E-99C4C56DADD8}" dt="2021-10-08T12:08:27.233" v="4621" actId="27636"/>
          <ac:spMkLst>
            <pc:docMk/>
            <pc:sldMk cId="3558201386" sldId="368"/>
            <ac:spMk id="2" creationId="{E413D017-F482-4975-9546-D9E740F1C6E7}"/>
          </ac:spMkLst>
        </pc:spChg>
        <pc:spChg chg="mod">
          <ac:chgData name="Florian Lehner" userId="b0a9fd22-808d-422a-b76a-4c3149159ae7" providerId="ADAL" clId="{A130FD55-1BF3-4B0A-949E-99C4C56DADD8}" dt="2021-10-08T12:13:17.182" v="5041" actId="20577"/>
          <ac:spMkLst>
            <pc:docMk/>
            <pc:sldMk cId="3558201386" sldId="368"/>
            <ac:spMk id="3" creationId="{8A4F7FE9-4315-4492-9AC5-494652D2394C}"/>
          </ac:spMkLst>
        </pc:spChg>
      </pc:sldChg>
      <pc:sldChg chg="modSp new mod">
        <pc:chgData name="Florian Lehner" userId="b0a9fd22-808d-422a-b76a-4c3149159ae7" providerId="ADAL" clId="{A130FD55-1BF3-4B0A-949E-99C4C56DADD8}" dt="2021-10-13T10:12:00.161" v="8264" actId="20577"/>
        <pc:sldMkLst>
          <pc:docMk/>
          <pc:sldMk cId="1858857520" sldId="369"/>
        </pc:sldMkLst>
        <pc:spChg chg="mod">
          <ac:chgData name="Florian Lehner" userId="b0a9fd22-808d-422a-b76a-4c3149159ae7" providerId="ADAL" clId="{A130FD55-1BF3-4B0A-949E-99C4C56DADD8}" dt="2021-10-08T12:08:41.807" v="4626" actId="27636"/>
          <ac:spMkLst>
            <pc:docMk/>
            <pc:sldMk cId="1858857520" sldId="369"/>
            <ac:spMk id="2" creationId="{B8DAD929-89C3-45DD-BB85-BE82CF52B7AA}"/>
          </ac:spMkLst>
        </pc:spChg>
        <pc:spChg chg="mod">
          <ac:chgData name="Florian Lehner" userId="b0a9fd22-808d-422a-b76a-4c3149159ae7" providerId="ADAL" clId="{A130FD55-1BF3-4B0A-949E-99C4C56DADD8}" dt="2021-10-13T10:12:00.161" v="8264" actId="20577"/>
          <ac:spMkLst>
            <pc:docMk/>
            <pc:sldMk cId="1858857520" sldId="369"/>
            <ac:spMk id="3" creationId="{D8840FD3-5301-433F-AFD3-B1F111C3D0B6}"/>
          </ac:spMkLst>
        </pc:spChg>
      </pc:sldChg>
      <pc:sldChg chg="modSp new mod">
        <pc:chgData name="Florian Lehner" userId="b0a9fd22-808d-422a-b76a-4c3149159ae7" providerId="ADAL" clId="{A130FD55-1BF3-4B0A-949E-99C4C56DADD8}" dt="2021-10-08T12:11:56.838" v="4888"/>
        <pc:sldMkLst>
          <pc:docMk/>
          <pc:sldMk cId="151146779" sldId="370"/>
        </pc:sldMkLst>
        <pc:spChg chg="mod">
          <ac:chgData name="Florian Lehner" userId="b0a9fd22-808d-422a-b76a-4c3149159ae7" providerId="ADAL" clId="{A130FD55-1BF3-4B0A-949E-99C4C56DADD8}" dt="2021-10-08T12:11:06.412" v="4858" actId="20577"/>
          <ac:spMkLst>
            <pc:docMk/>
            <pc:sldMk cId="151146779" sldId="370"/>
            <ac:spMk id="2" creationId="{80E4C8B5-56EA-454E-83C6-2650864D428B}"/>
          </ac:spMkLst>
        </pc:spChg>
        <pc:spChg chg="mod">
          <ac:chgData name="Florian Lehner" userId="b0a9fd22-808d-422a-b76a-4c3149159ae7" providerId="ADAL" clId="{A130FD55-1BF3-4B0A-949E-99C4C56DADD8}" dt="2021-10-08T12:11:56.838" v="4888"/>
          <ac:spMkLst>
            <pc:docMk/>
            <pc:sldMk cId="151146779" sldId="370"/>
            <ac:spMk id="3" creationId="{E5368C0F-A29B-4FFC-B9AD-AC715CB0F7BC}"/>
          </ac:spMkLst>
        </pc:spChg>
      </pc:sldChg>
      <pc:sldChg chg="modSp add mod ord">
        <pc:chgData name="Florian Lehner" userId="b0a9fd22-808d-422a-b76a-4c3149159ae7" providerId="ADAL" clId="{A130FD55-1BF3-4B0A-949E-99C4C56DADD8}" dt="2021-10-12T12:52:34.211" v="7613" actId="20577"/>
        <pc:sldMkLst>
          <pc:docMk/>
          <pc:sldMk cId="671391018" sldId="371"/>
        </pc:sldMkLst>
        <pc:spChg chg="mod">
          <ac:chgData name="Florian Lehner" userId="b0a9fd22-808d-422a-b76a-4c3149159ae7" providerId="ADAL" clId="{A130FD55-1BF3-4B0A-949E-99C4C56DADD8}" dt="2021-10-12T12:52:34.211" v="7613" actId="20577"/>
          <ac:spMkLst>
            <pc:docMk/>
            <pc:sldMk cId="671391018" sldId="371"/>
            <ac:spMk id="3" creationId="{FE8231DA-5081-43D0-BA22-0771E6E3C4A3}"/>
          </ac:spMkLst>
        </pc:spChg>
      </pc:sldChg>
      <pc:sldChg chg="modSp add mod ord">
        <pc:chgData name="Florian Lehner" userId="b0a9fd22-808d-422a-b76a-4c3149159ae7" providerId="ADAL" clId="{A130FD55-1BF3-4B0A-949E-99C4C56DADD8}" dt="2021-10-12T12:44:15.335" v="6552" actId="20577"/>
        <pc:sldMkLst>
          <pc:docMk/>
          <pc:sldMk cId="2983233541" sldId="372"/>
        </pc:sldMkLst>
        <pc:spChg chg="mod">
          <ac:chgData name="Florian Lehner" userId="b0a9fd22-808d-422a-b76a-4c3149159ae7" providerId="ADAL" clId="{A130FD55-1BF3-4B0A-949E-99C4C56DADD8}" dt="2021-10-12T12:44:15.335" v="6552" actId="20577"/>
          <ac:spMkLst>
            <pc:docMk/>
            <pc:sldMk cId="2983233541" sldId="372"/>
            <ac:spMk id="3" creationId="{FE8231DA-5081-43D0-BA22-0771E6E3C4A3}"/>
          </ac:spMkLst>
        </pc:spChg>
      </pc:sldChg>
      <pc:sldChg chg="modSp add mod">
        <pc:chgData name="Florian Lehner" userId="b0a9fd22-808d-422a-b76a-4c3149159ae7" providerId="ADAL" clId="{A130FD55-1BF3-4B0A-949E-99C4C56DADD8}" dt="2021-10-12T12:47:06.943" v="7176" actId="20577"/>
        <pc:sldMkLst>
          <pc:docMk/>
          <pc:sldMk cId="12051854" sldId="373"/>
        </pc:sldMkLst>
        <pc:spChg chg="mod">
          <ac:chgData name="Florian Lehner" userId="b0a9fd22-808d-422a-b76a-4c3149159ae7" providerId="ADAL" clId="{A130FD55-1BF3-4B0A-949E-99C4C56DADD8}" dt="2021-10-12T12:47:06.943" v="7176" actId="20577"/>
          <ac:spMkLst>
            <pc:docMk/>
            <pc:sldMk cId="12051854" sldId="373"/>
            <ac:spMk id="3" creationId="{FE8231DA-5081-43D0-BA22-0771E6E3C4A3}"/>
          </ac:spMkLst>
        </pc:spChg>
      </pc:sldChg>
      <pc:sldChg chg="modSp add mod">
        <pc:chgData name="Florian Lehner" userId="b0a9fd22-808d-422a-b76a-4c3149159ae7" providerId="ADAL" clId="{A130FD55-1BF3-4B0A-949E-99C4C56DADD8}" dt="2021-10-12T12:49:20.505" v="7502" actId="20577"/>
        <pc:sldMkLst>
          <pc:docMk/>
          <pc:sldMk cId="2347275434" sldId="374"/>
        </pc:sldMkLst>
        <pc:spChg chg="mod">
          <ac:chgData name="Florian Lehner" userId="b0a9fd22-808d-422a-b76a-4c3149159ae7" providerId="ADAL" clId="{A130FD55-1BF3-4B0A-949E-99C4C56DADD8}" dt="2021-10-12T12:47:27.239" v="7195" actId="20577"/>
          <ac:spMkLst>
            <pc:docMk/>
            <pc:sldMk cId="2347275434" sldId="374"/>
            <ac:spMk id="2" creationId="{8EB1BD4D-D36C-4561-B2D3-10CBD94C0D4D}"/>
          </ac:spMkLst>
        </pc:spChg>
        <pc:spChg chg="mod">
          <ac:chgData name="Florian Lehner" userId="b0a9fd22-808d-422a-b76a-4c3149159ae7" providerId="ADAL" clId="{A130FD55-1BF3-4B0A-949E-99C4C56DADD8}" dt="2021-10-12T12:49:20.505" v="7502" actId="20577"/>
          <ac:spMkLst>
            <pc:docMk/>
            <pc:sldMk cId="2347275434" sldId="374"/>
            <ac:spMk id="3" creationId="{FE8231DA-5081-43D0-BA22-0771E6E3C4A3}"/>
          </ac:spMkLst>
        </pc:spChg>
      </pc:sldChg>
      <pc:sldChg chg="addSp modSp add mod ord">
        <pc:chgData name="Florian Lehner" userId="b0a9fd22-808d-422a-b76a-4c3149159ae7" providerId="ADAL" clId="{A130FD55-1BF3-4B0A-949E-99C4C56DADD8}" dt="2021-10-12T12:50:07.798" v="7521"/>
        <pc:sldMkLst>
          <pc:docMk/>
          <pc:sldMk cId="3165630885" sldId="375"/>
        </pc:sldMkLst>
        <pc:spChg chg="mod">
          <ac:chgData name="Florian Lehner" userId="b0a9fd22-808d-422a-b76a-4c3149159ae7" providerId="ADAL" clId="{A130FD55-1BF3-4B0A-949E-99C4C56DADD8}" dt="2021-10-12T12:49:32.792" v="7504" actId="6549"/>
          <ac:spMkLst>
            <pc:docMk/>
            <pc:sldMk cId="3165630885" sldId="375"/>
            <ac:spMk id="3" creationId="{FE8231DA-5081-43D0-BA22-0771E6E3C4A3}"/>
          </ac:spMkLst>
        </pc:spChg>
        <pc:picChg chg="add">
          <ac:chgData name="Florian Lehner" userId="b0a9fd22-808d-422a-b76a-4c3149159ae7" providerId="ADAL" clId="{A130FD55-1BF3-4B0A-949E-99C4C56DADD8}" dt="2021-10-12T12:49:35.282" v="7505" actId="22"/>
          <ac:picMkLst>
            <pc:docMk/>
            <pc:sldMk cId="3165630885" sldId="375"/>
            <ac:picMk id="6" creationId="{3F6E865C-8D9A-44A3-9330-CD045A939BDE}"/>
          </ac:picMkLst>
        </pc:picChg>
      </pc:sldChg>
      <pc:sldChg chg="modSp add mod">
        <pc:chgData name="Florian Lehner" userId="b0a9fd22-808d-422a-b76a-4c3149159ae7" providerId="ADAL" clId="{A130FD55-1BF3-4B0A-949E-99C4C56DADD8}" dt="2021-10-12T12:56:38.179" v="8234" actId="20577"/>
        <pc:sldMkLst>
          <pc:docMk/>
          <pc:sldMk cId="2017143095" sldId="376"/>
        </pc:sldMkLst>
        <pc:spChg chg="mod">
          <ac:chgData name="Florian Lehner" userId="b0a9fd22-808d-422a-b76a-4c3149159ae7" providerId="ADAL" clId="{A130FD55-1BF3-4B0A-949E-99C4C56DADD8}" dt="2021-10-12T12:56:38.179" v="8234" actId="20577"/>
          <ac:spMkLst>
            <pc:docMk/>
            <pc:sldMk cId="2017143095" sldId="376"/>
            <ac:spMk id="3" creationId="{FE8231DA-5081-43D0-BA22-0771E6E3C4A3}"/>
          </ac:spMkLst>
        </pc:spChg>
      </pc:sldChg>
      <pc:sldChg chg="modSp add mod ord">
        <pc:chgData name="Florian Lehner" userId="b0a9fd22-808d-422a-b76a-4c3149159ae7" providerId="ADAL" clId="{A130FD55-1BF3-4B0A-949E-99C4C56DADD8}" dt="2021-10-12T13:06:58.543" v="8241" actId="20577"/>
        <pc:sldMkLst>
          <pc:docMk/>
          <pc:sldMk cId="1299259053" sldId="377"/>
        </pc:sldMkLst>
        <pc:spChg chg="mod">
          <ac:chgData name="Florian Lehner" userId="b0a9fd22-808d-422a-b76a-4c3149159ae7" providerId="ADAL" clId="{A130FD55-1BF3-4B0A-949E-99C4C56DADD8}" dt="2021-10-12T12:56:51.255" v="8239"/>
          <ac:spMkLst>
            <pc:docMk/>
            <pc:sldMk cId="1299259053" sldId="377"/>
            <ac:spMk id="2" creationId="{8EB1BD4D-D36C-4561-B2D3-10CBD94C0D4D}"/>
          </ac:spMkLst>
        </pc:spChg>
        <pc:spChg chg="mod">
          <ac:chgData name="Florian Lehner" userId="b0a9fd22-808d-422a-b76a-4c3149159ae7" providerId="ADAL" clId="{A130FD55-1BF3-4B0A-949E-99C4C56DADD8}" dt="2021-10-12T13:06:58.543" v="8241" actId="20577"/>
          <ac:spMkLst>
            <pc:docMk/>
            <pc:sldMk cId="1299259053" sldId="377"/>
            <ac:spMk id="3" creationId="{FE8231DA-5081-43D0-BA22-0771E6E3C4A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98D7D-C3E2-4B68-A719-1AF20D1CCF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25907-5384-421C-BD8C-D1B0C4A90FE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65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3143" y="2238605"/>
            <a:ext cx="4995408" cy="2921483"/>
          </a:xfrm>
        </p:spPr>
        <p:txBody>
          <a:bodyPr anchor="t">
            <a:noAutofit/>
          </a:bodyPr>
          <a:lstStyle>
            <a:lvl1pPr algn="l">
              <a:lnSpc>
                <a:spcPct val="105000"/>
              </a:lnSpc>
              <a:defRPr sz="5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93143" y="4118786"/>
            <a:ext cx="4995408" cy="1655762"/>
          </a:xfrm>
        </p:spPr>
        <p:txBody>
          <a:bodyPr/>
          <a:lstStyle>
            <a:lvl1pPr marL="0" indent="0" algn="l">
              <a:lnSpc>
                <a:spcPct val="105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3F1A-9C23-418A-930A-350AA757B386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CD75A698-8C95-41E6-A935-559DB0EDDB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4C39-F8C8-4EBA-BDA8-6A34E72D1A8B}" type="datetime1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890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9CB80-1A9A-488D-950F-8490D160F865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83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9409-96E0-4A1A-93D3-9F65BFBE98EA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74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938"/>
          </a:xfrm>
        </p:spPr>
        <p:txBody>
          <a:bodyPr anchor="b"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8726"/>
          </a:xfrm>
        </p:spPr>
        <p:txBody>
          <a:bodyPr/>
          <a:lstStyle>
            <a:lvl1pPr marL="357188" indent="-357188" algn="l">
              <a:defRPr/>
            </a:lvl1pPr>
            <a:lvl2pPr marL="715963" indent="-258763"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A9473-7EE2-4C85-88CA-A7F49801807C}" type="datetime1">
              <a:rPr lang="de-DE" noProof="0" smtClean="0"/>
              <a:t>13.10.2021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‹#›</a:t>
            </a:fld>
            <a:endParaRPr lang="de-DE" noProof="0"/>
          </a:p>
        </p:txBody>
      </p:sp>
      <p:sp>
        <p:nvSpPr>
          <p:cNvPr id="7" name="Rechteck 6"/>
          <p:cNvSpPr/>
          <p:nvPr/>
        </p:nvSpPr>
        <p:spPr>
          <a:xfrm>
            <a:off x="946205" y="1388297"/>
            <a:ext cx="10407595" cy="69972"/>
          </a:xfrm>
          <a:prstGeom prst="rect">
            <a:avLst/>
          </a:prstGeom>
          <a:solidFill>
            <a:srgbClr val="DFE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/>
          </a:p>
        </p:txBody>
      </p:sp>
      <p:sp>
        <p:nvSpPr>
          <p:cNvPr id="8" name="Rechteck 6">
            <a:extLst>
              <a:ext uri="{FF2B5EF4-FFF2-40B4-BE49-F238E27FC236}">
                <a16:creationId xmlns:a16="http://schemas.microsoft.com/office/drawing/2014/main" id="{14B5D0C4-1261-43AD-AA8F-413E48B39B71}"/>
              </a:ext>
            </a:extLst>
          </p:cNvPr>
          <p:cNvSpPr/>
          <p:nvPr userDrawn="1"/>
        </p:nvSpPr>
        <p:spPr>
          <a:xfrm>
            <a:off x="946205" y="1388297"/>
            <a:ext cx="10407595" cy="69972"/>
          </a:xfrm>
          <a:prstGeom prst="rect">
            <a:avLst/>
          </a:prstGeom>
          <a:solidFill>
            <a:srgbClr val="DFE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00060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216764"/>
            <a:ext cx="7200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160098"/>
            <a:ext cx="7200000" cy="84923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2D465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C124-2684-4C92-AD88-6B302DCCD310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Inhaltsplatzhalt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946205" y="4874907"/>
            <a:ext cx="7200000" cy="69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8C29F694-91F1-4AB4-A833-35ACCB93BC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Inhaltsplatzhalter 4">
            <a:extLst>
              <a:ext uri="{FF2B5EF4-FFF2-40B4-BE49-F238E27FC236}">
                <a16:creationId xmlns:a16="http://schemas.microsoft.com/office/drawing/2014/main" id="{AAF2859A-28F6-43E8-BC25-BA48927FBA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13" name="Grafik 8">
            <a:extLst>
              <a:ext uri="{FF2B5EF4-FFF2-40B4-BE49-F238E27FC236}">
                <a16:creationId xmlns:a16="http://schemas.microsoft.com/office/drawing/2014/main" id="{E135918D-58EF-45E4-871F-315FE6E69C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sp>
        <p:nvSpPr>
          <p:cNvPr id="14" name="Rechteck 9">
            <a:extLst>
              <a:ext uri="{FF2B5EF4-FFF2-40B4-BE49-F238E27FC236}">
                <a16:creationId xmlns:a16="http://schemas.microsoft.com/office/drawing/2014/main" id="{6568C927-1DA2-43D4-B5C7-390A69597A2A}"/>
              </a:ext>
            </a:extLst>
          </p:cNvPr>
          <p:cNvSpPr/>
          <p:nvPr userDrawn="1"/>
        </p:nvSpPr>
        <p:spPr>
          <a:xfrm>
            <a:off x="946205" y="4874907"/>
            <a:ext cx="7200000" cy="69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01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41F4-5AE1-464C-BCB1-1B6D85D87E54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67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750C8-103F-41D9-8344-ADF549B13B79}" type="datetime1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75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4816B-2AB2-4125-BB6A-C5B8131873A2}" type="datetime1">
              <a:rPr lang="de-DE" smtClean="0"/>
              <a:t>13.10.2021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12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BF90-24E6-4424-A076-3CF0D2672C9A}" type="datetime1">
              <a:rPr lang="de-DE" smtClean="0"/>
              <a:t>13.10.2021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153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A6E6-A6A4-4B1C-A3EF-2088946AF0A7}" type="datetime1">
              <a:rPr lang="de-DE" smtClean="0"/>
              <a:t>13.10.2021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8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7630-56AC-46A3-99BC-712A2A74278E}" type="datetime1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70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fld id="{D2CB70F6-94D1-4643-BA66-25F2093B699C}" type="datetime1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fld id="{366BFB69-DC2F-4A26-98D5-B9B66F12D60C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Inhaltsplatzhalter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pic>
        <p:nvPicPr>
          <p:cNvPr id="9" name="Inhaltsplatzhalter 4">
            <a:extLst>
              <a:ext uri="{FF2B5EF4-FFF2-40B4-BE49-F238E27FC236}">
                <a16:creationId xmlns:a16="http://schemas.microsoft.com/office/drawing/2014/main" id="{66B2399B-8CE7-4872-926D-71D9F08AEA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2347C4AD-DA46-4D68-A9D5-3CF938302E2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7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D4655"/>
          </a:solidFill>
          <a:latin typeface="DaxlineOT-Regular" panose="020B0504020101020102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800" dirty="0">
                <a:latin typeface="DaxlineOT-Regular"/>
              </a:rPr>
              <a:t>Solvay Training</a:t>
            </a:r>
            <a:br>
              <a:rPr lang="de-DE" sz="4800" dirty="0">
                <a:latin typeface="DaxlineOT-Regular"/>
              </a:rPr>
            </a:br>
            <a:r>
              <a:rPr lang="de-DE" sz="4800" dirty="0">
                <a:latin typeface="DaxlineOT-Regular"/>
              </a:rPr>
              <a:t>io.Performance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0CB24C95-3A16-4A21-870A-B2E340AC3B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Florian Lehner</a:t>
            </a:r>
          </a:p>
          <a:p>
            <a:r>
              <a:rPr lang="de-DE" dirty="0">
                <a:latin typeface="DaxlineOT-Light"/>
              </a:rPr>
              <a:t>Date: 13.10.2021</a:t>
            </a:r>
            <a:endParaRPr lang="en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86" y="670962"/>
            <a:ext cx="3781508" cy="166637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369" y="405517"/>
            <a:ext cx="2535490" cy="101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41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F04D1-F3AF-44C1-A24F-642418DD9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 Forms</a:t>
            </a:r>
            <a:endParaRPr lang="en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E4FDB4-EA4E-4AEB-B0EE-D32472B0DD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Typical Business Fields on OEE Categories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D0C39-1507-48A0-93A3-7619F26D7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80378"/>
          </a:xfrm>
        </p:spPr>
        <p:txBody>
          <a:bodyPr>
            <a:normAutofit fontScale="55000" lnSpcReduction="20000"/>
          </a:bodyPr>
          <a:lstStyle/>
          <a:p>
            <a:r>
              <a:rPr lang="en-GB" dirty="0" err="1"/>
              <a:t>AssignedShiftbooks</a:t>
            </a:r>
            <a:endParaRPr lang="en-GB" dirty="0"/>
          </a:p>
          <a:p>
            <a:r>
              <a:rPr lang="en-GB" dirty="0"/>
              <a:t>Attachments</a:t>
            </a:r>
          </a:p>
          <a:p>
            <a:r>
              <a:rPr lang="en-GB" dirty="0"/>
              <a:t>Batch</a:t>
            </a:r>
          </a:p>
          <a:p>
            <a:r>
              <a:rPr lang="en-GB" dirty="0"/>
              <a:t>Category</a:t>
            </a:r>
          </a:p>
          <a:p>
            <a:r>
              <a:rPr lang="en-GB" dirty="0"/>
              <a:t>Description</a:t>
            </a:r>
          </a:p>
          <a:p>
            <a:r>
              <a:rPr lang="en-GB" dirty="0" err="1"/>
              <a:t>EventStartDateTime</a:t>
            </a:r>
            <a:r>
              <a:rPr lang="en-GB" dirty="0"/>
              <a:t> (with mandatory end date time)</a:t>
            </a:r>
          </a:p>
          <a:p>
            <a:r>
              <a:rPr lang="en-GB" dirty="0" err="1"/>
              <a:t>EventStatus</a:t>
            </a:r>
            <a:endParaRPr lang="en-GB" dirty="0"/>
          </a:p>
          <a:p>
            <a:r>
              <a:rPr lang="en-GB" dirty="0" err="1"/>
              <a:t>FuncLocs</a:t>
            </a:r>
            <a:endParaRPr lang="en-GB" dirty="0"/>
          </a:p>
          <a:p>
            <a:r>
              <a:rPr lang="en-GB" dirty="0" err="1"/>
              <a:t>ProductList</a:t>
            </a:r>
            <a:endParaRPr lang="en-GB" dirty="0"/>
          </a:p>
          <a:p>
            <a:r>
              <a:rPr lang="en-GB" dirty="0"/>
              <a:t>{</a:t>
            </a:r>
            <a:r>
              <a:rPr lang="en-GB" dirty="0" err="1"/>
              <a:t>TenantShortName</a:t>
            </a:r>
            <a:r>
              <a:rPr lang="en-GB" dirty="0"/>
              <a:t>}_</a:t>
            </a:r>
            <a:r>
              <a:rPr lang="en-GB" dirty="0" err="1"/>
              <a:t>ReasonCodes</a:t>
            </a:r>
            <a:endParaRPr lang="en-GB" dirty="0"/>
          </a:p>
          <a:p>
            <a:endParaRPr lang="en-GB" dirty="0"/>
          </a:p>
          <a:p>
            <a:endParaRPr lang="en-D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6F7E45-71CE-41CF-9EE7-9FCD839E0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Single/Multi Specific OEE Business Fields</a:t>
            </a:r>
            <a:endParaRPr lang="en-D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9C4698C-4815-4D6C-8330-6A6DA052C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80378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Multi Unit</a:t>
            </a:r>
          </a:p>
          <a:p>
            <a:pPr lvl="1"/>
            <a:r>
              <a:rPr lang="en-GB" dirty="0" err="1"/>
              <a:t>GLOBAL_UnitName</a:t>
            </a:r>
            <a:endParaRPr lang="en-GB" dirty="0"/>
          </a:p>
          <a:p>
            <a:r>
              <a:rPr lang="en-GB" dirty="0"/>
              <a:t>Single Unit</a:t>
            </a:r>
          </a:p>
          <a:p>
            <a:pPr lvl="1"/>
            <a:r>
              <a:rPr lang="en-GB" dirty="0" err="1"/>
              <a:t>BottleneckStatus</a:t>
            </a:r>
            <a:endParaRPr lang="en-GB" dirty="0"/>
          </a:p>
          <a:p>
            <a:pPr lvl="1"/>
            <a:r>
              <a:rPr lang="en-GB" dirty="0" err="1"/>
              <a:t>GLOBAL_Amount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E2AB3-77D5-43AD-ACC4-635282B3A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10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94469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CD682-E8A8-430A-B658-D797408C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 Reason codes, mapping to global Waterfall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93943-19F9-40D9-AB55-811950640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Configure default </a:t>
            </a:r>
            <a:r>
              <a:rPr lang="en-GB" dirty="0" err="1"/>
              <a:t>Treeselect</a:t>
            </a:r>
            <a:r>
              <a:rPr lang="en-GB" dirty="0"/>
              <a:t> with hierarchy, name it “Reason Codes”</a:t>
            </a:r>
          </a:p>
          <a:p>
            <a:r>
              <a:rPr lang="en-GB" dirty="0"/>
              <a:t>Value should be empty </a:t>
            </a:r>
            <a:r>
              <a:rPr lang="en-GB" dirty="0">
                <a:sym typeface="Wingdings" panose="05000000000000000000" pitchFamily="2" charset="2"/>
              </a:rPr>
              <a:t> Will be filled or used for imports</a:t>
            </a:r>
          </a:p>
          <a:p>
            <a:r>
              <a:rPr lang="en-GB" dirty="0"/>
              <a:t>Waterfall bucket naming in “Value1”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D7957-F062-4C26-883B-9C06F86C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11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76676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DAFAE-B64A-4E09-A5F1-BBD54FBCE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Reason Code Example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470A3-9699-4587-BBA9-4BCD71D66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1FCFA-BB0B-45A4-B702-410F43445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12</a:t>
            </a:fld>
            <a:endParaRPr lang="de-DE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378289-51C7-4278-928A-B6CA2224E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435" y="1363648"/>
            <a:ext cx="5858299" cy="544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4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457D6-7DE9-4DFD-B203-CB4AD006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Single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2FC50-C02A-4684-AF58-1177F5C0A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Typically, just implement a blueprint configuration</a:t>
            </a:r>
          </a:p>
          <a:p>
            <a:r>
              <a:rPr lang="en-US" dirty="0"/>
              <a:t>Action Rights (On Tenant level)</a:t>
            </a:r>
          </a:p>
          <a:p>
            <a:pPr lvl="1"/>
            <a:r>
              <a:rPr lang="en-US" dirty="0"/>
              <a:t>Add-Time-Event</a:t>
            </a:r>
          </a:p>
          <a:p>
            <a:pPr lvl="1"/>
            <a:r>
              <a:rPr lang="en-US" dirty="0"/>
              <a:t>Add-Amount-Event</a:t>
            </a:r>
          </a:p>
          <a:p>
            <a:pPr lvl="1"/>
            <a:r>
              <a:rPr lang="en-US" dirty="0"/>
              <a:t>Close Shift</a:t>
            </a:r>
          </a:p>
          <a:p>
            <a:r>
              <a:rPr lang="en-US" dirty="0"/>
              <a:t>Further options</a:t>
            </a:r>
          </a:p>
          <a:p>
            <a:pPr lvl="1"/>
            <a:r>
              <a:rPr lang="en-US" dirty="0"/>
              <a:t>Change Amount Loss Threshold</a:t>
            </a:r>
          </a:p>
          <a:p>
            <a:pPr lvl="1"/>
            <a:r>
              <a:rPr lang="en-US" dirty="0"/>
              <a:t>Add additional categories (e.g. multiple categories of the same type with other forms, other reason trees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Allow future shifts to be selected or not</a:t>
            </a:r>
          </a:p>
          <a:p>
            <a:pPr lvl="1"/>
            <a:r>
              <a:rPr lang="en-US" dirty="0"/>
              <a:t>Disable Add-Time-Event button (only fill gaps / yellow entries)</a:t>
            </a:r>
          </a:p>
          <a:p>
            <a:pPr lvl="1"/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8237F-1AE5-4591-B4F8-19589906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13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494566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Everything configurable in admin screen</a:t>
            </a:r>
          </a:p>
          <a:p>
            <a:r>
              <a:rPr lang="en-US" dirty="0"/>
              <a:t>Action Rights for each Multi-Unit Admin Tab + Creation of new configurations</a:t>
            </a:r>
          </a:p>
          <a:p>
            <a:r>
              <a:rPr lang="en-US" dirty="0"/>
              <a:t>Important concepts to understand:</a:t>
            </a:r>
          </a:p>
          <a:p>
            <a:pPr lvl="1"/>
            <a:r>
              <a:rPr lang="en-US" dirty="0"/>
              <a:t>Inheritance</a:t>
            </a:r>
          </a:p>
          <a:p>
            <a:pPr lvl="2"/>
            <a:r>
              <a:rPr lang="en-US" dirty="0"/>
              <a:t>Global </a:t>
            </a:r>
            <a:r>
              <a:rPr lang="en-US" dirty="0">
                <a:sym typeface="Wingdings" panose="05000000000000000000" pitchFamily="2" charset="2"/>
              </a:rPr>
              <a:t> Tenant  Process Cell / Structure Item ( Unit)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Validity of Configurations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Global / Tenant and Process Cell without “default configuration mode”: Following Settings are only valid from now on: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Unit Configuration (Popup)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Targets-Tab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14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671391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Procedure to create a new OEE Multi Unit configuration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Make sure there is a global configuration, if not configure the rights to create one and create it by clicking “Global“ (AD_* Action Rights on Global layer)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Make sure there is a tenant configuration, if not configure the rights to create one and create it by clicking “{</a:t>
            </a:r>
            <a:r>
              <a:rPr lang="en-US" dirty="0" err="1">
                <a:sym typeface="Wingdings" panose="05000000000000000000" pitchFamily="2" charset="2"/>
              </a:rPr>
              <a:t>Tenant_Name</a:t>
            </a:r>
            <a:r>
              <a:rPr lang="en-US" dirty="0">
                <a:sym typeface="Wingdings" panose="05000000000000000000" pitchFamily="2" charset="2"/>
              </a:rPr>
              <a:t>}” (BR_* Action Rights on Global layer)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Configure Admin Action Rights for new Structure Item (WC_* Action Rights on structure item layer)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Create new Configuration by clicking the structure item in OEE Administration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15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017143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16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A55B36-FC9D-4A6C-BF4B-372B67961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6"/>
            <a:ext cx="12192000" cy="684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25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“General Settings”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Overall Module </a:t>
            </a:r>
            <a:r>
              <a:rPr lang="en-US" dirty="0" err="1">
                <a:sym typeface="Wingdings" panose="05000000000000000000" pitchFamily="2" charset="2"/>
              </a:rPr>
              <a:t>behaviour</a:t>
            </a:r>
            <a:r>
              <a:rPr lang="en-US" dirty="0">
                <a:sym typeface="Wingdings" panose="05000000000000000000" pitchFamily="2" charset="2"/>
              </a:rPr>
              <a:t>, e.g. Colors, Detail Panel, </a:t>
            </a:r>
          </a:p>
          <a:p>
            <a:r>
              <a:rPr lang="en-US" dirty="0">
                <a:sym typeface="Wingdings" panose="05000000000000000000" pitchFamily="2" charset="2"/>
              </a:rPr>
              <a:t>“Unit Groups”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Configuration of Unit Groups and Units and their Unit Configuration</a:t>
            </a:r>
          </a:p>
          <a:p>
            <a:r>
              <a:rPr lang="en-US" dirty="0">
                <a:sym typeface="Wingdings" panose="05000000000000000000" pitchFamily="2" charset="2"/>
              </a:rPr>
              <a:t>“Targets”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Configuration of Target Type and actual targets (per product)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Configuration of Bottleneck Units (per product)</a:t>
            </a:r>
          </a:p>
          <a:p>
            <a:r>
              <a:rPr lang="en-US" dirty="0">
                <a:sym typeface="Wingdings" panose="05000000000000000000" pitchFamily="2" charset="2"/>
              </a:rPr>
              <a:t>“Templates”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Configuration of Mapping of OSI-PI </a:t>
            </a:r>
            <a:r>
              <a:rPr lang="en-US" dirty="0" err="1">
                <a:sym typeface="Wingdings" panose="05000000000000000000" pitchFamily="2" charset="2"/>
              </a:rPr>
              <a:t>Eventframe</a:t>
            </a:r>
            <a:r>
              <a:rPr lang="en-US" dirty="0">
                <a:sym typeface="Wingdings" panose="05000000000000000000" pitchFamily="2" charset="2"/>
              </a:rPr>
              <a:t> template attributes</a:t>
            </a:r>
          </a:p>
          <a:p>
            <a:r>
              <a:rPr lang="en-US" dirty="0">
                <a:sym typeface="Wingdings" panose="05000000000000000000" pitchFamily="2" charset="2"/>
              </a:rPr>
              <a:t>“Layout”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Configuration of View modes for the Gantt-Visualization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983233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“Calculator”</a:t>
            </a:r>
          </a:p>
          <a:p>
            <a:pPr lvl="1"/>
            <a:r>
              <a:rPr lang="en-US" dirty="0"/>
              <a:t>Defines the time frames of the integrated target calculator. Option to run it manually</a:t>
            </a:r>
          </a:p>
          <a:p>
            <a:r>
              <a:rPr lang="en-US" dirty="0"/>
              <a:t>“Importer”</a:t>
            </a:r>
          </a:p>
          <a:p>
            <a:pPr lvl="1"/>
            <a:r>
              <a:rPr lang="en-US" dirty="0"/>
              <a:t>Configuration of the integrated OSI-PI Import. Option to manually run an importer</a:t>
            </a:r>
          </a:p>
          <a:p>
            <a:r>
              <a:rPr lang="en-US" dirty="0"/>
              <a:t>“Connection”</a:t>
            </a:r>
          </a:p>
          <a:p>
            <a:pPr lvl="1"/>
            <a:r>
              <a:rPr lang="en-US" dirty="0"/>
              <a:t>Configuration of the integrated OSI-PI Import connection</a:t>
            </a:r>
          </a:p>
          <a:p>
            <a:r>
              <a:rPr lang="en-US" dirty="0"/>
              <a:t>“Splitter”</a:t>
            </a:r>
          </a:p>
          <a:p>
            <a:pPr lvl="1"/>
            <a:r>
              <a:rPr lang="en-US" dirty="0"/>
              <a:t>Deprecated, do not use.</a:t>
            </a:r>
          </a:p>
          <a:p>
            <a:r>
              <a:rPr lang="en-US" dirty="0"/>
              <a:t>“Recovery”</a:t>
            </a:r>
          </a:p>
          <a:p>
            <a:pPr lvl="1"/>
            <a:r>
              <a:rPr lang="en-US" dirty="0"/>
              <a:t>Provides Recovery functionality for the integrated OSI-PI import</a:t>
            </a:r>
          </a:p>
          <a:p>
            <a:r>
              <a:rPr lang="en-US" dirty="0"/>
              <a:t>“Toolbox”</a:t>
            </a:r>
          </a:p>
          <a:p>
            <a:pPr lvl="1"/>
            <a:r>
              <a:rPr lang="en-US" dirty="0"/>
              <a:t>Provides advanced functionality for deleting of data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“About”</a:t>
            </a:r>
          </a:p>
          <a:p>
            <a:pPr lvl="1"/>
            <a:r>
              <a:rPr lang="en-US" dirty="0"/>
              <a:t>Provides information about the installed module version and some relevant IDs for database operation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18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051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Reporting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19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6E865C-8D9A-44A3-9330-CD045A939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6217"/>
            <a:ext cx="12192000" cy="38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3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990CF-AABF-48B6-8724-5D94F1BEA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23E679-63BF-45E3-9BF7-178D8A373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Part 1 – User Demo</a:t>
            </a:r>
          </a:p>
          <a:p>
            <a:pPr lvl="1"/>
            <a:r>
              <a:rPr lang="en-GB" dirty="0"/>
              <a:t>Single Unit Conti Demo</a:t>
            </a:r>
          </a:p>
          <a:p>
            <a:pPr lvl="1"/>
            <a:r>
              <a:rPr lang="en-GB" dirty="0"/>
              <a:t>Multi Unit Batch Demo</a:t>
            </a:r>
          </a:p>
          <a:p>
            <a:pPr lvl="1"/>
            <a:r>
              <a:rPr lang="en-GB" dirty="0"/>
              <a:t>Standard OEE Dashboard Demo</a:t>
            </a:r>
          </a:p>
          <a:p>
            <a:r>
              <a:rPr lang="en-GB" dirty="0"/>
              <a:t>Part 2 – Admin Training</a:t>
            </a:r>
          </a:p>
          <a:p>
            <a:pPr lvl="1"/>
            <a:r>
              <a:rPr lang="en-GB" dirty="0"/>
              <a:t>Manage Forms / Best practice for OEE forms and category assignments</a:t>
            </a:r>
          </a:p>
          <a:p>
            <a:pPr lvl="1"/>
            <a:r>
              <a:rPr lang="en-GB" dirty="0"/>
              <a:t>Manage Reason codes, mapping to global Waterfall</a:t>
            </a:r>
          </a:p>
          <a:p>
            <a:pPr lvl="1"/>
            <a:r>
              <a:rPr lang="en-GB" dirty="0"/>
              <a:t>Single Unit specific training</a:t>
            </a:r>
          </a:p>
          <a:p>
            <a:pPr lvl="1"/>
            <a:r>
              <a:rPr lang="en-GB" dirty="0"/>
              <a:t>Multi Unit specific training</a:t>
            </a:r>
          </a:p>
          <a:p>
            <a:pPr lvl="1"/>
            <a:r>
              <a:rPr lang="en-GB" dirty="0"/>
              <a:t>Reporting specific training</a:t>
            </a:r>
            <a:endParaRPr lang="en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928301-FA22-4C04-9E9C-FBF5BA0B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427814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Reporting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in separate Admin Screen</a:t>
            </a:r>
          </a:p>
          <a:p>
            <a:r>
              <a:rPr lang="en-US" dirty="0"/>
              <a:t>Requires (currently) Multi Unit to be created, but works then also for Single Unit</a:t>
            </a:r>
          </a:p>
          <a:p>
            <a:r>
              <a:rPr lang="en-US" dirty="0"/>
              <a:t>Provides Configuration of Waterfall and Pareto Administration</a:t>
            </a:r>
          </a:p>
          <a:p>
            <a:r>
              <a:rPr lang="en-US" dirty="0"/>
              <a:t>Waterfall Report can be freely configured with:</a:t>
            </a:r>
          </a:p>
          <a:p>
            <a:pPr lvl="1"/>
            <a:r>
              <a:rPr lang="en-US" dirty="0"/>
              <a:t>Waterfall Bars</a:t>
            </a:r>
          </a:p>
          <a:p>
            <a:pPr lvl="1"/>
            <a:r>
              <a:rPr lang="en-US" dirty="0"/>
              <a:t>Waterfall KPIs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20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47275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BD4D-D36C-4561-B2D3-10CBD94C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Reporting specific 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31DA-5081-43D0-BA22-0771E6E3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Procedure to create a new Reporting configuration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Configure Admin Action Rights for new Structure Item (WC_* Action Rights on structure item layer)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Make sure there is a OEE Multi Unit Configuration in place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Create new Configuration by clicking the structure item in OEE Reporting Administration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1FFE5-9A9C-4F89-8DAF-79C31203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21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99259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897073-49EC-49DC-8E65-98F83645A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3 – Setup Training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9D950D1-8BA1-4AAB-B4B1-3F198D491D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9DFC2-42D8-4E64-B83E-B0C1DA52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22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28064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09FD6-B01C-4A93-AC01-918077E2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identify the right structure item in Shiftconnector?</a:t>
            </a:r>
            <a:endParaRPr lang="en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DE66E7-8F4D-4BCC-A4A0-C065D14C5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Questions to ask</a:t>
            </a:r>
          </a:p>
          <a:p>
            <a:pPr lvl="1"/>
            <a:r>
              <a:rPr lang="en-GB" dirty="0"/>
              <a:t>Who is operating the line?</a:t>
            </a:r>
          </a:p>
          <a:p>
            <a:pPr lvl="1"/>
            <a:r>
              <a:rPr lang="en-GB" dirty="0"/>
              <a:t>Which organisational structure is responsible for the line?</a:t>
            </a:r>
          </a:p>
          <a:p>
            <a:pPr lvl="1"/>
            <a:r>
              <a:rPr lang="en-GB" dirty="0"/>
              <a:t>How does it match the ISA-88-Scheme?</a:t>
            </a:r>
          </a:p>
          <a:p>
            <a:r>
              <a:rPr lang="en-GB" dirty="0"/>
              <a:t>Integration Options:</a:t>
            </a:r>
          </a:p>
          <a:p>
            <a:pPr lvl="1"/>
            <a:r>
              <a:rPr lang="en-GB" dirty="0"/>
              <a:t>Add to existing Structure Item</a:t>
            </a:r>
          </a:p>
          <a:p>
            <a:pPr lvl="1"/>
            <a:r>
              <a:rPr lang="en-GB" dirty="0"/>
              <a:t>Add as new Structure Item underneath an existing Structure Item</a:t>
            </a:r>
          </a:p>
          <a:p>
            <a:pPr lvl="1"/>
            <a:r>
              <a:rPr lang="en-GB" dirty="0"/>
              <a:t>Add as new Structure Item beneath the existing structure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C5DB9-38F4-414C-B577-86A6BC3A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835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47A06-2C74-4A31-9F38-8EFDB51FF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ISA-88 Standard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7BFC3-B906-4524-A976-86E3FD578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673A2-0FD1-42E7-A964-D5BB8484F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24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06350E-F6FB-4708-B547-509829457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959" y="68100"/>
            <a:ext cx="5635123" cy="601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9173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A9FF8-9862-4AD4-8870-5820B881C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ISA-88 in Shiftconnector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96FBF-4338-4A1F-B5C4-39FDC15F5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A8EC9-1A95-40F6-89B9-99C4CC864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25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6C4FE-CA65-4364-ABFF-6A906442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22845"/>
            <a:ext cx="10196804" cy="572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80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1DC4-05BC-4A8A-AA0E-F965DB509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Unit – Runbooks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E634E-06FC-4BD5-8C3D-C121A86EC6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4 Types:</a:t>
            </a:r>
          </a:p>
          <a:p>
            <a:pPr lvl="1"/>
            <a:r>
              <a:rPr lang="en-GB" dirty="0"/>
              <a:t>Conti Line</a:t>
            </a:r>
          </a:p>
          <a:p>
            <a:pPr lvl="1"/>
            <a:r>
              <a:rPr lang="en-GB" dirty="0"/>
              <a:t>Conti Monoline</a:t>
            </a:r>
          </a:p>
          <a:p>
            <a:pPr lvl="1"/>
            <a:r>
              <a:rPr lang="en-GB" dirty="0"/>
              <a:t>Full Conti Line</a:t>
            </a:r>
          </a:p>
          <a:p>
            <a:pPr lvl="1"/>
            <a:r>
              <a:rPr lang="en-GB" dirty="0"/>
              <a:t>Full Conti Monoline</a:t>
            </a:r>
          </a:p>
          <a:p>
            <a:r>
              <a:rPr lang="en-GB" dirty="0"/>
              <a:t>Differences in:</a:t>
            </a:r>
          </a:p>
          <a:p>
            <a:pPr lvl="1"/>
            <a:r>
              <a:rPr lang="en-GB" dirty="0"/>
              <a:t>Implementation scripts</a:t>
            </a:r>
          </a:p>
          <a:p>
            <a:pPr lvl="1"/>
            <a:r>
              <a:rPr lang="en-GB" dirty="0"/>
              <a:t>Required categories</a:t>
            </a:r>
          </a:p>
          <a:p>
            <a:pPr lvl="1"/>
            <a:r>
              <a:rPr lang="en-GB" dirty="0"/>
              <a:t>Finalization steps</a:t>
            </a:r>
          </a:p>
          <a:p>
            <a:pPr lvl="1"/>
            <a:r>
              <a:rPr lang="en-GB" dirty="0"/>
              <a:t>Interface requirements (what types need to be provided)</a:t>
            </a:r>
            <a:endParaRPr lang="en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59D543-ECFA-4D4E-990A-717B8B42C3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Typical Runbook:</a:t>
            </a:r>
          </a:p>
          <a:p>
            <a:pPr lvl="1"/>
            <a:r>
              <a:rPr lang="en-GB" dirty="0"/>
              <a:t>Global &amp; Tenant Configuration</a:t>
            </a:r>
          </a:p>
          <a:p>
            <a:pPr lvl="2"/>
            <a:r>
              <a:rPr lang="en-GB" dirty="0"/>
              <a:t>Rights</a:t>
            </a:r>
          </a:p>
          <a:p>
            <a:pPr lvl="2"/>
            <a:r>
              <a:rPr lang="en-GB" dirty="0"/>
              <a:t>Reason Codes</a:t>
            </a:r>
          </a:p>
          <a:p>
            <a:pPr lvl="2"/>
            <a:r>
              <a:rPr lang="en-GB" dirty="0"/>
              <a:t>Business Fields</a:t>
            </a:r>
          </a:p>
          <a:p>
            <a:pPr lvl="2"/>
            <a:r>
              <a:rPr lang="en-GB" dirty="0"/>
              <a:t>Form Templates</a:t>
            </a:r>
          </a:p>
          <a:p>
            <a:pPr lvl="2"/>
            <a:r>
              <a:rPr lang="en-GB" dirty="0"/>
              <a:t>Categories</a:t>
            </a:r>
          </a:p>
          <a:p>
            <a:pPr lvl="2"/>
            <a:r>
              <a:rPr lang="en-GB" dirty="0"/>
              <a:t>List Template Layout Definition</a:t>
            </a:r>
          </a:p>
          <a:p>
            <a:pPr lvl="1"/>
            <a:r>
              <a:rPr lang="en-GB" dirty="0"/>
              <a:t>Process Cell / Structure Item Configuration</a:t>
            </a:r>
          </a:p>
          <a:p>
            <a:pPr lvl="2"/>
            <a:r>
              <a:rPr lang="en-GB" dirty="0"/>
              <a:t>Assign Categories to Structure Item</a:t>
            </a:r>
          </a:p>
          <a:p>
            <a:pPr lvl="2"/>
            <a:r>
              <a:rPr lang="en-GB" dirty="0"/>
              <a:t>Assign List Templates to Structure Item</a:t>
            </a:r>
          </a:p>
          <a:p>
            <a:pPr lvl="2"/>
            <a:r>
              <a:rPr lang="en-GB" dirty="0"/>
              <a:t>Product Creation &amp; Assignment</a:t>
            </a:r>
          </a:p>
          <a:p>
            <a:pPr lvl="2"/>
            <a:r>
              <a:rPr lang="en-GB" dirty="0"/>
              <a:t>OEE Tab Configuration</a:t>
            </a:r>
          </a:p>
          <a:p>
            <a:pPr lvl="2"/>
            <a:r>
              <a:rPr lang="en-GB" dirty="0"/>
              <a:t>Reporting Configuration</a:t>
            </a:r>
          </a:p>
          <a:p>
            <a:pPr lvl="1"/>
            <a:r>
              <a:rPr lang="en-GB" dirty="0"/>
              <a:t>Finalization</a:t>
            </a:r>
          </a:p>
          <a:p>
            <a:pPr lvl="2"/>
            <a:r>
              <a:rPr lang="en-GB" dirty="0"/>
              <a:t>Doing some finalization tasks</a:t>
            </a:r>
          </a:p>
          <a:p>
            <a:pPr lvl="1"/>
            <a:r>
              <a:rPr lang="en-GB" dirty="0"/>
              <a:t>Interface Setup (if required)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7BD57-8447-4695-B875-A1709A52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26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5177010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26AF8-8494-4446-B624-D1ECEE7C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Unit – Interface Requirements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24EC1-9355-4CE2-8CAA-DEF6BF84D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Event-Driven Data</a:t>
            </a:r>
          </a:p>
          <a:p>
            <a:pPr lvl="1"/>
            <a:r>
              <a:rPr lang="en-GB" dirty="0"/>
              <a:t>Start</a:t>
            </a:r>
          </a:p>
          <a:p>
            <a:pPr lvl="1"/>
            <a:r>
              <a:rPr lang="en-GB" dirty="0"/>
              <a:t>End</a:t>
            </a:r>
          </a:p>
          <a:p>
            <a:pPr lvl="1"/>
            <a:r>
              <a:rPr lang="en-GB" dirty="0"/>
              <a:t>Product</a:t>
            </a:r>
          </a:p>
          <a:p>
            <a:pPr lvl="1"/>
            <a:r>
              <a:rPr lang="en-GB" dirty="0"/>
              <a:t>Type (~Category, 1:1 mapping)</a:t>
            </a:r>
          </a:p>
          <a:p>
            <a:pPr lvl="1"/>
            <a:r>
              <a:rPr lang="en-GB" dirty="0"/>
              <a:t>Additional fields (depending on use case, not always required)</a:t>
            </a:r>
          </a:p>
          <a:p>
            <a:pPr lvl="2"/>
            <a:r>
              <a:rPr lang="en-GB" dirty="0"/>
              <a:t>Produced Amount</a:t>
            </a:r>
          </a:p>
          <a:p>
            <a:pPr lvl="2"/>
            <a:r>
              <a:rPr lang="en-GB" dirty="0"/>
              <a:t>Reason Code (optional)</a:t>
            </a:r>
          </a:p>
          <a:p>
            <a:pPr lvl="2"/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9FB80-2E44-4376-B303-7BBD1EC3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06285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1279-395B-4853-84C9-2B7672252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Single Unit – Setup OEE Tab in Process Cell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0C85-0C89-45AF-B718-9729C7FD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Hands on:</a:t>
            </a:r>
          </a:p>
          <a:p>
            <a:pPr lvl="1"/>
            <a:r>
              <a:rPr lang="en-GB" dirty="0"/>
              <a:t>Create new Line 8 with blueprint “Conti Line”</a:t>
            </a:r>
          </a:p>
          <a:p>
            <a:pPr lvl="1"/>
            <a:r>
              <a:rPr lang="en-GB" dirty="0"/>
              <a:t>Follow the Runbook and do all required steps</a:t>
            </a:r>
          </a:p>
          <a:p>
            <a:pPr lvl="1"/>
            <a:r>
              <a:rPr lang="en-GB" dirty="0"/>
              <a:t>Prepare the SQL Script for actual setup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210F5-BE65-48E0-8B07-D96E3C74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28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36975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1DC4-05BC-4A8A-AA0E-F965DB509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 Unit – Runbooks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E634E-06FC-4BD5-8C3D-C121A86EC6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1 Type currently:</a:t>
            </a:r>
          </a:p>
          <a:p>
            <a:pPr lvl="1"/>
            <a:r>
              <a:rPr lang="en-GB" dirty="0"/>
              <a:t>Batch Multi Unit</a:t>
            </a:r>
            <a:endParaRPr lang="en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59D543-ECFA-4D4E-990A-717B8B42C3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Typical Runbook:</a:t>
            </a:r>
          </a:p>
          <a:p>
            <a:pPr lvl="1"/>
            <a:r>
              <a:rPr lang="en-GB" dirty="0"/>
              <a:t>Global &amp; Tenant Configuration</a:t>
            </a:r>
          </a:p>
          <a:p>
            <a:pPr lvl="2"/>
            <a:r>
              <a:rPr lang="en-GB" dirty="0"/>
              <a:t>Rights</a:t>
            </a:r>
          </a:p>
          <a:p>
            <a:pPr lvl="2"/>
            <a:r>
              <a:rPr lang="en-GB" dirty="0"/>
              <a:t>Reason Codes</a:t>
            </a:r>
          </a:p>
          <a:p>
            <a:pPr lvl="2"/>
            <a:r>
              <a:rPr lang="en-GB" dirty="0"/>
              <a:t>Business Fields</a:t>
            </a:r>
          </a:p>
          <a:p>
            <a:pPr lvl="2"/>
            <a:r>
              <a:rPr lang="en-GB" dirty="0"/>
              <a:t>Form Templates</a:t>
            </a:r>
          </a:p>
          <a:p>
            <a:pPr lvl="2"/>
            <a:r>
              <a:rPr lang="en-GB" dirty="0"/>
              <a:t>Categories</a:t>
            </a:r>
          </a:p>
          <a:p>
            <a:pPr lvl="2"/>
            <a:r>
              <a:rPr lang="en-GB" dirty="0"/>
              <a:t>List Template Layout Definition</a:t>
            </a:r>
          </a:p>
          <a:p>
            <a:pPr lvl="1"/>
            <a:r>
              <a:rPr lang="en-GB" dirty="0"/>
              <a:t>Process Cell / Structure Item Configuration</a:t>
            </a:r>
          </a:p>
          <a:p>
            <a:pPr lvl="2"/>
            <a:r>
              <a:rPr lang="en-GB" dirty="0"/>
              <a:t>Assign Categories to Structure Item</a:t>
            </a:r>
          </a:p>
          <a:p>
            <a:pPr lvl="2"/>
            <a:r>
              <a:rPr lang="en-GB" dirty="0"/>
              <a:t>Assign List Templates to Structure Item</a:t>
            </a:r>
          </a:p>
          <a:p>
            <a:pPr lvl="2"/>
            <a:r>
              <a:rPr lang="en-GB" dirty="0"/>
              <a:t>Product Creation &amp; Assignment</a:t>
            </a:r>
          </a:p>
          <a:p>
            <a:pPr lvl="2"/>
            <a:r>
              <a:rPr lang="en-GB" dirty="0"/>
              <a:t>OEE Tab Configuration</a:t>
            </a:r>
          </a:p>
          <a:p>
            <a:pPr lvl="2"/>
            <a:r>
              <a:rPr lang="en-GB" dirty="0"/>
              <a:t>Reporting Configuration</a:t>
            </a:r>
          </a:p>
          <a:p>
            <a:pPr lvl="1"/>
            <a:r>
              <a:rPr lang="en-GB" dirty="0"/>
              <a:t>Finalization</a:t>
            </a:r>
          </a:p>
          <a:p>
            <a:pPr lvl="2"/>
            <a:r>
              <a:rPr lang="en-GB" dirty="0"/>
              <a:t>Doing some finalization tasks</a:t>
            </a:r>
          </a:p>
          <a:p>
            <a:pPr lvl="1"/>
            <a:r>
              <a:rPr lang="en-GB" dirty="0"/>
              <a:t>Interface Setup (if required)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7BD57-8447-4695-B875-A1709A52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29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60953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990CF-AABF-48B6-8724-5D94F1BEA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 - continued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23E679-63BF-45E3-9BF7-178D8A373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Part 3 – Setup Training</a:t>
            </a:r>
          </a:p>
          <a:p>
            <a:pPr lvl="1"/>
            <a:r>
              <a:rPr lang="en-GB" dirty="0"/>
              <a:t>How to identify the right structure item in Shiftconnector?</a:t>
            </a:r>
          </a:p>
          <a:p>
            <a:pPr lvl="1"/>
            <a:r>
              <a:rPr lang="en-GB" dirty="0"/>
              <a:t>Single Unit</a:t>
            </a:r>
          </a:p>
          <a:p>
            <a:pPr lvl="2"/>
            <a:r>
              <a:rPr lang="en-GB" dirty="0"/>
              <a:t>Runbook</a:t>
            </a:r>
          </a:p>
          <a:p>
            <a:pPr lvl="2"/>
            <a:r>
              <a:rPr lang="en-GB" dirty="0"/>
              <a:t>Historian Data / Interface Requirements</a:t>
            </a:r>
          </a:p>
          <a:p>
            <a:pPr lvl="2"/>
            <a:r>
              <a:rPr lang="en-GB" dirty="0"/>
              <a:t>Setup OEE Tab in Process Cell</a:t>
            </a:r>
          </a:p>
          <a:p>
            <a:pPr lvl="1"/>
            <a:r>
              <a:rPr lang="en-GB" dirty="0"/>
              <a:t>Multi Unit</a:t>
            </a:r>
          </a:p>
          <a:p>
            <a:pPr lvl="2"/>
            <a:r>
              <a:rPr lang="en-GB" dirty="0"/>
              <a:t>Runbook</a:t>
            </a:r>
          </a:p>
          <a:p>
            <a:pPr lvl="2"/>
            <a:r>
              <a:rPr lang="en-GB" dirty="0"/>
              <a:t>Historian Data / Interface Requirements</a:t>
            </a:r>
          </a:p>
          <a:p>
            <a:pPr lvl="2"/>
            <a:r>
              <a:rPr lang="en-GB" dirty="0"/>
              <a:t>Setup OEE Tab in Process Cell</a:t>
            </a:r>
          </a:p>
          <a:p>
            <a:pPr lvl="2"/>
            <a:r>
              <a:rPr lang="en-GB" dirty="0"/>
              <a:t>Initial Import</a:t>
            </a:r>
          </a:p>
          <a:p>
            <a:pPr lvl="2"/>
            <a:r>
              <a:rPr lang="en-GB" dirty="0"/>
              <a:t>Data deletion in multi unit</a:t>
            </a:r>
          </a:p>
          <a:p>
            <a:pPr lvl="1"/>
            <a:r>
              <a:rPr lang="en-GB" dirty="0"/>
              <a:t>How to connect the OEE dashboard</a:t>
            </a:r>
          </a:p>
          <a:p>
            <a:pPr lvl="1"/>
            <a:r>
              <a:rPr lang="en-GB" dirty="0"/>
              <a:t>OEE-specific API endpoints</a:t>
            </a:r>
          </a:p>
          <a:p>
            <a:pPr lvl="1"/>
            <a:r>
              <a:rPr lang="en-GB" dirty="0"/>
              <a:t>How to transfer from QA to Productive</a:t>
            </a:r>
            <a:endParaRPr lang="en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928301-FA22-4C04-9E9C-FBF5BA0B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56353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26AF8-8494-4446-B624-D1ECEE7C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 Unit – Interface Requirements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24EC1-9355-4CE2-8CAA-DEF6BF84D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Event-Driven Data </a:t>
            </a:r>
            <a:r>
              <a:rPr lang="en-GB" dirty="0">
                <a:sym typeface="Wingdings" panose="05000000000000000000" pitchFamily="2" charset="2"/>
              </a:rPr>
              <a:t> For each Unit</a:t>
            </a:r>
            <a:endParaRPr lang="en-GB" dirty="0"/>
          </a:p>
          <a:p>
            <a:pPr lvl="1"/>
            <a:r>
              <a:rPr lang="en-GB" dirty="0"/>
              <a:t>Start</a:t>
            </a:r>
          </a:p>
          <a:p>
            <a:pPr lvl="1"/>
            <a:r>
              <a:rPr lang="en-GB" dirty="0"/>
              <a:t>End</a:t>
            </a:r>
          </a:p>
          <a:p>
            <a:pPr lvl="1"/>
            <a:r>
              <a:rPr lang="en-GB" dirty="0"/>
              <a:t>Product</a:t>
            </a:r>
          </a:p>
          <a:p>
            <a:pPr lvl="1"/>
            <a:r>
              <a:rPr lang="en-GB" dirty="0"/>
              <a:t>Unit</a:t>
            </a:r>
          </a:p>
          <a:p>
            <a:pPr lvl="1"/>
            <a:r>
              <a:rPr lang="en-GB" dirty="0"/>
              <a:t>Layer (</a:t>
            </a:r>
            <a:r>
              <a:rPr lang="en-GB" dirty="0" err="1"/>
              <a:t>UnitProcedure</a:t>
            </a:r>
            <a:r>
              <a:rPr lang="en-GB" dirty="0"/>
              <a:t>, Operation)</a:t>
            </a:r>
          </a:p>
          <a:p>
            <a:pPr lvl="1"/>
            <a:r>
              <a:rPr lang="en-GB" dirty="0" err="1"/>
              <a:t>UniqueIdentifier</a:t>
            </a:r>
            <a:endParaRPr lang="en-GB" dirty="0"/>
          </a:p>
          <a:p>
            <a:pPr lvl="1"/>
            <a:r>
              <a:rPr lang="en-GB" dirty="0"/>
              <a:t>Additional fields (depending on the layer, not always required)</a:t>
            </a:r>
          </a:p>
          <a:p>
            <a:pPr lvl="2"/>
            <a:r>
              <a:rPr lang="en-GB" dirty="0"/>
              <a:t>Parent </a:t>
            </a:r>
            <a:r>
              <a:rPr lang="en-GB" dirty="0" err="1"/>
              <a:t>UniqueIdentifier</a:t>
            </a:r>
            <a:r>
              <a:rPr lang="en-GB" dirty="0"/>
              <a:t> (for mapping, must match)</a:t>
            </a:r>
          </a:p>
          <a:p>
            <a:pPr lvl="2"/>
            <a:r>
              <a:rPr lang="en-GB" dirty="0"/>
              <a:t>Operation Name (Only for Operation Layer)</a:t>
            </a:r>
          </a:p>
          <a:p>
            <a:pPr lvl="2"/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9FB80-2E44-4376-B303-7BBD1EC3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30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128228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1279-395B-4853-84C9-2B7672252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– Initial Import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0C85-0C89-45AF-B718-9729C7FD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Typical workflow: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Import or create Unit Groups / Units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Import Performance Event Data (Integrated PI-Interface or via API)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Check if data is coming up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Start Calculator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Check if result is coloured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Define Bottleneck Units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Define static targets (if required)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210F5-BE65-48E0-8B07-D96E3C74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31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6286918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1279-395B-4853-84C9-2B7672252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– Data deletion / reimport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0C85-0C89-45AF-B718-9729C7FD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IMPORTANT: DO THIS ONLY BEFORE USERS START WORKING</a:t>
            </a:r>
          </a:p>
          <a:p>
            <a:r>
              <a:rPr lang="en-GB" dirty="0"/>
              <a:t>Typical workflow: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Delete data via Toolbox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Check user app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Reimport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Check user app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Run Calculator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Check user app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210F5-BE65-48E0-8B07-D96E3C74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32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513152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3D017-F482-4975-9546-D9E740F1C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connect the OEE dashboard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7FE9-4315-4492-9AC5-494652D23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OEE Dashboard Multi:</a:t>
            </a:r>
          </a:p>
          <a:p>
            <a:pPr lvl="1"/>
            <a:r>
              <a:rPr lang="en-GB" dirty="0" err="1"/>
              <a:t>Datasource</a:t>
            </a:r>
            <a:r>
              <a:rPr lang="en-GB" dirty="0"/>
              <a:t> 1 (Waterfall Multi Unit)</a:t>
            </a:r>
          </a:p>
          <a:p>
            <a:pPr lvl="1"/>
            <a:r>
              <a:rPr lang="en-GB" dirty="0" err="1"/>
              <a:t>Datasource</a:t>
            </a:r>
            <a:r>
              <a:rPr lang="en-GB" dirty="0"/>
              <a:t> 2 (Loss Events)</a:t>
            </a:r>
          </a:p>
          <a:p>
            <a:r>
              <a:rPr lang="en-GB" dirty="0"/>
              <a:t>OEE Dashboard Single:</a:t>
            </a:r>
          </a:p>
          <a:p>
            <a:pPr lvl="1"/>
            <a:r>
              <a:rPr lang="en-GB" dirty="0" err="1"/>
              <a:t>Datasource</a:t>
            </a:r>
            <a:r>
              <a:rPr lang="en-GB" dirty="0"/>
              <a:t> 1 (</a:t>
            </a:r>
            <a:r>
              <a:rPr lang="en-GB"/>
              <a:t>Waterfall Single Unit)</a:t>
            </a:r>
            <a:endParaRPr lang="en-GB" dirty="0"/>
          </a:p>
          <a:p>
            <a:pPr lvl="1"/>
            <a:r>
              <a:rPr lang="en-GB" dirty="0" err="1"/>
              <a:t>Datasource</a:t>
            </a:r>
            <a:r>
              <a:rPr lang="en-GB" dirty="0"/>
              <a:t> 2 (Loss Events)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4A18A-E31B-48F8-BFD7-246AD3EE9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33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58201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AD929-89C3-45DD-BB85-BE82CF52B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OEE-specific API endpoints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40FD3-5301-433F-AFD3-B1F111C3D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Multi Unit Waterfall:</a:t>
            </a:r>
          </a:p>
          <a:p>
            <a:pPr lvl="1"/>
            <a:r>
              <a:rPr lang="en-GB" dirty="0"/>
              <a:t>&lt;</a:t>
            </a:r>
            <a:r>
              <a:rPr lang="en-GB" dirty="0" err="1"/>
              <a:t>ShiftconnectorUrl</a:t>
            </a:r>
            <a:r>
              <a:rPr lang="en-GB" dirty="0"/>
              <a:t>&gt;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moduleApi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/CM_00000_OEE_MultiUnit/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OeeMultiUnitReporting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/V1/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GetReportAsDataSetGet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1"/>
            <a:r>
              <a:rPr lang="en-GB" dirty="0"/>
              <a:t>Parameters:</a:t>
            </a:r>
          </a:p>
          <a:p>
            <a:pPr lvl="2"/>
            <a:r>
              <a:rPr lang="en-US" dirty="0" err="1"/>
              <a:t>reportSystemName</a:t>
            </a:r>
            <a:r>
              <a:rPr lang="en-US" dirty="0"/>
              <a:t> ("</a:t>
            </a:r>
            <a:r>
              <a:rPr lang="en-US" dirty="0" err="1"/>
              <a:t>WaterfallReport</a:t>
            </a:r>
            <a:r>
              <a:rPr lang="en-US" dirty="0"/>
              <a:t>")</a:t>
            </a:r>
          </a:p>
          <a:p>
            <a:pPr lvl="2"/>
            <a:r>
              <a:rPr lang="en-US" dirty="0" err="1"/>
              <a:t>structureItemGuid</a:t>
            </a:r>
            <a:endParaRPr lang="en-US" dirty="0"/>
          </a:p>
          <a:p>
            <a:pPr lvl="2"/>
            <a:r>
              <a:rPr lang="en-US" dirty="0" err="1"/>
              <a:t>reportStartDateTime</a:t>
            </a:r>
            <a:endParaRPr lang="en-US" dirty="0"/>
          </a:p>
          <a:p>
            <a:pPr lvl="2"/>
            <a:r>
              <a:rPr lang="en-US" dirty="0" err="1"/>
              <a:t>reportEndDateTime</a:t>
            </a:r>
            <a:r>
              <a:rPr lang="en-US" dirty="0"/>
              <a:t> (optional, if not set the whole month where &lt;</a:t>
            </a:r>
            <a:r>
              <a:rPr lang="en-US" dirty="0" err="1"/>
              <a:t>reportStartDateTime</a:t>
            </a:r>
            <a:r>
              <a:rPr lang="en-US" dirty="0"/>
              <a:t>&gt; lies in will be used</a:t>
            </a:r>
            <a:endParaRPr lang="en-GB" dirty="0"/>
          </a:p>
          <a:p>
            <a:r>
              <a:rPr lang="en-GB" dirty="0"/>
              <a:t>Single Unit Waterfall:</a:t>
            </a:r>
          </a:p>
          <a:p>
            <a:pPr lvl="1"/>
            <a:r>
              <a:rPr lang="en-GB" dirty="0"/>
              <a:t>&lt;</a:t>
            </a:r>
            <a:r>
              <a:rPr lang="en-GB" dirty="0" err="1"/>
              <a:t>ShiftconnectorUrl</a:t>
            </a:r>
            <a:r>
              <a:rPr lang="en-GB" dirty="0"/>
              <a:t>&gt;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moduleApi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/CM_00000_OEE/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OeeReporting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/V1/</a:t>
            </a:r>
            <a:r>
              <a:rPr lang="en-US" b="0" i="0" dirty="0" err="1">
                <a:solidFill>
                  <a:srgbClr val="172B4D"/>
                </a:solidFill>
                <a:effectLst/>
                <a:latin typeface="-apple-system"/>
              </a:rPr>
              <a:t>GetReportAsDataSetGet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1"/>
            <a:r>
              <a:rPr lang="en-GB" dirty="0"/>
              <a:t>Parameters:</a:t>
            </a:r>
          </a:p>
          <a:p>
            <a:pPr lvl="2"/>
            <a:r>
              <a:rPr lang="en-US" dirty="0" err="1"/>
              <a:t>reportSystemName</a:t>
            </a:r>
            <a:r>
              <a:rPr lang="en-US" dirty="0"/>
              <a:t> (“</a:t>
            </a:r>
            <a:r>
              <a:rPr lang="en-US" dirty="0" err="1"/>
              <a:t>SingleUnitWaterfallReport</a:t>
            </a:r>
            <a:r>
              <a:rPr lang="en-US" dirty="0"/>
              <a:t>")</a:t>
            </a:r>
          </a:p>
          <a:p>
            <a:pPr lvl="2"/>
            <a:r>
              <a:rPr lang="en-US" dirty="0" err="1"/>
              <a:t>structureItemGuid</a:t>
            </a:r>
            <a:endParaRPr lang="en-US" dirty="0"/>
          </a:p>
          <a:p>
            <a:pPr lvl="2"/>
            <a:r>
              <a:rPr lang="en-US" dirty="0" err="1"/>
              <a:t>reportStartDateTime</a:t>
            </a:r>
            <a:endParaRPr lang="en-US" dirty="0"/>
          </a:p>
          <a:p>
            <a:pPr lvl="2"/>
            <a:r>
              <a:rPr lang="en-US" dirty="0" err="1"/>
              <a:t>reportEndDateTime</a:t>
            </a:r>
            <a:r>
              <a:rPr lang="en-US" dirty="0"/>
              <a:t> (optional, if not set the whole month where &lt;</a:t>
            </a:r>
            <a:r>
              <a:rPr lang="en-US" dirty="0" err="1"/>
              <a:t>reportStartDateTime</a:t>
            </a:r>
            <a:r>
              <a:rPr lang="en-US" dirty="0"/>
              <a:t>&gt; lies in will be used</a:t>
            </a:r>
            <a:endParaRPr lang="en-GB" dirty="0"/>
          </a:p>
          <a:p>
            <a:pPr lvl="1"/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CF4AB-5623-4235-A4F7-AE2893DD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34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8588575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4C8B5-56EA-454E-83C6-2650864D4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transfer from QA to Productive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68C0F-A29B-4FFC-B9AD-AC715CB0F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</a:t>
            </a:r>
          </a:p>
          <a:p>
            <a:pPr lvl="1"/>
            <a:r>
              <a:rPr lang="en-GB" dirty="0"/>
              <a:t>Re-run Runbook</a:t>
            </a:r>
          </a:p>
          <a:p>
            <a:pPr lvl="1"/>
            <a:r>
              <a:rPr lang="en-GB" dirty="0"/>
              <a:t>Manually transfer any other configuration done in the QA system</a:t>
            </a:r>
          </a:p>
          <a:p>
            <a:pPr lvl="1"/>
            <a:r>
              <a:rPr lang="en-GB" dirty="0"/>
              <a:t>Start productive data import (like in QA)</a:t>
            </a:r>
          </a:p>
          <a:p>
            <a:r>
              <a:rPr lang="en-GB" dirty="0"/>
              <a:t>Single Unit</a:t>
            </a:r>
          </a:p>
          <a:p>
            <a:pPr lvl="1"/>
            <a:r>
              <a:rPr lang="en-GB" dirty="0"/>
              <a:t>Re-run Runbook</a:t>
            </a:r>
          </a:p>
          <a:p>
            <a:pPr lvl="1"/>
            <a:r>
              <a:rPr lang="en-GB" dirty="0"/>
              <a:t>Manually transfer any other configuration done in the QA system</a:t>
            </a:r>
          </a:p>
          <a:p>
            <a:pPr lvl="1"/>
            <a:r>
              <a:rPr lang="en-GB" dirty="0"/>
              <a:t>Start productive data import (like in QA)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67410-1442-4844-BF3A-8557B79E0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35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51146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8A2BF5-C692-46C2-9C31-A22ACBE9B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  <a:endParaRPr lang="en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0BCBB-4C57-40BF-9642-20E66894B4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A768A-219C-4F99-ADD7-881A467A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098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897073-49EC-49DC-8E65-98F83645A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– User Demo</a:t>
            </a:r>
            <a:endParaRPr lang="en-D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9D950D1-8BA1-4AAB-B4B1-3F198D491D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9DFC2-42D8-4E64-B83E-B0C1DA52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57593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846FB0F-678D-430D-8225-1BE471175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Single Unit Conti Demo</a:t>
            </a:r>
            <a:endParaRPr lang="en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02EA00-3011-4B79-9156-9B333E33A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90AB6-399E-4E5A-B74D-430369D2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5</a:t>
            </a:fld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6BE54E-93B7-4572-B8DB-B5290A615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5838"/>
            <a:ext cx="12192000" cy="40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47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CA994-F05E-4033-B045-E00512204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Unit Batch Demo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01249-54C1-4781-BFBA-803388C4A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3C337-AF66-43E7-AB5C-9C1F31348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0629DE-621B-44D7-BDD2-6AC435A68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1694"/>
            <a:ext cx="12192000" cy="407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91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4E8D7-9315-4233-A6E9-AD10AEEAC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Standard OEE Dashboard Demo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0C382-549F-4DC7-AEC9-D91E297F9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5C2F5-2FAA-4F08-93E8-F578CF14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7</a:t>
            </a:fld>
            <a:endParaRPr lang="de-DE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3EE780-08C2-444F-8FF8-BF7067886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131" y="1189414"/>
            <a:ext cx="8459738" cy="494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4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897073-49EC-49DC-8E65-98F83645A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16764"/>
            <a:ext cx="7428852" cy="2852737"/>
          </a:xfrm>
        </p:spPr>
        <p:txBody>
          <a:bodyPr/>
          <a:lstStyle/>
          <a:p>
            <a:r>
              <a:rPr lang="en-GB" dirty="0"/>
              <a:t>Part 2 – Admin Training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9D950D1-8BA1-4AAB-B4B1-3F198D491D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9DFC2-42D8-4E64-B83E-B0C1DA52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8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647460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3A6C6A-92B3-4827-8D94-128B1FCE1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 Forms / Best practice for OEE forms and category assignments</a:t>
            </a:r>
            <a:endParaRPr lang="en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70EFA-476C-404E-9414-BFBFC39B8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Defined in Runbooks </a:t>
            </a:r>
            <a:r>
              <a:rPr lang="en-GB" dirty="0">
                <a:sym typeface="Wingdings" panose="05000000000000000000" pitchFamily="2" charset="2"/>
              </a:rPr>
              <a:t> Setup Training</a:t>
            </a:r>
          </a:p>
          <a:p>
            <a:r>
              <a:rPr lang="en-GB" dirty="0">
                <a:sym typeface="Wingdings" panose="05000000000000000000" pitchFamily="2" charset="2"/>
              </a:rPr>
              <a:t>Forms: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4 Single Unit (Time Production, Time Loss, Amount Production, Amount Loss)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Important Field: </a:t>
            </a:r>
            <a:r>
              <a:rPr lang="en-GB" dirty="0" err="1">
                <a:sym typeface="Wingdings" panose="05000000000000000000" pitchFamily="2" charset="2"/>
              </a:rPr>
              <a:t>BottleneckStatus</a:t>
            </a:r>
            <a:r>
              <a:rPr lang="en-GB" dirty="0">
                <a:sym typeface="Wingdings" panose="05000000000000000000" pitchFamily="2" charset="2"/>
              </a:rPr>
              <a:t> (Determines whether it is running or not in Time Events)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1 Multi Unit (Time Loss Multi Unit)</a:t>
            </a:r>
          </a:p>
          <a:p>
            <a:r>
              <a:rPr lang="en-GB" dirty="0">
                <a:sym typeface="Wingdings" panose="05000000000000000000" pitchFamily="2" charset="2"/>
              </a:rPr>
              <a:t>Categories: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5 Single Unit (Production Time, Availability Loss, Changeover, Production Amount, Lost Production Amount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2 Multi Unit (Availability Loss, Performance Loss)</a:t>
            </a:r>
          </a:p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39AB8-CE72-4745-A28E-CC322BEF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560830"/>
      </p:ext>
    </p:extLst>
  </p:cSld>
  <p:clrMapOvr>
    <a:masterClrMapping/>
  </p:clrMapOvr>
</p:sld>
</file>

<file path=ppt/theme/theme1.xml><?xml version="1.0" encoding="utf-8"?>
<a:theme xmlns:a="http://schemas.openxmlformats.org/drawingml/2006/main" name="eschbach theme">
  <a:themeElements>
    <a:clrScheme name="eschbach Brand Colors">
      <a:dk1>
        <a:srgbClr val="000000"/>
      </a:dk1>
      <a:lt1>
        <a:sysClr val="window" lastClr="FFFFFF"/>
      </a:lt1>
      <a:dk2>
        <a:srgbClr val="7295A7"/>
      </a:dk2>
      <a:lt2>
        <a:srgbClr val="FFFFFF"/>
      </a:lt2>
      <a:accent1>
        <a:srgbClr val="C80041"/>
      </a:accent1>
      <a:accent2>
        <a:srgbClr val="324650"/>
      </a:accent2>
      <a:accent3>
        <a:srgbClr val="C8D2D7"/>
      </a:accent3>
      <a:accent4>
        <a:srgbClr val="A10034"/>
      </a:accent4>
      <a:accent5>
        <a:srgbClr val="7295A7"/>
      </a:accent5>
      <a:accent6>
        <a:srgbClr val="4C0018"/>
      </a:accent6>
      <a:hlink>
        <a:srgbClr val="0070C0"/>
      </a:hlink>
      <a:folHlink>
        <a:srgbClr val="7030A0"/>
      </a:folHlink>
    </a:clrScheme>
    <a:fontScheme name="eschbach fonts">
      <a:majorFont>
        <a:latin typeface="DaxlineOT-Regular"/>
        <a:ea typeface=""/>
        <a:cs typeface=""/>
      </a:majorFont>
      <a:minorFont>
        <a:latin typeface="DaxlineOT-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vorlage.potx" id="{F05292F0-F782-4037-BBAD-494A706F3D26}" vid="{5F6DE933-B8ED-4B0D-AE49-B15BA66ECBB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F4F9D6734BB745A8F6E635800DFBF9" ma:contentTypeVersion="11" ma:contentTypeDescription="Create a new document." ma:contentTypeScope="" ma:versionID="a8f75684080654daff9593cf2834c284">
  <xsd:schema xmlns:xsd="http://www.w3.org/2001/XMLSchema" xmlns:xs="http://www.w3.org/2001/XMLSchema" xmlns:p="http://schemas.microsoft.com/office/2006/metadata/properties" xmlns:ns2="ab3225c1-af58-451e-9433-ed6944416e2c" xmlns:ns3="40259b2c-3c0e-4f5f-ba1e-efb85e4cd3a9" targetNamespace="http://schemas.microsoft.com/office/2006/metadata/properties" ma:root="true" ma:fieldsID="a2b2a306b64e816defcea5425b0ee38d" ns2:_="" ns3:_="">
    <xsd:import namespace="ab3225c1-af58-451e-9433-ed6944416e2c"/>
    <xsd:import namespace="40259b2c-3c0e-4f5f-ba1e-efb85e4cd3a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225c1-af58-451e-9433-ed6944416e2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59b2c-3c0e-4f5f-ba1e-efb85e4cd3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389800-424C-4B5A-9E4D-DC01646BDF81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ab3225c1-af58-451e-9433-ed6944416e2c"/>
    <ds:schemaRef ds:uri="http://schemas.openxmlformats.org/package/2006/metadata/core-properties"/>
    <ds:schemaRef ds:uri="40259b2c-3c0e-4f5f-ba1e-efb85e4cd3a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018FC4B-9116-4941-9CA4-8B69BE3413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9F991F-4010-4663-BE48-9034870AA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3225c1-af58-451e-9433-ed6944416e2c"/>
    <ds:schemaRef ds:uri="40259b2c-3c0e-4f5f-ba1e-efb85e4cd3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vorlage eschbach</Template>
  <TotalTime>2846</TotalTime>
  <Words>1534</Words>
  <Application>Microsoft Office PowerPoint</Application>
  <PresentationFormat>Widescreen</PresentationFormat>
  <Paragraphs>305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-apple-system</vt:lpstr>
      <vt:lpstr>Arial</vt:lpstr>
      <vt:lpstr>Calibri</vt:lpstr>
      <vt:lpstr>DaxlineOT-Light</vt:lpstr>
      <vt:lpstr>DaxlineOT-Regular</vt:lpstr>
      <vt:lpstr>Wingdings</vt:lpstr>
      <vt:lpstr>eschbach theme</vt:lpstr>
      <vt:lpstr>Solvay Training io.Performance</vt:lpstr>
      <vt:lpstr>Agenda</vt:lpstr>
      <vt:lpstr>Agenda - continued</vt:lpstr>
      <vt:lpstr>Part 1 – User Demo</vt:lpstr>
      <vt:lpstr>Single Unit Conti Demo</vt:lpstr>
      <vt:lpstr>Multi Unit Batch Demo</vt:lpstr>
      <vt:lpstr>Standard OEE Dashboard Demo</vt:lpstr>
      <vt:lpstr>Part 2 – Admin Training</vt:lpstr>
      <vt:lpstr>Manage Forms / Best practice for OEE forms and category assignments</vt:lpstr>
      <vt:lpstr>Manage Forms</vt:lpstr>
      <vt:lpstr>Manage Reason codes, mapping to global Waterfall</vt:lpstr>
      <vt:lpstr>Reason Code Example</vt:lpstr>
      <vt:lpstr>Single Unit specific training</vt:lpstr>
      <vt:lpstr>Multi Unit specific training</vt:lpstr>
      <vt:lpstr>Multi Unit specific training</vt:lpstr>
      <vt:lpstr>Multi Unit specific training</vt:lpstr>
      <vt:lpstr>Multi Unit specific training</vt:lpstr>
      <vt:lpstr>Multi Unit specific training</vt:lpstr>
      <vt:lpstr>Reporting specific training</vt:lpstr>
      <vt:lpstr>Reporting specific training</vt:lpstr>
      <vt:lpstr>Reporting specific training</vt:lpstr>
      <vt:lpstr>Part 3 – Setup Training</vt:lpstr>
      <vt:lpstr>How to identify the right structure item in Shiftconnector?</vt:lpstr>
      <vt:lpstr>ISA-88 Standard</vt:lpstr>
      <vt:lpstr>ISA-88 in Shiftconnector</vt:lpstr>
      <vt:lpstr>Single Unit – Runbooks</vt:lpstr>
      <vt:lpstr>Single Unit – Interface Requirements</vt:lpstr>
      <vt:lpstr>Single Unit – Setup OEE Tab in Process Cell</vt:lpstr>
      <vt:lpstr>Multi Unit – Runbooks</vt:lpstr>
      <vt:lpstr>Multi Unit – Interface Requirements</vt:lpstr>
      <vt:lpstr>Multi Unit – Initial Import</vt:lpstr>
      <vt:lpstr>Multi Unit – Data deletion / reimport</vt:lpstr>
      <vt:lpstr>How to connect the OEE dashboard</vt:lpstr>
      <vt:lpstr>OEE-specific API endpoints</vt:lpstr>
      <vt:lpstr>How to transfer from QA to Productive</vt:lpstr>
      <vt:lpstr>Thank you for the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Anton Wenzler</dc:creator>
  <cp:lastModifiedBy>Florian Lehner</cp:lastModifiedBy>
  <cp:revision>23</cp:revision>
  <dcterms:created xsi:type="dcterms:W3CDTF">2019-09-30T13:11:54Z</dcterms:created>
  <dcterms:modified xsi:type="dcterms:W3CDTF">2021-10-13T10:12:25Z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0x01010051F4F9D6734BB745A8F6E635800DFBF9</vt:lpwstr>
  </property>
  <property fmtid="{D5CDD505-2E9C-101B-9397-08002B2CF9AE}" pid="3" name="MSIP_Label_9c0b301a-ef1a-415b-8ad9-fd31f3d84483_Enabled">
    <vt:lpwstr>true</vt:lpwstr>
  </property>
  <property fmtid="{D5CDD505-2E9C-101B-9397-08002B2CF9AE}" pid="4" name="MSIP_Label_9c0b301a-ef1a-415b-8ad9-fd31f3d84483_SetDate">
    <vt:lpwstr>2021-02-23T12:30:59Z</vt:lpwstr>
  </property>
  <property fmtid="{D5CDD505-2E9C-101B-9397-08002B2CF9AE}" pid="5" name="MSIP_Label_9c0b301a-ef1a-415b-8ad9-fd31f3d84483_Method">
    <vt:lpwstr>Privileged</vt:lpwstr>
  </property>
  <property fmtid="{D5CDD505-2E9C-101B-9397-08002B2CF9AE}" pid="6" name="MSIP_Label_9c0b301a-ef1a-415b-8ad9-fd31f3d84483_Name">
    <vt:lpwstr>Internal</vt:lpwstr>
  </property>
  <property fmtid="{D5CDD505-2E9C-101B-9397-08002B2CF9AE}" pid="7" name="MSIP_Label_9c0b301a-ef1a-415b-8ad9-fd31f3d84483_SiteId">
    <vt:lpwstr>249566b0-f164-4216-8cde-573e54e0f1b4</vt:lpwstr>
  </property>
  <property fmtid="{D5CDD505-2E9C-101B-9397-08002B2CF9AE}" pid="8" name="MSIP_Label_9c0b301a-ef1a-415b-8ad9-fd31f3d84483_ActionId">
    <vt:lpwstr>bcd5d137-db20-4fa1-a755-581667ab1339</vt:lpwstr>
  </property>
  <property fmtid="{D5CDD505-2E9C-101B-9397-08002B2CF9AE}" pid="9" name="MSIP_Label_9c0b301a-ef1a-415b-8ad9-fd31f3d84483_ContentBits">
    <vt:lpwstr>0</vt:lpwstr>
  </property>
</Properties>
</file>