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Montserrat" panose="020B0604020202020204" charset="0"/>
      <p:regular r:id="rId16"/>
      <p:bold r:id="rId17"/>
      <p:italic r:id="rId18"/>
      <p:boldItalic r:id="rId19"/>
    </p:embeddedFont>
    <p:embeddedFont>
      <p:font typeface="Syncopate" panose="020B0604020202020204" charset="0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16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64732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0326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bcb6a150b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bcb6a150b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3400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bcda2f013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bcda2f0130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6994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d62d5da2ee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d62d5da2ee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81091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d62d5da2ee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d62d5da2ee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9663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d62d5da2e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d62d5da2e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1299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d8fe90f06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d8fe90f06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0716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d8fe90f0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d8fe90f06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6486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be0709d3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be0709d35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7525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be0709d35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be0709d352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6886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d62d5da2ee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d62d5da2ee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3379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62d5da2ee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d62d5da2ee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138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bc6d3dad3e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bc6d3dad3e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8820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odocs.altirnao.com/?locale=en_US&amp;aodocs-domain=solvay.com#Menu_listDoc/LibraryId_QWnFUzd0iqz0ZUDSJY/ViewId_SRRFC7h71d4cMU1CUW/Filter_%257B%2522SRREu9HuemL8c6oXCY%2522:%2522SRREG4fu77yKGbaFzV%2522%257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2125" y="-353925"/>
            <a:ext cx="5851350" cy="585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8939" y="1779900"/>
            <a:ext cx="2188172" cy="125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1425" y="1532725"/>
            <a:ext cx="1636100" cy="1251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832" y="1965900"/>
            <a:ext cx="5246868" cy="275103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2"/>
          <p:cNvSpPr txBox="1">
            <a:spLocks noGrp="1"/>
          </p:cNvSpPr>
          <p:nvPr>
            <p:ph type="title"/>
          </p:nvPr>
        </p:nvSpPr>
        <p:spPr>
          <a:xfrm>
            <a:off x="3065325" y="237200"/>
            <a:ext cx="6078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Consultation of the Report by Summary</a:t>
            </a:r>
            <a:endParaRPr/>
          </a:p>
        </p:txBody>
      </p:sp>
      <p:sp>
        <p:nvSpPr>
          <p:cNvPr id="142" name="Google Shape;142;p22"/>
          <p:cNvSpPr/>
          <p:nvPr/>
        </p:nvSpPr>
        <p:spPr>
          <a:xfrm>
            <a:off x="5949000" y="3076300"/>
            <a:ext cx="3125700" cy="804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The link of the document is reachable in the Report as well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3" name="Google Shape;143;p22"/>
          <p:cNvSpPr/>
          <p:nvPr/>
        </p:nvSpPr>
        <p:spPr>
          <a:xfrm>
            <a:off x="0" y="0"/>
            <a:ext cx="2662686" cy="1610658"/>
          </a:xfrm>
          <a:prstGeom prst="irregularSeal2">
            <a:avLst/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REQUESToR</a:t>
            </a:r>
            <a:r>
              <a:rPr lang="en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 Role</a:t>
            </a:r>
            <a:endParaRPr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44" name="Google Shape;144;p22"/>
          <p:cNvSpPr/>
          <p:nvPr/>
        </p:nvSpPr>
        <p:spPr>
          <a:xfrm rot="-2105719">
            <a:off x="5122696" y="3421760"/>
            <a:ext cx="763386" cy="459934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0125" y="1339675"/>
            <a:ext cx="2211075" cy="3685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 txBox="1">
            <a:spLocks noGrp="1"/>
          </p:cNvSpPr>
          <p:nvPr>
            <p:ph type="title"/>
          </p:nvPr>
        </p:nvSpPr>
        <p:spPr>
          <a:xfrm>
            <a:off x="2731525" y="325300"/>
            <a:ext cx="6049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Consultation of the report by Sample</a:t>
            </a:r>
            <a:endParaRPr/>
          </a:p>
        </p:txBody>
      </p:sp>
      <p:sp>
        <p:nvSpPr>
          <p:cNvPr id="151" name="Google Shape;151;p23"/>
          <p:cNvSpPr/>
          <p:nvPr/>
        </p:nvSpPr>
        <p:spPr>
          <a:xfrm>
            <a:off x="4470450" y="3476875"/>
            <a:ext cx="2801400" cy="1193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Click on the part of the result named REPORT and the </a:t>
            </a: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document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 is reachable by clicking the Aodocs icon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2" name="Google Shape;152;p23"/>
          <p:cNvSpPr/>
          <p:nvPr/>
        </p:nvSpPr>
        <p:spPr>
          <a:xfrm>
            <a:off x="0" y="0"/>
            <a:ext cx="2662686" cy="1610658"/>
          </a:xfrm>
          <a:prstGeom prst="irregularSeal2">
            <a:avLst/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REQUESToR</a:t>
            </a:r>
            <a:r>
              <a:rPr lang="en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 Role</a:t>
            </a:r>
            <a:endParaRPr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53" name="Google Shape;153;p23"/>
          <p:cNvSpPr/>
          <p:nvPr/>
        </p:nvSpPr>
        <p:spPr>
          <a:xfrm rot="-2105719">
            <a:off x="3629871" y="4199135"/>
            <a:ext cx="763386" cy="459934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3"/>
          <p:cNvSpPr/>
          <p:nvPr/>
        </p:nvSpPr>
        <p:spPr>
          <a:xfrm>
            <a:off x="3265450" y="3206225"/>
            <a:ext cx="1205100" cy="312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/>
          <p:nvPr/>
        </p:nvSpPr>
        <p:spPr>
          <a:xfrm>
            <a:off x="253800" y="1294700"/>
            <a:ext cx="3722400" cy="14043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4"/>
          <p:cNvSpPr txBox="1"/>
          <p:nvPr/>
        </p:nvSpPr>
        <p:spPr>
          <a:xfrm>
            <a:off x="690350" y="47325"/>
            <a:ext cx="79161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What about BO_Labware?</a:t>
            </a:r>
            <a:endParaRPr sz="3700">
              <a:solidFill>
                <a:srgbClr val="3C78D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1" name="Google Shape;161;p24"/>
          <p:cNvSpPr txBox="1"/>
          <p:nvPr/>
        </p:nvSpPr>
        <p:spPr>
          <a:xfrm>
            <a:off x="549825" y="1260725"/>
            <a:ext cx="3426300" cy="15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0B5394"/>
                </a:solidFill>
              </a:rPr>
              <a:t>GOALS</a:t>
            </a:r>
            <a:endParaRPr sz="2100">
              <a:solidFill>
                <a:srgbClr val="0B539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B539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B5394"/>
                </a:solidFill>
              </a:rPr>
              <a:t>          Keeping historical data </a:t>
            </a:r>
            <a:endParaRPr>
              <a:solidFill>
                <a:srgbClr val="0B539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B539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B5394"/>
                </a:solidFill>
              </a:rPr>
              <a:t>           Everything in one place</a:t>
            </a:r>
            <a:endParaRPr>
              <a:solidFill>
                <a:srgbClr val="0B539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B5394"/>
              </a:solidFill>
            </a:endParaRPr>
          </a:p>
        </p:txBody>
      </p:sp>
      <p:sp>
        <p:nvSpPr>
          <p:cNvPr id="162" name="Google Shape;162;p24"/>
          <p:cNvSpPr/>
          <p:nvPr/>
        </p:nvSpPr>
        <p:spPr>
          <a:xfrm>
            <a:off x="4063800" y="2590100"/>
            <a:ext cx="4615800" cy="16737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4"/>
          <p:cNvSpPr txBox="1"/>
          <p:nvPr/>
        </p:nvSpPr>
        <p:spPr>
          <a:xfrm>
            <a:off x="4207425" y="2556125"/>
            <a:ext cx="4227000" cy="15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38761D"/>
                </a:solidFill>
              </a:rPr>
              <a:t>ACTION PLAN</a:t>
            </a:r>
            <a:endParaRPr sz="2100"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8761D"/>
                </a:solidFill>
              </a:rPr>
              <a:t>          Folder will be put in read only mode</a:t>
            </a:r>
            <a:endParaRPr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8761D"/>
                </a:solidFill>
              </a:rPr>
              <a:t>           Reports will be migrated in Aodoc Library</a:t>
            </a:r>
            <a:endParaRPr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8761D"/>
              </a:solidFill>
            </a:endParaRPr>
          </a:p>
        </p:txBody>
      </p:sp>
      <p:sp>
        <p:nvSpPr>
          <p:cNvPr id="164" name="Google Shape;164;p24"/>
          <p:cNvSpPr txBox="1"/>
          <p:nvPr/>
        </p:nvSpPr>
        <p:spPr>
          <a:xfrm>
            <a:off x="613950" y="4534400"/>
            <a:ext cx="7916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TIMELINE: Golive Aodoc week 20 and Migration a month later</a:t>
            </a:r>
            <a:endParaRPr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/>
          <p:nvPr/>
        </p:nvSpPr>
        <p:spPr>
          <a:xfrm>
            <a:off x="690350" y="4314525"/>
            <a:ext cx="82515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         Question &amp; Answer </a:t>
            </a:r>
            <a:endParaRPr sz="3900">
              <a:solidFill>
                <a:srgbClr val="3C78D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70" name="Google Shape;17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0275" y="272657"/>
            <a:ext cx="3355700" cy="335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ctrTitle"/>
          </p:nvPr>
        </p:nvSpPr>
        <p:spPr>
          <a:xfrm>
            <a:off x="311700" y="80500"/>
            <a:ext cx="8520600" cy="96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Agenda</a:t>
            </a:r>
            <a:endParaRPr>
              <a:solidFill>
                <a:srgbClr val="3C78D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975" y="3760675"/>
            <a:ext cx="1636100" cy="125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8114" y="3691500"/>
            <a:ext cx="2188172" cy="12516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2081450" y="1170300"/>
            <a:ext cx="4455000" cy="29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C4587"/>
                </a:solidFill>
              </a:rPr>
              <a:t>Scope &amp; Plus</a:t>
            </a:r>
            <a:endParaRPr sz="1800">
              <a:solidFill>
                <a:srgbClr val="1C458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C458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C4587"/>
                </a:solidFill>
              </a:rPr>
              <a:t>How to log into AODocs</a:t>
            </a:r>
            <a:endParaRPr sz="1800">
              <a:solidFill>
                <a:srgbClr val="1C458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C458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C4587"/>
                </a:solidFill>
              </a:rPr>
              <a:t>Consultation of Report</a:t>
            </a:r>
            <a:endParaRPr sz="1800">
              <a:solidFill>
                <a:srgbClr val="1C458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C458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C4587"/>
                </a:solidFill>
              </a:rPr>
              <a:t>BO_Labware</a:t>
            </a:r>
            <a:endParaRPr sz="1800">
              <a:solidFill>
                <a:srgbClr val="1C458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C458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1C4587"/>
                </a:solidFill>
              </a:rPr>
              <a:t>How to add a link</a:t>
            </a:r>
            <a:endParaRPr sz="1800">
              <a:solidFill>
                <a:srgbClr val="1C4587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65" name="Google Shape;65;p14"/>
          <p:cNvSpPr/>
          <p:nvPr/>
        </p:nvSpPr>
        <p:spPr>
          <a:xfrm>
            <a:off x="4516125" y="3146250"/>
            <a:ext cx="1161918" cy="801630"/>
          </a:xfrm>
          <a:prstGeom prst="irregularSeal2">
            <a:avLst/>
          </a:prstGeom>
          <a:solidFill>
            <a:srgbClr val="4A86E8"/>
          </a:solidFill>
          <a:ln w="38100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LAb Role</a:t>
            </a:r>
            <a:endParaRPr sz="600"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ctrTitle"/>
          </p:nvPr>
        </p:nvSpPr>
        <p:spPr>
          <a:xfrm>
            <a:off x="311700" y="80500"/>
            <a:ext cx="8520600" cy="96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Scope</a:t>
            </a:r>
            <a:endParaRPr>
              <a:solidFill>
                <a:srgbClr val="3C78D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975" y="3760675"/>
            <a:ext cx="1636100" cy="125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8114" y="3691500"/>
            <a:ext cx="2188172" cy="125162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364675" y="1012375"/>
            <a:ext cx="77799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C4587"/>
                </a:solidFill>
              </a:rPr>
              <a:t>Change how the Reports are managed in Labware, </a:t>
            </a:r>
            <a:endParaRPr sz="1700">
              <a:solidFill>
                <a:srgbClr val="1C4587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C4587"/>
                </a:solidFill>
              </a:rPr>
              <a:t>moving from results stored in a local server to a web link </a:t>
            </a:r>
            <a:endParaRPr sz="1700">
              <a:solidFill>
                <a:srgbClr val="1C4587"/>
              </a:solidFill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2158800" y="1980500"/>
            <a:ext cx="4181400" cy="22503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5"/>
          <p:cNvSpPr txBox="1"/>
          <p:nvPr/>
        </p:nvSpPr>
        <p:spPr>
          <a:xfrm>
            <a:off x="2292475" y="1975150"/>
            <a:ext cx="3591300" cy="21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38761D"/>
                </a:solidFill>
              </a:rPr>
              <a:t>                   PLUS</a:t>
            </a:r>
            <a:endParaRPr sz="2100"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38761D"/>
                </a:solidFill>
              </a:rPr>
              <a:t>Power search engine</a:t>
            </a:r>
            <a:endParaRPr sz="1900"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38761D"/>
                </a:solidFill>
              </a:rPr>
              <a:t>Easy to download and modify</a:t>
            </a:r>
            <a:endParaRPr sz="1900"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38761D"/>
                </a:solidFill>
              </a:rPr>
              <a:t> Smart access right </a:t>
            </a:r>
            <a:endParaRPr sz="1900">
              <a:solidFill>
                <a:srgbClr val="38761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How to log into AODocs?</a:t>
            </a:r>
            <a:endParaRPr>
              <a:solidFill>
                <a:srgbClr val="3C78D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975" y="3760675"/>
            <a:ext cx="1636100" cy="125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8114" y="3691500"/>
            <a:ext cx="2188172" cy="125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2825375" y="330900"/>
            <a:ext cx="640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Opening AODocs using the link</a:t>
            </a:r>
            <a:endParaRPr/>
          </a:p>
        </p:txBody>
      </p:sp>
      <p:sp>
        <p:nvSpPr>
          <p:cNvPr id="88" name="Google Shape;88;p17"/>
          <p:cNvSpPr/>
          <p:nvPr/>
        </p:nvSpPr>
        <p:spPr>
          <a:xfrm rot="-2124517">
            <a:off x="7658348" y="2341885"/>
            <a:ext cx="774072" cy="459749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7"/>
          <p:cNvSpPr/>
          <p:nvPr/>
        </p:nvSpPr>
        <p:spPr>
          <a:xfrm>
            <a:off x="5895300" y="1070975"/>
            <a:ext cx="2976300" cy="1014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             SAVE THE LINK!!!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3950" y="3523775"/>
            <a:ext cx="1636100" cy="125162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/>
        </p:nvSpPr>
        <p:spPr>
          <a:xfrm>
            <a:off x="1336625" y="2487825"/>
            <a:ext cx="62601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https://aodocs.altirnao.com/?locale=en_US&amp;aodocs-domain=solvay.com#Menu_listDoc/LibraryId_QWnFUzd0iqz0ZUDSJY/ViewId_SRRFC7h71d4cMU1CUW/Filter_%257B%2522SRREu9HuemL8c6oXCY%2522:%2522SRREG4fu77yKGbaFzV%2522%257D</a:t>
            </a:r>
            <a:endParaRPr/>
          </a:p>
        </p:txBody>
      </p:sp>
      <p:sp>
        <p:nvSpPr>
          <p:cNvPr id="92" name="Google Shape;92;p17"/>
          <p:cNvSpPr/>
          <p:nvPr/>
        </p:nvSpPr>
        <p:spPr>
          <a:xfrm>
            <a:off x="0" y="76200"/>
            <a:ext cx="2662686" cy="1610658"/>
          </a:xfrm>
          <a:prstGeom prst="irregularSeal2">
            <a:avLst/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ALL</a:t>
            </a:r>
            <a:endParaRPr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RoleS</a:t>
            </a:r>
            <a:endParaRPr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Consultation of the report</a:t>
            </a:r>
            <a:endParaRPr>
              <a:solidFill>
                <a:srgbClr val="3C78D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975" y="3760675"/>
            <a:ext cx="1636100" cy="125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8114" y="3691500"/>
            <a:ext cx="2188172" cy="125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43636"/>
            <a:ext cx="9144000" cy="2427077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>
            <a:spLocks noGrp="1"/>
          </p:cNvSpPr>
          <p:nvPr>
            <p:ph type="title"/>
          </p:nvPr>
        </p:nvSpPr>
        <p:spPr>
          <a:xfrm>
            <a:off x="2731525" y="325300"/>
            <a:ext cx="6362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Consultation of the report by AODocs</a:t>
            </a:r>
            <a:endParaRPr/>
          </a:p>
        </p:txBody>
      </p:sp>
      <p:sp>
        <p:nvSpPr>
          <p:cNvPr id="106" name="Google Shape;106;p19"/>
          <p:cNvSpPr/>
          <p:nvPr/>
        </p:nvSpPr>
        <p:spPr>
          <a:xfrm>
            <a:off x="2973075" y="1060825"/>
            <a:ext cx="5884200" cy="132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Many filters available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AutoNum type="arabicPeriod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Lens search for any words in the document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AutoNum type="arabicPeriod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Test location on the left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AutoNum type="arabicPeriod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Sample, Requestor, Doc creator and a period at the top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AutoNum type="arabicPeriod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Sort by latest update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7" name="Google Shape;107;p19"/>
          <p:cNvSpPr/>
          <p:nvPr/>
        </p:nvSpPr>
        <p:spPr>
          <a:xfrm>
            <a:off x="0" y="0"/>
            <a:ext cx="2662686" cy="1610658"/>
          </a:xfrm>
          <a:prstGeom prst="irregularSeal2">
            <a:avLst/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ALL</a:t>
            </a:r>
            <a:endParaRPr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RoleS</a:t>
            </a:r>
            <a:endParaRPr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08" name="Google Shape;108;p19"/>
          <p:cNvSpPr/>
          <p:nvPr/>
        </p:nvSpPr>
        <p:spPr>
          <a:xfrm rot="-3876788">
            <a:off x="2219960" y="1824099"/>
            <a:ext cx="763421" cy="459879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9"/>
          <p:cNvSpPr/>
          <p:nvPr/>
        </p:nvSpPr>
        <p:spPr>
          <a:xfrm>
            <a:off x="8332825" y="2792325"/>
            <a:ext cx="1205100" cy="312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9"/>
          <p:cNvSpPr/>
          <p:nvPr/>
        </p:nvSpPr>
        <p:spPr>
          <a:xfrm>
            <a:off x="-76275" y="4205225"/>
            <a:ext cx="900600" cy="845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9"/>
          <p:cNvSpPr/>
          <p:nvPr/>
        </p:nvSpPr>
        <p:spPr>
          <a:xfrm>
            <a:off x="659850" y="2758600"/>
            <a:ext cx="6556200" cy="845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9"/>
          <p:cNvSpPr/>
          <p:nvPr/>
        </p:nvSpPr>
        <p:spPr>
          <a:xfrm>
            <a:off x="7842150" y="3976925"/>
            <a:ext cx="900600" cy="10734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/>
          <p:nvPr/>
        </p:nvSpPr>
        <p:spPr>
          <a:xfrm>
            <a:off x="6759300" y="2859325"/>
            <a:ext cx="2165700" cy="1878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title"/>
          </p:nvPr>
        </p:nvSpPr>
        <p:spPr>
          <a:xfrm>
            <a:off x="2731525" y="325300"/>
            <a:ext cx="6362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Consultation of the report by AODocs</a:t>
            </a:r>
            <a:endParaRPr/>
          </a:p>
        </p:txBody>
      </p:sp>
      <p:sp>
        <p:nvSpPr>
          <p:cNvPr id="119" name="Google Shape;119;p20"/>
          <p:cNvSpPr/>
          <p:nvPr/>
        </p:nvSpPr>
        <p:spPr>
          <a:xfrm>
            <a:off x="4309700" y="1074300"/>
            <a:ext cx="4260000" cy="1193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KEY ADVANTAGES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EASY TO SEARCH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EASY TO DOWNLOAD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0" name="Google Shape;120;p20"/>
          <p:cNvSpPr/>
          <p:nvPr/>
        </p:nvSpPr>
        <p:spPr>
          <a:xfrm>
            <a:off x="0" y="0"/>
            <a:ext cx="2662686" cy="1610658"/>
          </a:xfrm>
          <a:prstGeom prst="irregularSeal2">
            <a:avLst/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ALL</a:t>
            </a:r>
            <a:endParaRPr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RoleS</a:t>
            </a:r>
            <a:endParaRPr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21" name="Google Shape;121;p20"/>
          <p:cNvSpPr/>
          <p:nvPr/>
        </p:nvSpPr>
        <p:spPr>
          <a:xfrm rot="-2105719">
            <a:off x="2479346" y="3200860"/>
            <a:ext cx="763386" cy="459934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2" name="Google Shape;122;p20"/>
          <p:cNvPicPr preferRelativeResize="0"/>
          <p:nvPr/>
        </p:nvPicPr>
        <p:blipFill rotWithShape="1">
          <a:blip r:embed="rId3">
            <a:alphaModFix/>
          </a:blip>
          <a:srcRect t="9339" r="41911" b="51467"/>
          <a:stretch/>
        </p:blipFill>
        <p:spPr>
          <a:xfrm>
            <a:off x="160850" y="2509075"/>
            <a:ext cx="6247500" cy="263442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0"/>
          <p:cNvSpPr/>
          <p:nvPr/>
        </p:nvSpPr>
        <p:spPr>
          <a:xfrm>
            <a:off x="1175900" y="3553075"/>
            <a:ext cx="1065900" cy="6429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0"/>
          <p:cNvSpPr txBox="1"/>
          <p:nvPr/>
        </p:nvSpPr>
        <p:spPr>
          <a:xfrm>
            <a:off x="6742425" y="2872000"/>
            <a:ext cx="2165700" cy="15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-Click on a doc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-Click on More Actions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-Click on download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You can have your copy to modify and store where you prefer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1275" y="1561275"/>
            <a:ext cx="4696099" cy="196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1"/>
          <p:cNvSpPr/>
          <p:nvPr/>
        </p:nvSpPr>
        <p:spPr>
          <a:xfrm>
            <a:off x="6002875" y="3847825"/>
            <a:ext cx="2662800" cy="804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The link of the document is also included in the Summary Report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1" name="Google Shape;131;p21"/>
          <p:cNvSpPr/>
          <p:nvPr/>
        </p:nvSpPr>
        <p:spPr>
          <a:xfrm>
            <a:off x="0" y="0"/>
            <a:ext cx="2662686" cy="1610658"/>
          </a:xfrm>
          <a:prstGeom prst="irregularSeal2">
            <a:avLst/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REQUESToR</a:t>
            </a:r>
            <a:r>
              <a:rPr lang="en" b="1">
                <a:solidFill>
                  <a:srgbClr val="FFFFFF"/>
                </a:solidFill>
                <a:latin typeface="Syncopate"/>
                <a:ea typeface="Syncopate"/>
                <a:cs typeface="Syncopate"/>
                <a:sym typeface="Syncopate"/>
              </a:rPr>
              <a:t> Role</a:t>
            </a:r>
            <a:endParaRPr b="1">
              <a:solidFill>
                <a:srgbClr val="FFFFFF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32" name="Google Shape;132;p21"/>
          <p:cNvSpPr/>
          <p:nvPr/>
        </p:nvSpPr>
        <p:spPr>
          <a:xfrm rot="2700955">
            <a:off x="5188690" y="3355823"/>
            <a:ext cx="763463" cy="459902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1"/>
          <p:cNvSpPr/>
          <p:nvPr/>
        </p:nvSpPr>
        <p:spPr>
          <a:xfrm>
            <a:off x="-85450" y="3583400"/>
            <a:ext cx="2662800" cy="804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762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Labware allows to consult the aodocs documents in the project form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4" name="Google Shape;134;p21"/>
          <p:cNvSpPr/>
          <p:nvPr/>
        </p:nvSpPr>
        <p:spPr>
          <a:xfrm rot="7647856">
            <a:off x="1433832" y="2882879"/>
            <a:ext cx="763481" cy="459863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1"/>
          <p:cNvSpPr txBox="1">
            <a:spLocks noGrp="1"/>
          </p:cNvSpPr>
          <p:nvPr>
            <p:ph type="title"/>
          </p:nvPr>
        </p:nvSpPr>
        <p:spPr>
          <a:xfrm>
            <a:off x="2750650" y="315522"/>
            <a:ext cx="6325500" cy="88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Consultation of the report by Project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Presentazione su schermo (16:9)</PresentationFormat>
  <Paragraphs>71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Montserrat</vt:lpstr>
      <vt:lpstr>Arial</vt:lpstr>
      <vt:lpstr>Syncopate</vt:lpstr>
      <vt:lpstr>Simple Light</vt:lpstr>
      <vt:lpstr>Presentazione standard di PowerPoint</vt:lpstr>
      <vt:lpstr>Agenda</vt:lpstr>
      <vt:lpstr>Scope</vt:lpstr>
      <vt:lpstr>How to log into AODocs?</vt:lpstr>
      <vt:lpstr>Opening AODocs using the link</vt:lpstr>
      <vt:lpstr>Consultation of the report</vt:lpstr>
      <vt:lpstr>Consultation of the report by AODocs</vt:lpstr>
      <vt:lpstr>Consultation of the report by AODocs</vt:lpstr>
      <vt:lpstr>Consultation of the report by Project</vt:lpstr>
      <vt:lpstr>Consultation of the Report by Summary</vt:lpstr>
      <vt:lpstr>Consultation of the report by Sample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Restelli, Elisa</dc:creator>
  <cp:lastModifiedBy>Restelli, Elisa</cp:lastModifiedBy>
  <cp:revision>1</cp:revision>
  <dcterms:modified xsi:type="dcterms:W3CDTF">2024-10-02T07:50:35Z</dcterms:modified>
</cp:coreProperties>
</file>