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5143500" type="screen16x9"/>
  <p:notesSz cx="6858000" cy="9144000"/>
  <p:embeddedFontLst>
    <p:embeddedFont>
      <p:font typeface="Poppins" panose="020B0604020202020204" charset="0"/>
      <p:regular r:id="rId30"/>
      <p:bold r:id="rId31"/>
      <p:italic r:id="rId32"/>
      <p:boldItalic r:id="rId33"/>
    </p:embeddedFont>
    <p:embeddedFont>
      <p:font typeface="Roboto" panose="020B0604020202020204" charset="0"/>
      <p:regular r:id="rId34"/>
      <p:bold r:id="rId35"/>
      <p:italic r:id="rId36"/>
      <p:boldItalic r:id="rId37"/>
    </p:embeddedFont>
    <p:embeddedFont>
      <p:font typeface="Poppins Medium" panose="020B0604020202020204" charset="0"/>
      <p:regular r:id="rId38"/>
      <p:bold r:id="rId39"/>
      <p:italic r:id="rId40"/>
      <p:boldItalic r:id="rId41"/>
    </p:embeddedFont>
    <p:embeddedFont>
      <p:font typeface="Poppins Light" panose="020B0604020202020204" charset="0"/>
      <p:regular r:id="rId42"/>
      <p:bold r:id="rId43"/>
      <p:italic r:id="rId44"/>
      <p:boldItalic r:id="rId45"/>
    </p:embeddedFont>
    <p:embeddedFont>
      <p:font typeface="Poppins ExtraLight" panose="020B0604020202020204" charset="0"/>
      <p:regular r:id="rId46"/>
      <p:bold r:id="rId47"/>
      <p:italic r:id="rId48"/>
      <p:boldItalic r:id="rId4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6DA4FC2-3DA8-4C29-9BBE-A06C1751F09B}">
  <a:tblStyle styleId="{96DA4FC2-3DA8-4C29-9BBE-A06C1751F09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186" y="1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47" Type="http://schemas.openxmlformats.org/officeDocument/2006/relationships/font" Target="fonts/font18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font" Target="fonts/font1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font" Target="fonts/font16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49" Type="http://schemas.openxmlformats.org/officeDocument/2006/relationships/font" Target="fonts/font2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4" Type="http://schemas.openxmlformats.org/officeDocument/2006/relationships/font" Target="fonts/font15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font" Target="fonts/font14.fntdata"/><Relationship Id="rId48" Type="http://schemas.openxmlformats.org/officeDocument/2006/relationships/font" Target="fonts/font19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535991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e2f6592b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e2f6592b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0231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e4881462f6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2e4881462f6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7166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2e4881462f6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2e4881462f6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320003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2e4881462f6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2e4881462f6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79494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e4881462f6_0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2e4881462f6_0_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774724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24c1270851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24c1270851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75045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2e38190d20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2e38190d20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23810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13fe509939c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13fe509939c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77491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13fe509939c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13fe509939c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09170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27545f0f0e8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27545f0f0e8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 a la main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715295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13fe509939c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13fe509939c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99673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e2f6592b4f_0_4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2e2f6592b4f_0_4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1556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13fe509939c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13fe509939c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34113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2e581200b83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2e581200b83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770004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13fe509939c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13fe509939c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62398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13fe509939c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13fe509939c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10320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2a86db8f60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2a86db8f60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05209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2e5b71325f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2e5b71325f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13371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13fe509939c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13fe509939c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73017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2330d7299c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2330d7299c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9199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e4881462f6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2e4881462f6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8665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e2f6592b4f_0_6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e2f6592b4f_0_6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4399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e2f6592b4f_0_6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2e2f6592b4f_0_6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3711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e4881462f6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2e4881462f6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3159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e4881462f6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2e4881462f6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6723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2e4881462f6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2e4881462f6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2103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e4881462f6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2e4881462f6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3751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 Light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>
            <a:spLocks noGrp="1"/>
          </p:cNvSpPr>
          <p:nvPr>
            <p:ph type="pic" idx="2"/>
          </p:nvPr>
        </p:nvSpPr>
        <p:spPr>
          <a:xfrm>
            <a:off x="1" y="1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467916" y="411957"/>
            <a:ext cx="6585000" cy="21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oppins Light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467915" y="3699456"/>
            <a:ext cx="4104000" cy="11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>
                <a:solidFill>
                  <a:schemeClr val="lt1"/>
                </a:solidFill>
              </a:defRPr>
            </a:lvl2pPr>
            <a:lvl3pPr lvl="2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76392" y="4507641"/>
            <a:ext cx="1352089" cy="44780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</a:rPr>
              <a:t> Notice : Images need to be sent to back manually. Logos need to be placed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Dots">
  <p:cSld name="Headline Dot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title"/>
          </p:nvPr>
        </p:nvSpPr>
        <p:spPr>
          <a:xfrm>
            <a:off x="467916" y="1858039"/>
            <a:ext cx="3555300" cy="227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oppins Light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/>
            </a:lvl1pPr>
            <a:lvl2pPr marL="0" lvl="1" indent="0" algn="l" rtl="0">
              <a:spcBef>
                <a:spcPts val="0"/>
              </a:spcBef>
              <a:buNone/>
              <a:defRPr/>
            </a:lvl2pPr>
            <a:lvl3pPr marL="0" lvl="2" indent="0" algn="l" rtl="0">
              <a:spcBef>
                <a:spcPts val="0"/>
              </a:spcBef>
              <a:buNone/>
              <a:defRPr/>
            </a:lvl3pPr>
            <a:lvl4pPr marL="0" lvl="3" indent="0" algn="l" rtl="0">
              <a:spcBef>
                <a:spcPts val="0"/>
              </a:spcBef>
              <a:buNone/>
              <a:defRPr/>
            </a:lvl4pPr>
            <a:lvl5pPr marL="0" lvl="4" indent="0" algn="l" rtl="0">
              <a:spcBef>
                <a:spcPts val="0"/>
              </a:spcBef>
              <a:buNone/>
              <a:defRPr/>
            </a:lvl5pPr>
            <a:lvl6pPr marL="0" lvl="5" indent="0" algn="l" rtl="0">
              <a:spcBef>
                <a:spcPts val="0"/>
              </a:spcBef>
              <a:buNone/>
              <a:defRPr/>
            </a:lvl6pPr>
            <a:lvl7pPr marL="0" lvl="6" indent="0" algn="l" rtl="0">
              <a:spcBef>
                <a:spcPts val="0"/>
              </a:spcBef>
              <a:buNone/>
              <a:defRPr/>
            </a:lvl7pPr>
            <a:lvl8pPr marL="0" lvl="7" indent="0" algn="l" rtl="0">
              <a:spcBef>
                <a:spcPts val="0"/>
              </a:spcBef>
              <a:buNone/>
              <a:defRPr/>
            </a:lvl8pPr>
            <a:lvl9pPr marL="0" lvl="8" indent="0" algn="l" rtl="0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ta Highlight">
  <p:cSld name="Data Highligh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2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2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/>
            </a:lvl1pPr>
            <a:lvl2pPr marL="0" lvl="1" indent="0" algn="l" rtl="0">
              <a:spcBef>
                <a:spcPts val="0"/>
              </a:spcBef>
              <a:buNone/>
              <a:defRPr/>
            </a:lvl2pPr>
            <a:lvl3pPr marL="0" lvl="2" indent="0" algn="l" rtl="0">
              <a:spcBef>
                <a:spcPts val="0"/>
              </a:spcBef>
              <a:buNone/>
              <a:defRPr/>
            </a:lvl3pPr>
            <a:lvl4pPr marL="0" lvl="3" indent="0" algn="l" rtl="0">
              <a:spcBef>
                <a:spcPts val="0"/>
              </a:spcBef>
              <a:buNone/>
              <a:defRPr/>
            </a:lvl4pPr>
            <a:lvl5pPr marL="0" lvl="4" indent="0" algn="l" rtl="0">
              <a:spcBef>
                <a:spcPts val="0"/>
              </a:spcBef>
              <a:buNone/>
              <a:defRPr/>
            </a:lvl5pPr>
            <a:lvl6pPr marL="0" lvl="5" indent="0" algn="l" rtl="0">
              <a:spcBef>
                <a:spcPts val="0"/>
              </a:spcBef>
              <a:buNone/>
              <a:defRPr/>
            </a:lvl6pPr>
            <a:lvl7pPr marL="0" lvl="6" indent="0" algn="l" rtl="0">
              <a:spcBef>
                <a:spcPts val="0"/>
              </a:spcBef>
              <a:buNone/>
              <a:defRPr/>
            </a:lvl7pPr>
            <a:lvl8pPr marL="0" lvl="7" indent="0" algn="l" rtl="0">
              <a:spcBef>
                <a:spcPts val="0"/>
              </a:spcBef>
              <a:buNone/>
              <a:defRPr/>
            </a:lvl8pPr>
            <a:lvl9pPr marL="0" lvl="8" indent="0" algn="l" rtl="0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sp>
        <p:nvSpPr>
          <p:cNvPr id="90" name="Google Shape;90;p12"/>
          <p:cNvSpPr txBox="1">
            <a:spLocks noGrp="1"/>
          </p:cNvSpPr>
          <p:nvPr>
            <p:ph type="body" idx="1"/>
          </p:nvPr>
        </p:nvSpPr>
        <p:spPr>
          <a:xfrm>
            <a:off x="4278978" y="2939771"/>
            <a:ext cx="1983600" cy="13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1pPr>
            <a:lvl2pPr marL="914400" lvl="1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2pPr>
            <a:lvl3pPr marL="1371600" lvl="2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3pPr>
            <a:lvl4pPr marL="1828800" lvl="3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4pPr>
            <a:lvl5pPr marL="2286000" lvl="4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5pPr>
            <a:lvl6pPr marL="2743200" lvl="5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6pPr>
            <a:lvl7pPr marL="3200400" lvl="6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7pPr>
            <a:lvl8pPr marL="3657600" lvl="7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8pPr>
            <a:lvl9pPr marL="4114800" lvl="8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body" idx="2"/>
          </p:nvPr>
        </p:nvSpPr>
        <p:spPr>
          <a:xfrm>
            <a:off x="6854416" y="2939771"/>
            <a:ext cx="1983600" cy="13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1pPr>
            <a:lvl2pPr marL="914400" lvl="1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2pPr>
            <a:lvl3pPr marL="1371600" lvl="2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3pPr>
            <a:lvl4pPr marL="1828800" lvl="3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4pPr>
            <a:lvl5pPr marL="2286000" lvl="4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5pPr>
            <a:lvl6pPr marL="2743200" lvl="5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6pPr>
            <a:lvl7pPr marL="3200400" lvl="6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7pPr>
            <a:lvl8pPr marL="3657600" lvl="7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8pPr>
            <a:lvl9pPr marL="4114800" lvl="8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2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ng Key Statement">
  <p:cSld name="Long Key Statement">
    <p:bg>
      <p:bgPr>
        <a:solidFill>
          <a:schemeClr val="accent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3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  <a:lvl2pPr marL="0" lvl="1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2pPr>
            <a:lvl3pPr marL="0" lvl="2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3pPr>
            <a:lvl4pPr marL="0" lvl="3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4pPr>
            <a:lvl5pPr marL="0" lvl="4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5pPr>
            <a:lvl6pPr marL="0" lvl="5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6pPr>
            <a:lvl7pPr marL="0" lvl="6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7pPr>
            <a:lvl8pPr marL="0" lvl="7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8pPr>
            <a:lvl9pPr marL="0" lvl="8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title"/>
          </p:nvPr>
        </p:nvSpPr>
        <p:spPr>
          <a:xfrm>
            <a:off x="1207449" y="1501666"/>
            <a:ext cx="6729000" cy="21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"/>
              <a:buNone/>
              <a:defRPr sz="29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97" name="Google Shape;97;p13"/>
          <p:cNvPicPr preferRelativeResize="0"/>
          <p:nvPr/>
        </p:nvPicPr>
        <p:blipFill rotWithShape="1">
          <a:blip r:embed="rId2">
            <a:alphaModFix/>
          </a:blip>
          <a:srcRect t="11873" b="11866"/>
          <a:stretch/>
        </p:blipFill>
        <p:spPr>
          <a:xfrm>
            <a:off x="7338413" y="4461950"/>
            <a:ext cx="1628052" cy="5392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3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FUTURE">
  <p:cSld name="Key Statement FUTURE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4"/>
          <p:cNvGrpSpPr/>
          <p:nvPr/>
        </p:nvGrpSpPr>
        <p:grpSpPr>
          <a:xfrm>
            <a:off x="1702273" y="689940"/>
            <a:ext cx="5739494" cy="3763618"/>
            <a:chOff x="1298275" y="425050"/>
            <a:chExt cx="6547449" cy="4293427"/>
          </a:xfrm>
        </p:grpSpPr>
        <p:pic>
          <p:nvPicPr>
            <p:cNvPr id="101" name="Google Shape;101;p1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298275" y="425050"/>
              <a:ext cx="6547449" cy="12912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" name="Google Shape;102;p1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298275" y="1926138"/>
              <a:ext cx="6547449" cy="12912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" name="Google Shape;103;p1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298275" y="3427213"/>
              <a:ext cx="6547449" cy="129126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4" name="Google Shape;104;p14"/>
          <p:cNvSpPr>
            <a:spLocks noGrp="1"/>
          </p:cNvSpPr>
          <p:nvPr>
            <p:ph type="pic" idx="2"/>
          </p:nvPr>
        </p:nvSpPr>
        <p:spPr>
          <a:xfrm>
            <a:off x="2217925" y="1306350"/>
            <a:ext cx="4708200" cy="2530800"/>
          </a:xfrm>
          <a:prstGeom prst="roundRect">
            <a:avLst>
              <a:gd name="adj" fmla="val 3376"/>
            </a:avLst>
          </a:prstGeom>
          <a:solidFill>
            <a:schemeClr val="accent1"/>
          </a:solidFill>
          <a:ln>
            <a:noFill/>
          </a:ln>
        </p:spPr>
      </p:sp>
      <p:sp>
        <p:nvSpPr>
          <p:cNvPr id="105" name="Google Shape;105;p14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/>
            </a:lvl1pPr>
            <a:lvl2pPr marL="0" lvl="1" indent="0" algn="l" rtl="0">
              <a:spcBef>
                <a:spcPts val="0"/>
              </a:spcBef>
              <a:buNone/>
              <a:defRPr/>
            </a:lvl2pPr>
            <a:lvl3pPr marL="0" lvl="2" indent="0" algn="l" rtl="0">
              <a:spcBef>
                <a:spcPts val="0"/>
              </a:spcBef>
              <a:buNone/>
              <a:defRPr/>
            </a:lvl3pPr>
            <a:lvl4pPr marL="0" lvl="3" indent="0" algn="l" rtl="0">
              <a:spcBef>
                <a:spcPts val="0"/>
              </a:spcBef>
              <a:buNone/>
              <a:defRPr/>
            </a:lvl4pPr>
            <a:lvl5pPr marL="0" lvl="4" indent="0" algn="l" rtl="0">
              <a:spcBef>
                <a:spcPts val="0"/>
              </a:spcBef>
              <a:buNone/>
              <a:defRPr/>
            </a:lvl5pPr>
            <a:lvl6pPr marL="0" lvl="5" indent="0" algn="l" rtl="0">
              <a:spcBef>
                <a:spcPts val="0"/>
              </a:spcBef>
              <a:buNone/>
              <a:defRPr/>
            </a:lvl6pPr>
            <a:lvl7pPr marL="0" lvl="6" indent="0" algn="l" rtl="0">
              <a:spcBef>
                <a:spcPts val="0"/>
              </a:spcBef>
              <a:buNone/>
              <a:defRPr/>
            </a:lvl7pPr>
            <a:lvl8pPr marL="0" lvl="7" indent="0" algn="l" rtl="0">
              <a:spcBef>
                <a:spcPts val="0"/>
              </a:spcBef>
              <a:buNone/>
              <a:defRPr/>
            </a:lvl8pPr>
            <a:lvl9pPr marL="0" lvl="8" indent="0" algn="l" rtl="0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sp>
        <p:nvSpPr>
          <p:cNvPr id="107" name="Google Shape;107;p14"/>
          <p:cNvSpPr txBox="1">
            <a:spLocks noGrp="1"/>
          </p:cNvSpPr>
          <p:nvPr>
            <p:ph type="title"/>
          </p:nvPr>
        </p:nvSpPr>
        <p:spPr>
          <a:xfrm>
            <a:off x="2649676" y="1703398"/>
            <a:ext cx="3844500" cy="17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"/>
              <a:buNone/>
              <a:defRPr sz="29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1100"/>
            </a:lvl9pPr>
          </a:lstStyle>
          <a:p>
            <a:endParaRPr/>
          </a:p>
        </p:txBody>
      </p:sp>
      <p:sp>
        <p:nvSpPr>
          <p:cNvPr id="108" name="Google Shape;108;p14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</a:rPr>
              <a:t> Notice : Insert objects from master and place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09" name="Google Shape;109;p14"/>
          <p:cNvSpPr txBox="1"/>
          <p:nvPr/>
        </p:nvSpPr>
        <p:spPr>
          <a:xfrm>
            <a:off x="0" y="-9826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</a:rPr>
              <a:t> Notice : Images need to be sent to back manually. Logos need to be placed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10" name="Google Shape;110;p14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Blocks with Image 1">
  <p:cSld name="Text Blocks with Image 1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>
            <a:spLocks noGrp="1"/>
          </p:cNvSpPr>
          <p:nvPr>
            <p:ph type="pic" idx="2"/>
          </p:nvPr>
        </p:nvSpPr>
        <p:spPr>
          <a:xfrm>
            <a:off x="1" y="1"/>
            <a:ext cx="91440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13" name="Google Shape;113;p15"/>
          <p:cNvSpPr/>
          <p:nvPr/>
        </p:nvSpPr>
        <p:spPr>
          <a:xfrm>
            <a:off x="1770079" y="1065610"/>
            <a:ext cx="5603843" cy="1955816"/>
          </a:xfrm>
          <a:custGeom>
            <a:avLst/>
            <a:gdLst/>
            <a:ahLst/>
            <a:cxnLst/>
            <a:rect l="l" t="t" r="r" b="b"/>
            <a:pathLst>
              <a:path w="7471791" h="2607754" extrusionOk="0">
                <a:moveTo>
                  <a:pt x="7376541" y="0"/>
                </a:moveTo>
                <a:cubicBezTo>
                  <a:pt x="7429146" y="0"/>
                  <a:pt x="7471791" y="42645"/>
                  <a:pt x="7471791" y="95250"/>
                </a:cubicBezTo>
                <a:lnTo>
                  <a:pt x="7471791" y="2512505"/>
                </a:lnTo>
                <a:cubicBezTo>
                  <a:pt x="7471791" y="2565110"/>
                  <a:pt x="7429146" y="2607755"/>
                  <a:pt x="7376541" y="2607755"/>
                </a:cubicBezTo>
                <a:lnTo>
                  <a:pt x="95250" y="2607755"/>
                </a:lnTo>
                <a:cubicBezTo>
                  <a:pt x="42645" y="2607755"/>
                  <a:pt x="0" y="2565110"/>
                  <a:pt x="0" y="2512505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14" name="Google Shape;114;p15"/>
          <p:cNvSpPr/>
          <p:nvPr/>
        </p:nvSpPr>
        <p:spPr>
          <a:xfrm>
            <a:off x="1770079" y="3108246"/>
            <a:ext cx="2758535" cy="969645"/>
          </a:xfrm>
          <a:custGeom>
            <a:avLst/>
            <a:gdLst/>
            <a:ahLst/>
            <a:cxnLst/>
            <a:rect l="l" t="t" r="r" b="b"/>
            <a:pathLst>
              <a:path w="3678047" h="1292860" extrusionOk="0">
                <a:moveTo>
                  <a:pt x="3582797" y="0"/>
                </a:moveTo>
                <a:cubicBezTo>
                  <a:pt x="3635403" y="0"/>
                  <a:pt x="3678047" y="42645"/>
                  <a:pt x="3678047" y="95250"/>
                </a:cubicBezTo>
                <a:lnTo>
                  <a:pt x="3678047" y="1197610"/>
                </a:lnTo>
                <a:cubicBezTo>
                  <a:pt x="3678047" y="1250215"/>
                  <a:pt x="3635403" y="1292860"/>
                  <a:pt x="3582797" y="1292860"/>
                </a:cubicBezTo>
                <a:lnTo>
                  <a:pt x="95250" y="1292860"/>
                </a:lnTo>
                <a:cubicBezTo>
                  <a:pt x="42645" y="1292860"/>
                  <a:pt x="0" y="1250215"/>
                  <a:pt x="0" y="1197610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6539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15" name="Google Shape;115;p15"/>
          <p:cNvSpPr/>
          <p:nvPr/>
        </p:nvSpPr>
        <p:spPr>
          <a:xfrm>
            <a:off x="4615387" y="3108246"/>
            <a:ext cx="2758534" cy="969645"/>
          </a:xfrm>
          <a:custGeom>
            <a:avLst/>
            <a:gdLst/>
            <a:ahLst/>
            <a:cxnLst/>
            <a:rect l="l" t="t" r="r" b="b"/>
            <a:pathLst>
              <a:path w="3678046" h="1292860" extrusionOk="0">
                <a:moveTo>
                  <a:pt x="3582797" y="0"/>
                </a:moveTo>
                <a:cubicBezTo>
                  <a:pt x="3635402" y="0"/>
                  <a:pt x="3678047" y="42645"/>
                  <a:pt x="3678047" y="95250"/>
                </a:cubicBezTo>
                <a:lnTo>
                  <a:pt x="3678047" y="1197610"/>
                </a:lnTo>
                <a:cubicBezTo>
                  <a:pt x="3678047" y="1250215"/>
                  <a:pt x="3635402" y="1292860"/>
                  <a:pt x="3582797" y="1292860"/>
                </a:cubicBezTo>
                <a:lnTo>
                  <a:pt x="95250" y="1292860"/>
                </a:lnTo>
                <a:cubicBezTo>
                  <a:pt x="42645" y="1292860"/>
                  <a:pt x="0" y="1250215"/>
                  <a:pt x="0" y="1197610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6539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16" name="Google Shape;116;p15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5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/>
            </a:lvl1pPr>
            <a:lvl2pPr marL="0" lvl="1" indent="0" algn="l" rtl="0">
              <a:spcBef>
                <a:spcPts val="0"/>
              </a:spcBef>
              <a:buNone/>
              <a:defRPr/>
            </a:lvl2pPr>
            <a:lvl3pPr marL="0" lvl="2" indent="0" algn="l" rtl="0">
              <a:spcBef>
                <a:spcPts val="0"/>
              </a:spcBef>
              <a:buNone/>
              <a:defRPr/>
            </a:lvl3pPr>
            <a:lvl4pPr marL="0" lvl="3" indent="0" algn="l" rtl="0">
              <a:spcBef>
                <a:spcPts val="0"/>
              </a:spcBef>
              <a:buNone/>
              <a:defRPr/>
            </a:lvl4pPr>
            <a:lvl5pPr marL="0" lvl="4" indent="0" algn="l" rtl="0">
              <a:spcBef>
                <a:spcPts val="0"/>
              </a:spcBef>
              <a:buNone/>
              <a:defRPr/>
            </a:lvl5pPr>
            <a:lvl6pPr marL="0" lvl="5" indent="0" algn="l" rtl="0">
              <a:spcBef>
                <a:spcPts val="0"/>
              </a:spcBef>
              <a:buNone/>
              <a:defRPr/>
            </a:lvl6pPr>
            <a:lvl7pPr marL="0" lvl="6" indent="0" algn="l" rtl="0">
              <a:spcBef>
                <a:spcPts val="0"/>
              </a:spcBef>
              <a:buNone/>
              <a:defRPr/>
            </a:lvl7pPr>
            <a:lvl8pPr marL="0" lvl="7" indent="0" algn="l" rtl="0">
              <a:spcBef>
                <a:spcPts val="0"/>
              </a:spcBef>
              <a:buNone/>
              <a:defRPr/>
            </a:lvl8pPr>
            <a:lvl9pPr marL="0" lvl="8" indent="0" algn="l" rtl="0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sp>
        <p:nvSpPr>
          <p:cNvPr id="118" name="Google Shape;118;p15"/>
          <p:cNvSpPr txBox="1">
            <a:spLocks noGrp="1"/>
          </p:cNvSpPr>
          <p:nvPr>
            <p:ph type="title"/>
          </p:nvPr>
        </p:nvSpPr>
        <p:spPr>
          <a:xfrm>
            <a:off x="2203231" y="1339703"/>
            <a:ext cx="4737600" cy="14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14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5"/>
          <p:cNvSpPr txBox="1">
            <a:spLocks noGrp="1"/>
          </p:cNvSpPr>
          <p:nvPr>
            <p:ph type="body" idx="1"/>
          </p:nvPr>
        </p:nvSpPr>
        <p:spPr>
          <a:xfrm>
            <a:off x="2018308" y="3754998"/>
            <a:ext cx="2262000" cy="2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>
                <a:solidFill>
                  <a:schemeClr val="lt1"/>
                </a:solidFill>
              </a:defRPr>
            </a:lvl1pPr>
            <a:lvl2pPr marL="914400" lvl="1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2pPr>
            <a:lvl3pPr marL="1371600" lvl="2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marL="1828800" lvl="3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marL="2286000" lvl="4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marL="2743200" lvl="5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marL="3200400" lvl="6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marL="3657600" lvl="7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marL="4114800" lvl="8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>
            <a:endParaRPr/>
          </a:p>
        </p:txBody>
      </p:sp>
      <p:sp>
        <p:nvSpPr>
          <p:cNvPr id="120" name="Google Shape;120;p15"/>
          <p:cNvSpPr txBox="1">
            <a:spLocks noGrp="1"/>
          </p:cNvSpPr>
          <p:nvPr>
            <p:ph type="subTitle" idx="3"/>
          </p:nvPr>
        </p:nvSpPr>
        <p:spPr>
          <a:xfrm>
            <a:off x="2018350" y="3161813"/>
            <a:ext cx="2262000" cy="565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body" idx="4"/>
          </p:nvPr>
        </p:nvSpPr>
        <p:spPr>
          <a:xfrm>
            <a:off x="4863683" y="3754998"/>
            <a:ext cx="2262000" cy="2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>
                <a:solidFill>
                  <a:schemeClr val="lt1"/>
                </a:solidFill>
              </a:defRPr>
            </a:lvl1pPr>
            <a:lvl2pPr marL="914400" lvl="1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2pPr>
            <a:lvl3pPr marL="1371600" lvl="2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marL="1828800" lvl="3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marL="2286000" lvl="4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marL="2743200" lvl="5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marL="3200400" lvl="6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marL="3657600" lvl="7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marL="4114800" lvl="8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>
            <a:endParaRPr/>
          </a:p>
        </p:txBody>
      </p:sp>
      <p:sp>
        <p:nvSpPr>
          <p:cNvPr id="122" name="Google Shape;122;p15"/>
          <p:cNvSpPr txBox="1">
            <a:spLocks noGrp="1"/>
          </p:cNvSpPr>
          <p:nvPr>
            <p:ph type="subTitle" idx="5"/>
          </p:nvPr>
        </p:nvSpPr>
        <p:spPr>
          <a:xfrm>
            <a:off x="4863675" y="3161813"/>
            <a:ext cx="2262000" cy="565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3" name="Google Shape;123;p15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</a:rPr>
              <a:t> Notice : Insert objects from master and place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124" name="Google Shape;124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76392" y="4507641"/>
            <a:ext cx="1352089" cy="447805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5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7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Blocks with Image 2">
  <p:cSld name="Text Blocks with Image 2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6"/>
          <p:cNvSpPr>
            <a:spLocks noGrp="1"/>
          </p:cNvSpPr>
          <p:nvPr>
            <p:ph type="pic" idx="2"/>
          </p:nvPr>
        </p:nvSpPr>
        <p:spPr>
          <a:xfrm>
            <a:off x="1" y="1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128" name="Google Shape;128;p16"/>
          <p:cNvSpPr/>
          <p:nvPr/>
        </p:nvSpPr>
        <p:spPr>
          <a:xfrm>
            <a:off x="1770079" y="1065610"/>
            <a:ext cx="5603843" cy="1955816"/>
          </a:xfrm>
          <a:custGeom>
            <a:avLst/>
            <a:gdLst/>
            <a:ahLst/>
            <a:cxnLst/>
            <a:rect l="l" t="t" r="r" b="b"/>
            <a:pathLst>
              <a:path w="7471791" h="2607754" extrusionOk="0">
                <a:moveTo>
                  <a:pt x="7376541" y="0"/>
                </a:moveTo>
                <a:cubicBezTo>
                  <a:pt x="7429146" y="0"/>
                  <a:pt x="7471791" y="42645"/>
                  <a:pt x="7471791" y="95250"/>
                </a:cubicBezTo>
                <a:lnTo>
                  <a:pt x="7471791" y="2512505"/>
                </a:lnTo>
                <a:cubicBezTo>
                  <a:pt x="7471791" y="2565110"/>
                  <a:pt x="7429146" y="2607755"/>
                  <a:pt x="7376541" y="2607755"/>
                </a:cubicBezTo>
                <a:lnTo>
                  <a:pt x="95250" y="2607755"/>
                </a:lnTo>
                <a:cubicBezTo>
                  <a:pt x="42645" y="2607755"/>
                  <a:pt x="0" y="2565110"/>
                  <a:pt x="0" y="2512505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29" name="Google Shape;129;p16"/>
          <p:cNvSpPr/>
          <p:nvPr/>
        </p:nvSpPr>
        <p:spPr>
          <a:xfrm>
            <a:off x="1770079" y="3108246"/>
            <a:ext cx="2758535" cy="969645"/>
          </a:xfrm>
          <a:custGeom>
            <a:avLst/>
            <a:gdLst/>
            <a:ahLst/>
            <a:cxnLst/>
            <a:rect l="l" t="t" r="r" b="b"/>
            <a:pathLst>
              <a:path w="3678047" h="1292860" extrusionOk="0">
                <a:moveTo>
                  <a:pt x="3582797" y="0"/>
                </a:moveTo>
                <a:cubicBezTo>
                  <a:pt x="3635403" y="0"/>
                  <a:pt x="3678047" y="42645"/>
                  <a:pt x="3678047" y="95250"/>
                </a:cubicBezTo>
                <a:lnTo>
                  <a:pt x="3678047" y="1197610"/>
                </a:lnTo>
                <a:cubicBezTo>
                  <a:pt x="3678047" y="1250215"/>
                  <a:pt x="3635403" y="1292860"/>
                  <a:pt x="3582797" y="1292860"/>
                </a:cubicBezTo>
                <a:lnTo>
                  <a:pt x="95250" y="1292860"/>
                </a:lnTo>
                <a:cubicBezTo>
                  <a:pt x="42645" y="1292860"/>
                  <a:pt x="0" y="1250215"/>
                  <a:pt x="0" y="1197610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30" name="Google Shape;130;p16"/>
          <p:cNvSpPr/>
          <p:nvPr/>
        </p:nvSpPr>
        <p:spPr>
          <a:xfrm>
            <a:off x="4615387" y="3108246"/>
            <a:ext cx="2758534" cy="969645"/>
          </a:xfrm>
          <a:custGeom>
            <a:avLst/>
            <a:gdLst/>
            <a:ahLst/>
            <a:cxnLst/>
            <a:rect l="l" t="t" r="r" b="b"/>
            <a:pathLst>
              <a:path w="3678046" h="1292860" extrusionOk="0">
                <a:moveTo>
                  <a:pt x="3582797" y="0"/>
                </a:moveTo>
                <a:cubicBezTo>
                  <a:pt x="3635402" y="0"/>
                  <a:pt x="3678047" y="42645"/>
                  <a:pt x="3678047" y="95250"/>
                </a:cubicBezTo>
                <a:lnTo>
                  <a:pt x="3678047" y="1197610"/>
                </a:lnTo>
                <a:cubicBezTo>
                  <a:pt x="3678047" y="1250215"/>
                  <a:pt x="3635402" y="1292860"/>
                  <a:pt x="3582797" y="1292860"/>
                </a:cubicBezTo>
                <a:lnTo>
                  <a:pt x="95250" y="1292860"/>
                </a:lnTo>
                <a:cubicBezTo>
                  <a:pt x="42645" y="1292860"/>
                  <a:pt x="0" y="1250215"/>
                  <a:pt x="0" y="1197610"/>
                </a:cubicBezTo>
                <a:lnTo>
                  <a:pt x="0" y="95250"/>
                </a:lnTo>
                <a:cubicBezTo>
                  <a:pt x="0" y="42645"/>
                  <a:pt x="42645" y="0"/>
                  <a:pt x="9525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31" name="Google Shape;131;p16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6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0" lvl="1" indent="0" algn="l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0" lvl="2" indent="0" algn="l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0" lvl="3" indent="0" algn="l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0" lvl="4" indent="0" algn="l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0" lvl="5" indent="0" algn="l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0" lvl="6" indent="0" algn="l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0" lvl="7" indent="0" algn="l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0" lvl="8" indent="0" algn="l" rtl="0">
              <a:spcBef>
                <a:spcPts val="0"/>
              </a:spcBef>
              <a:buNone/>
              <a:defRPr sz="7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sp>
        <p:nvSpPr>
          <p:cNvPr id="133" name="Google Shape;133;p16"/>
          <p:cNvSpPr txBox="1">
            <a:spLocks noGrp="1"/>
          </p:cNvSpPr>
          <p:nvPr>
            <p:ph type="title"/>
          </p:nvPr>
        </p:nvSpPr>
        <p:spPr>
          <a:xfrm>
            <a:off x="2203231" y="1339703"/>
            <a:ext cx="4737600" cy="14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14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16"/>
          <p:cNvSpPr txBox="1">
            <a:spLocks noGrp="1"/>
          </p:cNvSpPr>
          <p:nvPr>
            <p:ph type="body" idx="1"/>
          </p:nvPr>
        </p:nvSpPr>
        <p:spPr>
          <a:xfrm>
            <a:off x="2018308" y="3754998"/>
            <a:ext cx="2262000" cy="2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marL="914400" lvl="1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2pPr>
            <a:lvl3pPr marL="1371600" lvl="2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3pPr>
            <a:lvl4pPr marL="1828800" lvl="3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4pPr>
            <a:lvl5pPr marL="2286000" lvl="4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5pPr>
            <a:lvl6pPr marL="2743200" lvl="5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6pPr>
            <a:lvl7pPr marL="3200400" lvl="6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7pPr>
            <a:lvl8pPr marL="3657600" lvl="7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8pPr>
            <a:lvl9pPr marL="4114800" lvl="8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>
            <a:endParaRPr/>
          </a:p>
        </p:txBody>
      </p:sp>
      <p:sp>
        <p:nvSpPr>
          <p:cNvPr id="135" name="Google Shape;135;p16"/>
          <p:cNvSpPr txBox="1">
            <a:spLocks noGrp="1"/>
          </p:cNvSpPr>
          <p:nvPr>
            <p:ph type="body" idx="3"/>
          </p:nvPr>
        </p:nvSpPr>
        <p:spPr>
          <a:xfrm>
            <a:off x="4863683" y="3755011"/>
            <a:ext cx="2262000" cy="2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marL="914400" lvl="1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2pPr>
            <a:lvl3pPr marL="1371600" lvl="2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3pPr>
            <a:lvl4pPr marL="1828800" lvl="3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4pPr>
            <a:lvl5pPr marL="2286000" lvl="4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000"/>
              <a:buChar char="•"/>
              <a:defRPr sz="1000"/>
            </a:lvl5pPr>
            <a:lvl6pPr marL="2743200" lvl="5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6pPr>
            <a:lvl7pPr marL="3200400" lvl="6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7pPr>
            <a:lvl8pPr marL="3657600" lvl="7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8pPr>
            <a:lvl9pPr marL="4114800" lvl="8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>
            <a:endParaRPr/>
          </a:p>
        </p:txBody>
      </p:sp>
      <p:sp>
        <p:nvSpPr>
          <p:cNvPr id="136" name="Google Shape;136;p16"/>
          <p:cNvSpPr txBox="1">
            <a:spLocks noGrp="1"/>
          </p:cNvSpPr>
          <p:nvPr>
            <p:ph type="subTitle" idx="4"/>
          </p:nvPr>
        </p:nvSpPr>
        <p:spPr>
          <a:xfrm>
            <a:off x="2018350" y="3161813"/>
            <a:ext cx="2262000" cy="565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6"/>
          <p:cNvSpPr txBox="1">
            <a:spLocks noGrp="1"/>
          </p:cNvSpPr>
          <p:nvPr>
            <p:ph type="subTitle" idx="5"/>
          </p:nvPr>
        </p:nvSpPr>
        <p:spPr>
          <a:xfrm>
            <a:off x="4863675" y="3161813"/>
            <a:ext cx="2262000" cy="565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pic>
        <p:nvPicPr>
          <p:cNvPr id="138" name="Google Shape;138;p16"/>
          <p:cNvPicPr preferRelativeResize="0"/>
          <p:nvPr/>
        </p:nvPicPr>
        <p:blipFill rotWithShape="1">
          <a:blip r:embed="rId2">
            <a:alphaModFix/>
          </a:blip>
          <a:srcRect t="11873" b="11866"/>
          <a:stretch/>
        </p:blipFill>
        <p:spPr>
          <a:xfrm>
            <a:off x="7338413" y="4461950"/>
            <a:ext cx="1628052" cy="53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6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1 WE ARE EXPLORERS">
  <p:cSld name="Image 1 WE ARE EXPLORERS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7"/>
          <p:cNvSpPr>
            <a:spLocks noGrp="1"/>
          </p:cNvSpPr>
          <p:nvPr>
            <p:ph type="pic" idx="2"/>
          </p:nvPr>
        </p:nvSpPr>
        <p:spPr>
          <a:xfrm>
            <a:off x="1007700" y="767850"/>
            <a:ext cx="7128600" cy="3607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42" name="Google Shape;142;p17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17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/>
            </a:lvl1pPr>
            <a:lvl2pPr marL="0" lvl="1" indent="0" algn="l" rtl="0">
              <a:spcBef>
                <a:spcPts val="0"/>
              </a:spcBef>
              <a:buNone/>
              <a:defRPr/>
            </a:lvl2pPr>
            <a:lvl3pPr marL="0" lvl="2" indent="0" algn="l" rtl="0">
              <a:spcBef>
                <a:spcPts val="0"/>
              </a:spcBef>
              <a:buNone/>
              <a:defRPr/>
            </a:lvl3pPr>
            <a:lvl4pPr marL="0" lvl="3" indent="0" algn="l" rtl="0">
              <a:spcBef>
                <a:spcPts val="0"/>
              </a:spcBef>
              <a:buNone/>
              <a:defRPr/>
            </a:lvl4pPr>
            <a:lvl5pPr marL="0" lvl="4" indent="0" algn="l" rtl="0">
              <a:spcBef>
                <a:spcPts val="0"/>
              </a:spcBef>
              <a:buNone/>
              <a:defRPr/>
            </a:lvl5pPr>
            <a:lvl6pPr marL="0" lvl="5" indent="0" algn="l" rtl="0">
              <a:spcBef>
                <a:spcPts val="0"/>
              </a:spcBef>
              <a:buNone/>
              <a:defRPr/>
            </a:lvl6pPr>
            <a:lvl7pPr marL="0" lvl="6" indent="0" algn="l" rtl="0">
              <a:spcBef>
                <a:spcPts val="0"/>
              </a:spcBef>
              <a:buNone/>
              <a:defRPr/>
            </a:lvl7pPr>
            <a:lvl8pPr marL="0" lvl="7" indent="0" algn="l" rtl="0">
              <a:spcBef>
                <a:spcPts val="0"/>
              </a:spcBef>
              <a:buNone/>
              <a:defRPr/>
            </a:lvl8pPr>
            <a:lvl9pPr marL="0" lvl="8" indent="0" algn="l" rtl="0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sp>
        <p:nvSpPr>
          <p:cNvPr id="144" name="Google Shape;144;p17"/>
          <p:cNvSpPr/>
          <p:nvPr/>
        </p:nvSpPr>
        <p:spPr>
          <a:xfrm>
            <a:off x="2289438" y="1870917"/>
            <a:ext cx="4554379" cy="1394579"/>
          </a:xfrm>
          <a:custGeom>
            <a:avLst/>
            <a:gdLst/>
            <a:ahLst/>
            <a:cxnLst/>
            <a:rect l="l" t="t" r="r" b="b"/>
            <a:pathLst>
              <a:path w="7287006" h="2231326" extrusionOk="0">
                <a:moveTo>
                  <a:pt x="3544062" y="1403350"/>
                </a:moveTo>
                <a:cubicBezTo>
                  <a:pt x="3505962" y="1403350"/>
                  <a:pt x="3475037" y="1434274"/>
                  <a:pt x="3475037" y="1472374"/>
                </a:cubicBezTo>
                <a:lnTo>
                  <a:pt x="3475037" y="2024126"/>
                </a:lnTo>
                <a:cubicBezTo>
                  <a:pt x="3475037" y="2062226"/>
                  <a:pt x="3505962" y="2093151"/>
                  <a:pt x="3544062" y="2093151"/>
                </a:cubicBezTo>
                <a:lnTo>
                  <a:pt x="3820160" y="2093151"/>
                </a:lnTo>
                <a:cubicBezTo>
                  <a:pt x="3858260" y="2093151"/>
                  <a:pt x="3889184" y="2062226"/>
                  <a:pt x="3889184" y="2024126"/>
                </a:cubicBezTo>
                <a:lnTo>
                  <a:pt x="3889184" y="1472438"/>
                </a:lnTo>
                <a:cubicBezTo>
                  <a:pt x="3889184" y="1434274"/>
                  <a:pt x="3858260" y="1403350"/>
                  <a:pt x="3820160" y="1403350"/>
                </a:cubicBezTo>
                <a:lnTo>
                  <a:pt x="3751135" y="1403350"/>
                </a:lnTo>
                <a:cubicBezTo>
                  <a:pt x="3751135" y="1403350"/>
                  <a:pt x="3544062" y="1403350"/>
                  <a:pt x="3544062" y="1403350"/>
                </a:cubicBezTo>
                <a:close/>
                <a:moveTo>
                  <a:pt x="1821815" y="1403350"/>
                </a:moveTo>
                <a:lnTo>
                  <a:pt x="1821815" y="1817307"/>
                </a:lnTo>
                <a:lnTo>
                  <a:pt x="2166937" y="1817307"/>
                </a:lnTo>
                <a:cubicBezTo>
                  <a:pt x="2205037" y="1817307"/>
                  <a:pt x="2235962" y="1786382"/>
                  <a:pt x="2235962" y="1748282"/>
                </a:cubicBezTo>
                <a:lnTo>
                  <a:pt x="2235962" y="1472438"/>
                </a:lnTo>
                <a:cubicBezTo>
                  <a:pt x="2235962" y="1434275"/>
                  <a:pt x="2205037" y="1403350"/>
                  <a:pt x="2166937" y="1403350"/>
                </a:cubicBezTo>
                <a:close/>
                <a:moveTo>
                  <a:pt x="5938710" y="1403286"/>
                </a:moveTo>
                <a:lnTo>
                  <a:pt x="5938710" y="1817243"/>
                </a:lnTo>
                <a:lnTo>
                  <a:pt x="6283833" y="1817243"/>
                </a:lnTo>
                <a:cubicBezTo>
                  <a:pt x="6321933" y="1817243"/>
                  <a:pt x="6352858" y="1786318"/>
                  <a:pt x="6352858" y="1748218"/>
                </a:cubicBezTo>
                <a:lnTo>
                  <a:pt x="6352858" y="1472374"/>
                </a:lnTo>
                <a:cubicBezTo>
                  <a:pt x="6352858" y="1434211"/>
                  <a:pt x="6321933" y="1403286"/>
                  <a:pt x="6283833" y="1403286"/>
                </a:cubicBezTo>
                <a:close/>
                <a:moveTo>
                  <a:pt x="4282122" y="1403286"/>
                </a:moveTo>
                <a:lnTo>
                  <a:pt x="4282122" y="1817243"/>
                </a:lnTo>
                <a:lnTo>
                  <a:pt x="4627245" y="1817243"/>
                </a:lnTo>
                <a:cubicBezTo>
                  <a:pt x="4665345" y="1817243"/>
                  <a:pt x="4696270" y="1786318"/>
                  <a:pt x="4696270" y="1748218"/>
                </a:cubicBezTo>
                <a:lnTo>
                  <a:pt x="4696270" y="1472374"/>
                </a:lnTo>
                <a:cubicBezTo>
                  <a:pt x="4696270" y="1434211"/>
                  <a:pt x="4665345" y="1403286"/>
                  <a:pt x="4627245" y="1403286"/>
                </a:cubicBezTo>
                <a:close/>
                <a:moveTo>
                  <a:pt x="0" y="1265428"/>
                </a:moveTo>
                <a:lnTo>
                  <a:pt x="690245" y="1265428"/>
                </a:lnTo>
                <a:lnTo>
                  <a:pt x="690245" y="1403413"/>
                </a:lnTo>
                <a:lnTo>
                  <a:pt x="138049" y="1403413"/>
                </a:lnTo>
                <a:lnTo>
                  <a:pt x="138049" y="1610297"/>
                </a:lnTo>
                <a:cubicBezTo>
                  <a:pt x="138049" y="1648397"/>
                  <a:pt x="168973" y="1679321"/>
                  <a:pt x="207073" y="1679321"/>
                </a:cubicBezTo>
                <a:lnTo>
                  <a:pt x="690245" y="1679321"/>
                </a:lnTo>
                <a:lnTo>
                  <a:pt x="690245" y="1817306"/>
                </a:lnTo>
                <a:lnTo>
                  <a:pt x="207073" y="1817306"/>
                </a:lnTo>
                <a:cubicBezTo>
                  <a:pt x="168973" y="1817306"/>
                  <a:pt x="138049" y="1848231"/>
                  <a:pt x="138049" y="1886331"/>
                </a:cubicBezTo>
                <a:lnTo>
                  <a:pt x="138049" y="1886458"/>
                </a:lnTo>
                <a:lnTo>
                  <a:pt x="138049" y="2093341"/>
                </a:lnTo>
                <a:lnTo>
                  <a:pt x="690245" y="2093341"/>
                </a:lnTo>
                <a:lnTo>
                  <a:pt x="690245" y="2231326"/>
                </a:lnTo>
                <a:lnTo>
                  <a:pt x="0" y="2231326"/>
                </a:lnTo>
                <a:lnTo>
                  <a:pt x="0" y="1886394"/>
                </a:lnTo>
                <a:cubicBezTo>
                  <a:pt x="0" y="1848294"/>
                  <a:pt x="31051" y="1817370"/>
                  <a:pt x="69024" y="1817370"/>
                </a:cubicBezTo>
                <a:cubicBezTo>
                  <a:pt x="106998" y="1817370"/>
                  <a:pt x="137795" y="1786763"/>
                  <a:pt x="138049" y="1748917"/>
                </a:cubicBezTo>
                <a:lnTo>
                  <a:pt x="138049" y="1747837"/>
                </a:lnTo>
                <a:cubicBezTo>
                  <a:pt x="137732" y="1709991"/>
                  <a:pt x="107124" y="1679385"/>
                  <a:pt x="69024" y="1679385"/>
                </a:cubicBezTo>
                <a:cubicBezTo>
                  <a:pt x="30924" y="1679385"/>
                  <a:pt x="0" y="1648460"/>
                  <a:pt x="0" y="1610360"/>
                </a:cubicBezTo>
                <a:close/>
                <a:moveTo>
                  <a:pt x="2513456" y="1265365"/>
                </a:moveTo>
                <a:lnTo>
                  <a:pt x="2651505" y="1265365"/>
                </a:lnTo>
                <a:lnTo>
                  <a:pt x="2651505" y="2024190"/>
                </a:lnTo>
                <a:cubicBezTo>
                  <a:pt x="2651505" y="2062290"/>
                  <a:pt x="2682430" y="2093215"/>
                  <a:pt x="2720530" y="2093215"/>
                </a:cubicBezTo>
                <a:lnTo>
                  <a:pt x="2720530" y="2093278"/>
                </a:lnTo>
                <a:lnTo>
                  <a:pt x="3203701" y="2093278"/>
                </a:lnTo>
                <a:lnTo>
                  <a:pt x="3203701" y="2231263"/>
                </a:lnTo>
                <a:lnTo>
                  <a:pt x="2720530" y="2231263"/>
                </a:lnTo>
                <a:cubicBezTo>
                  <a:pt x="2682430" y="2231263"/>
                  <a:pt x="2651505" y="2200339"/>
                  <a:pt x="2651505" y="2162239"/>
                </a:cubicBezTo>
                <a:cubicBezTo>
                  <a:pt x="2651505" y="2124139"/>
                  <a:pt x="2620580" y="2093215"/>
                  <a:pt x="2582480" y="2093215"/>
                </a:cubicBezTo>
                <a:cubicBezTo>
                  <a:pt x="2544380" y="2093215"/>
                  <a:pt x="2513456" y="2062290"/>
                  <a:pt x="2513456" y="2024190"/>
                </a:cubicBezTo>
                <a:close/>
                <a:moveTo>
                  <a:pt x="1683766" y="1265365"/>
                </a:moveTo>
                <a:lnTo>
                  <a:pt x="2097913" y="1265365"/>
                </a:lnTo>
                <a:cubicBezTo>
                  <a:pt x="2097913" y="1265365"/>
                  <a:pt x="2166937" y="1265365"/>
                  <a:pt x="2166937" y="1265365"/>
                </a:cubicBezTo>
                <a:cubicBezTo>
                  <a:pt x="2205037" y="1265365"/>
                  <a:pt x="2235962" y="1296289"/>
                  <a:pt x="2235962" y="1334389"/>
                </a:cubicBezTo>
                <a:cubicBezTo>
                  <a:pt x="2235962" y="1372489"/>
                  <a:pt x="2266887" y="1403414"/>
                  <a:pt x="2304987" y="1403414"/>
                </a:cubicBezTo>
                <a:lnTo>
                  <a:pt x="2304987" y="1403350"/>
                </a:lnTo>
                <a:cubicBezTo>
                  <a:pt x="2343087" y="1403350"/>
                  <a:pt x="2374011" y="1434211"/>
                  <a:pt x="2374011" y="1472248"/>
                </a:cubicBezTo>
                <a:lnTo>
                  <a:pt x="2374011" y="1748219"/>
                </a:lnTo>
                <a:cubicBezTo>
                  <a:pt x="2374011" y="1786319"/>
                  <a:pt x="2343087" y="1817243"/>
                  <a:pt x="2304987" y="1817243"/>
                </a:cubicBezTo>
                <a:cubicBezTo>
                  <a:pt x="2266887" y="1817243"/>
                  <a:pt x="2235962" y="1848168"/>
                  <a:pt x="2235962" y="1886268"/>
                </a:cubicBezTo>
                <a:cubicBezTo>
                  <a:pt x="2235962" y="1924368"/>
                  <a:pt x="2205037" y="1955292"/>
                  <a:pt x="2166937" y="1955292"/>
                </a:cubicBezTo>
                <a:lnTo>
                  <a:pt x="1821815" y="1955292"/>
                </a:lnTo>
                <a:lnTo>
                  <a:pt x="1821815" y="2231200"/>
                </a:lnTo>
                <a:lnTo>
                  <a:pt x="1683766" y="2231200"/>
                </a:lnTo>
                <a:close/>
                <a:moveTo>
                  <a:pt x="841882" y="1265365"/>
                </a:moveTo>
                <a:lnTo>
                  <a:pt x="979931" y="1265365"/>
                </a:lnTo>
                <a:lnTo>
                  <a:pt x="979931" y="1610234"/>
                </a:lnTo>
                <a:cubicBezTo>
                  <a:pt x="979931" y="1648334"/>
                  <a:pt x="1010855" y="1679258"/>
                  <a:pt x="1048955" y="1679258"/>
                </a:cubicBezTo>
                <a:lnTo>
                  <a:pt x="1324927" y="1679258"/>
                </a:lnTo>
                <a:cubicBezTo>
                  <a:pt x="1363027" y="1679258"/>
                  <a:pt x="1393951" y="1648334"/>
                  <a:pt x="1393951" y="1610234"/>
                </a:cubicBezTo>
                <a:lnTo>
                  <a:pt x="1393951" y="1265365"/>
                </a:lnTo>
                <a:lnTo>
                  <a:pt x="1532000" y="1265365"/>
                </a:lnTo>
                <a:lnTo>
                  <a:pt x="1532000" y="1610234"/>
                </a:lnTo>
                <a:cubicBezTo>
                  <a:pt x="1532000" y="1648334"/>
                  <a:pt x="1501076" y="1679258"/>
                  <a:pt x="1462976" y="1679258"/>
                </a:cubicBezTo>
                <a:cubicBezTo>
                  <a:pt x="1424876" y="1679258"/>
                  <a:pt x="1393951" y="1710119"/>
                  <a:pt x="1393951" y="1748219"/>
                </a:cubicBezTo>
                <a:cubicBezTo>
                  <a:pt x="1393951" y="1786319"/>
                  <a:pt x="1424876" y="1817243"/>
                  <a:pt x="1462976" y="1817243"/>
                </a:cubicBezTo>
                <a:cubicBezTo>
                  <a:pt x="1501076" y="1817243"/>
                  <a:pt x="1532000" y="1848168"/>
                  <a:pt x="1532000" y="1886268"/>
                </a:cubicBezTo>
                <a:lnTo>
                  <a:pt x="1532000" y="2231200"/>
                </a:lnTo>
                <a:lnTo>
                  <a:pt x="1393951" y="2231200"/>
                </a:lnTo>
                <a:lnTo>
                  <a:pt x="1393951" y="1886268"/>
                </a:lnTo>
                <a:cubicBezTo>
                  <a:pt x="1393951" y="1848168"/>
                  <a:pt x="1363027" y="1817243"/>
                  <a:pt x="1324927" y="1817243"/>
                </a:cubicBezTo>
                <a:lnTo>
                  <a:pt x="1117980" y="1817243"/>
                </a:lnTo>
                <a:cubicBezTo>
                  <a:pt x="1117980" y="1817243"/>
                  <a:pt x="1048955" y="1817243"/>
                  <a:pt x="1048955" y="1817243"/>
                </a:cubicBezTo>
                <a:cubicBezTo>
                  <a:pt x="1010855" y="1817243"/>
                  <a:pt x="979931" y="1848168"/>
                  <a:pt x="979931" y="1886268"/>
                </a:cubicBezTo>
                <a:lnTo>
                  <a:pt x="979931" y="2231200"/>
                </a:lnTo>
                <a:lnTo>
                  <a:pt x="841882" y="2231200"/>
                </a:lnTo>
                <a:lnTo>
                  <a:pt x="841882" y="1886268"/>
                </a:lnTo>
                <a:cubicBezTo>
                  <a:pt x="841882" y="1848168"/>
                  <a:pt x="872806" y="1817243"/>
                  <a:pt x="910906" y="1817243"/>
                </a:cubicBezTo>
                <a:cubicBezTo>
                  <a:pt x="949006" y="1817243"/>
                  <a:pt x="979931" y="1786382"/>
                  <a:pt x="979931" y="1748282"/>
                </a:cubicBezTo>
                <a:cubicBezTo>
                  <a:pt x="979931" y="1710182"/>
                  <a:pt x="949006" y="1679258"/>
                  <a:pt x="910906" y="1679258"/>
                </a:cubicBezTo>
                <a:cubicBezTo>
                  <a:pt x="872806" y="1679258"/>
                  <a:pt x="841882" y="1648334"/>
                  <a:pt x="841882" y="1610234"/>
                </a:cubicBezTo>
                <a:close/>
                <a:moveTo>
                  <a:pt x="6803771" y="1265301"/>
                </a:moveTo>
                <a:lnTo>
                  <a:pt x="7287006" y="1265301"/>
                </a:lnTo>
                <a:lnTo>
                  <a:pt x="7287006" y="1403350"/>
                </a:lnTo>
                <a:cubicBezTo>
                  <a:pt x="7287006" y="1403350"/>
                  <a:pt x="6803771" y="1403350"/>
                  <a:pt x="6803771" y="1403350"/>
                </a:cubicBezTo>
                <a:cubicBezTo>
                  <a:pt x="6765671" y="1403350"/>
                  <a:pt x="6734747" y="1434274"/>
                  <a:pt x="6734747" y="1472374"/>
                </a:cubicBezTo>
                <a:lnTo>
                  <a:pt x="6734747" y="1610170"/>
                </a:lnTo>
                <a:cubicBezTo>
                  <a:pt x="6734747" y="1648270"/>
                  <a:pt x="6765671" y="1679194"/>
                  <a:pt x="6803771" y="1679194"/>
                </a:cubicBezTo>
                <a:cubicBezTo>
                  <a:pt x="6803771" y="1679194"/>
                  <a:pt x="7079933" y="1679194"/>
                  <a:pt x="7079933" y="1679194"/>
                </a:cubicBezTo>
                <a:cubicBezTo>
                  <a:pt x="7118033" y="1679194"/>
                  <a:pt x="7148957" y="1710118"/>
                  <a:pt x="7148957" y="1748218"/>
                </a:cubicBezTo>
                <a:cubicBezTo>
                  <a:pt x="7148957" y="1786318"/>
                  <a:pt x="7179882" y="1817243"/>
                  <a:pt x="7217982" y="1817243"/>
                </a:cubicBezTo>
                <a:cubicBezTo>
                  <a:pt x="7256082" y="1817243"/>
                  <a:pt x="7287006" y="1848167"/>
                  <a:pt x="7287006" y="1886267"/>
                </a:cubicBezTo>
                <a:lnTo>
                  <a:pt x="7287006" y="2024190"/>
                </a:lnTo>
                <a:cubicBezTo>
                  <a:pt x="7286942" y="2062226"/>
                  <a:pt x="7256082" y="2093087"/>
                  <a:pt x="7217982" y="2093087"/>
                </a:cubicBezTo>
                <a:cubicBezTo>
                  <a:pt x="7179882" y="2093087"/>
                  <a:pt x="7148957" y="2123948"/>
                  <a:pt x="7148957" y="2162111"/>
                </a:cubicBezTo>
                <a:cubicBezTo>
                  <a:pt x="7148957" y="2200275"/>
                  <a:pt x="7118033" y="2231199"/>
                  <a:pt x="7079933" y="2231199"/>
                </a:cubicBezTo>
                <a:lnTo>
                  <a:pt x="6596697" y="2231199"/>
                </a:lnTo>
                <a:lnTo>
                  <a:pt x="6596697" y="2093151"/>
                </a:lnTo>
                <a:cubicBezTo>
                  <a:pt x="6596697" y="2093151"/>
                  <a:pt x="7079933" y="2093151"/>
                  <a:pt x="7079933" y="2093151"/>
                </a:cubicBezTo>
                <a:cubicBezTo>
                  <a:pt x="7118033" y="2093151"/>
                  <a:pt x="7148957" y="2062226"/>
                  <a:pt x="7148957" y="2024126"/>
                </a:cubicBezTo>
                <a:lnTo>
                  <a:pt x="7148957" y="1886331"/>
                </a:lnTo>
                <a:cubicBezTo>
                  <a:pt x="7148957" y="1848231"/>
                  <a:pt x="7118033" y="1817306"/>
                  <a:pt x="7079933" y="1817306"/>
                </a:cubicBezTo>
                <a:lnTo>
                  <a:pt x="6803771" y="1817306"/>
                </a:lnTo>
                <a:cubicBezTo>
                  <a:pt x="6765671" y="1817306"/>
                  <a:pt x="6734747" y="1786382"/>
                  <a:pt x="6734747" y="1748282"/>
                </a:cubicBezTo>
                <a:cubicBezTo>
                  <a:pt x="6734747" y="1710182"/>
                  <a:pt x="6703821" y="1679258"/>
                  <a:pt x="6665721" y="1679258"/>
                </a:cubicBezTo>
                <a:cubicBezTo>
                  <a:pt x="6627621" y="1679258"/>
                  <a:pt x="6596697" y="1648333"/>
                  <a:pt x="6596697" y="1610233"/>
                </a:cubicBezTo>
                <a:lnTo>
                  <a:pt x="6596697" y="1472311"/>
                </a:lnTo>
                <a:cubicBezTo>
                  <a:pt x="6596761" y="1434274"/>
                  <a:pt x="6627621" y="1403414"/>
                  <a:pt x="6665721" y="1403414"/>
                </a:cubicBezTo>
                <a:cubicBezTo>
                  <a:pt x="6703821" y="1403414"/>
                  <a:pt x="6734747" y="1372553"/>
                  <a:pt x="6734747" y="1334389"/>
                </a:cubicBezTo>
                <a:cubicBezTo>
                  <a:pt x="6734747" y="1296225"/>
                  <a:pt x="6765671" y="1265301"/>
                  <a:pt x="6803771" y="1265301"/>
                </a:cubicBezTo>
                <a:close/>
                <a:moveTo>
                  <a:pt x="5800661" y="1265301"/>
                </a:moveTo>
                <a:lnTo>
                  <a:pt x="6214809" y="1265301"/>
                </a:lnTo>
                <a:cubicBezTo>
                  <a:pt x="6214809" y="1265301"/>
                  <a:pt x="6283833" y="1265301"/>
                  <a:pt x="6283833" y="1265301"/>
                </a:cubicBezTo>
                <a:cubicBezTo>
                  <a:pt x="6321933" y="1265301"/>
                  <a:pt x="6352858" y="1296225"/>
                  <a:pt x="6352858" y="1334325"/>
                </a:cubicBezTo>
                <a:cubicBezTo>
                  <a:pt x="6352858" y="1372425"/>
                  <a:pt x="6383782" y="1403350"/>
                  <a:pt x="6421882" y="1403350"/>
                </a:cubicBezTo>
                <a:lnTo>
                  <a:pt x="6421882" y="1403286"/>
                </a:lnTo>
                <a:cubicBezTo>
                  <a:pt x="6459982" y="1403286"/>
                  <a:pt x="6490906" y="1434147"/>
                  <a:pt x="6490906" y="1472184"/>
                </a:cubicBezTo>
                <a:lnTo>
                  <a:pt x="6490906" y="1748155"/>
                </a:lnTo>
                <a:cubicBezTo>
                  <a:pt x="6490906" y="1786255"/>
                  <a:pt x="6459982" y="1817179"/>
                  <a:pt x="6421882" y="1817179"/>
                </a:cubicBezTo>
                <a:cubicBezTo>
                  <a:pt x="6383782" y="1817179"/>
                  <a:pt x="6352858" y="1848104"/>
                  <a:pt x="6352858" y="1886204"/>
                </a:cubicBezTo>
                <a:cubicBezTo>
                  <a:pt x="6352858" y="1924304"/>
                  <a:pt x="6383782" y="1955228"/>
                  <a:pt x="6421882" y="1955228"/>
                </a:cubicBezTo>
                <a:cubicBezTo>
                  <a:pt x="6459982" y="1955228"/>
                  <a:pt x="6490906" y="1986153"/>
                  <a:pt x="6490906" y="2024253"/>
                </a:cubicBezTo>
                <a:lnTo>
                  <a:pt x="6490906" y="2231136"/>
                </a:lnTo>
                <a:lnTo>
                  <a:pt x="6352858" y="2231136"/>
                </a:lnTo>
                <a:lnTo>
                  <a:pt x="6352858" y="2024253"/>
                </a:lnTo>
                <a:cubicBezTo>
                  <a:pt x="6352858" y="1986153"/>
                  <a:pt x="6321933" y="1955228"/>
                  <a:pt x="6283833" y="1955228"/>
                </a:cubicBezTo>
                <a:lnTo>
                  <a:pt x="5938710" y="1955228"/>
                </a:lnTo>
                <a:lnTo>
                  <a:pt x="5938710" y="2231136"/>
                </a:lnTo>
                <a:lnTo>
                  <a:pt x="5800661" y="2231136"/>
                </a:lnTo>
                <a:close/>
                <a:moveTo>
                  <a:pt x="4972367" y="1265301"/>
                </a:moveTo>
                <a:lnTo>
                  <a:pt x="5662612" y="1265301"/>
                </a:lnTo>
                <a:lnTo>
                  <a:pt x="5662612" y="1403286"/>
                </a:lnTo>
                <a:lnTo>
                  <a:pt x="5110416" y="1403286"/>
                </a:lnTo>
                <a:lnTo>
                  <a:pt x="5110416" y="1610170"/>
                </a:lnTo>
                <a:cubicBezTo>
                  <a:pt x="5110416" y="1648270"/>
                  <a:pt x="5141340" y="1679194"/>
                  <a:pt x="5179440" y="1679194"/>
                </a:cubicBezTo>
                <a:lnTo>
                  <a:pt x="5662612" y="1679194"/>
                </a:lnTo>
                <a:lnTo>
                  <a:pt x="5662612" y="1817179"/>
                </a:lnTo>
                <a:lnTo>
                  <a:pt x="5179440" y="1817179"/>
                </a:lnTo>
                <a:cubicBezTo>
                  <a:pt x="5141340" y="1817179"/>
                  <a:pt x="5110416" y="1848104"/>
                  <a:pt x="5110416" y="1886204"/>
                </a:cubicBezTo>
                <a:lnTo>
                  <a:pt x="5110416" y="1886331"/>
                </a:lnTo>
                <a:lnTo>
                  <a:pt x="5110416" y="2093214"/>
                </a:lnTo>
                <a:lnTo>
                  <a:pt x="5662612" y="2093214"/>
                </a:lnTo>
                <a:lnTo>
                  <a:pt x="5662612" y="2231199"/>
                </a:lnTo>
                <a:lnTo>
                  <a:pt x="4972367" y="2231199"/>
                </a:lnTo>
                <a:lnTo>
                  <a:pt x="4972367" y="1886267"/>
                </a:lnTo>
                <a:cubicBezTo>
                  <a:pt x="4972367" y="1848167"/>
                  <a:pt x="5003419" y="1817243"/>
                  <a:pt x="5041391" y="1817243"/>
                </a:cubicBezTo>
                <a:cubicBezTo>
                  <a:pt x="5079364" y="1817243"/>
                  <a:pt x="5110098" y="1786636"/>
                  <a:pt x="5110416" y="1748790"/>
                </a:cubicBezTo>
                <a:lnTo>
                  <a:pt x="5110416" y="1747710"/>
                </a:lnTo>
                <a:cubicBezTo>
                  <a:pt x="5110098" y="1709865"/>
                  <a:pt x="5079491" y="1679258"/>
                  <a:pt x="5041391" y="1679258"/>
                </a:cubicBezTo>
                <a:cubicBezTo>
                  <a:pt x="5003291" y="1679258"/>
                  <a:pt x="4972367" y="1648333"/>
                  <a:pt x="4972367" y="1610233"/>
                </a:cubicBezTo>
                <a:close/>
                <a:moveTo>
                  <a:pt x="4144073" y="1265301"/>
                </a:moveTo>
                <a:lnTo>
                  <a:pt x="4558221" y="1265301"/>
                </a:lnTo>
                <a:cubicBezTo>
                  <a:pt x="4558221" y="1265301"/>
                  <a:pt x="4627245" y="1265301"/>
                  <a:pt x="4627245" y="1265301"/>
                </a:cubicBezTo>
                <a:cubicBezTo>
                  <a:pt x="4665345" y="1265301"/>
                  <a:pt x="4696270" y="1296225"/>
                  <a:pt x="4696270" y="1334325"/>
                </a:cubicBezTo>
                <a:cubicBezTo>
                  <a:pt x="4696270" y="1372425"/>
                  <a:pt x="4727194" y="1403350"/>
                  <a:pt x="4765294" y="1403350"/>
                </a:cubicBezTo>
                <a:lnTo>
                  <a:pt x="4765294" y="1403286"/>
                </a:lnTo>
                <a:cubicBezTo>
                  <a:pt x="4803394" y="1403286"/>
                  <a:pt x="4834318" y="1434147"/>
                  <a:pt x="4834318" y="1472184"/>
                </a:cubicBezTo>
                <a:lnTo>
                  <a:pt x="4834318" y="1748155"/>
                </a:lnTo>
                <a:cubicBezTo>
                  <a:pt x="4834318" y="1786255"/>
                  <a:pt x="4803394" y="1817179"/>
                  <a:pt x="4765294" y="1817179"/>
                </a:cubicBezTo>
                <a:cubicBezTo>
                  <a:pt x="4727194" y="1817179"/>
                  <a:pt x="4696270" y="1848104"/>
                  <a:pt x="4696270" y="1886204"/>
                </a:cubicBezTo>
                <a:cubicBezTo>
                  <a:pt x="4696270" y="1924304"/>
                  <a:pt x="4727194" y="1955228"/>
                  <a:pt x="4765294" y="1955228"/>
                </a:cubicBezTo>
                <a:cubicBezTo>
                  <a:pt x="4803394" y="1955228"/>
                  <a:pt x="4834318" y="1986153"/>
                  <a:pt x="4834318" y="2024253"/>
                </a:cubicBezTo>
                <a:lnTo>
                  <a:pt x="4834318" y="2231136"/>
                </a:lnTo>
                <a:lnTo>
                  <a:pt x="4696270" y="2231136"/>
                </a:lnTo>
                <a:lnTo>
                  <a:pt x="4696270" y="2024253"/>
                </a:lnTo>
                <a:cubicBezTo>
                  <a:pt x="4696270" y="1986153"/>
                  <a:pt x="4665345" y="1955228"/>
                  <a:pt x="4627245" y="1955228"/>
                </a:cubicBezTo>
                <a:lnTo>
                  <a:pt x="4282122" y="1955228"/>
                </a:lnTo>
                <a:lnTo>
                  <a:pt x="4282122" y="2231136"/>
                </a:lnTo>
                <a:lnTo>
                  <a:pt x="4144073" y="2231136"/>
                </a:lnTo>
                <a:close/>
                <a:moveTo>
                  <a:pt x="3544062" y="1265301"/>
                </a:moveTo>
                <a:lnTo>
                  <a:pt x="3751135" y="1265301"/>
                </a:lnTo>
                <a:cubicBezTo>
                  <a:pt x="3751135" y="1265301"/>
                  <a:pt x="3820160" y="1265301"/>
                  <a:pt x="3820160" y="1265301"/>
                </a:cubicBezTo>
                <a:cubicBezTo>
                  <a:pt x="3858260" y="1265301"/>
                  <a:pt x="3889184" y="1296225"/>
                  <a:pt x="3889184" y="1334325"/>
                </a:cubicBezTo>
                <a:cubicBezTo>
                  <a:pt x="3889184" y="1372425"/>
                  <a:pt x="3920109" y="1403350"/>
                  <a:pt x="3958209" y="1403350"/>
                </a:cubicBezTo>
                <a:lnTo>
                  <a:pt x="3958209" y="1403414"/>
                </a:lnTo>
                <a:cubicBezTo>
                  <a:pt x="3996309" y="1403414"/>
                  <a:pt x="4027233" y="1434274"/>
                  <a:pt x="4027233" y="1472311"/>
                </a:cubicBezTo>
                <a:lnTo>
                  <a:pt x="4027233" y="2024190"/>
                </a:lnTo>
                <a:cubicBezTo>
                  <a:pt x="4027233" y="2062290"/>
                  <a:pt x="3996309" y="2093214"/>
                  <a:pt x="3958209" y="2093214"/>
                </a:cubicBezTo>
                <a:cubicBezTo>
                  <a:pt x="3920109" y="2093214"/>
                  <a:pt x="3889184" y="2124139"/>
                  <a:pt x="3889184" y="2162239"/>
                </a:cubicBezTo>
                <a:cubicBezTo>
                  <a:pt x="3889184" y="2200339"/>
                  <a:pt x="3858260" y="2231263"/>
                  <a:pt x="3820160" y="2231263"/>
                </a:cubicBezTo>
                <a:lnTo>
                  <a:pt x="3544062" y="2231263"/>
                </a:lnTo>
                <a:cubicBezTo>
                  <a:pt x="3505962" y="2231263"/>
                  <a:pt x="3475037" y="2200339"/>
                  <a:pt x="3475037" y="2162239"/>
                </a:cubicBezTo>
                <a:cubicBezTo>
                  <a:pt x="3475037" y="2124139"/>
                  <a:pt x="3444112" y="2093214"/>
                  <a:pt x="3406012" y="2093214"/>
                </a:cubicBezTo>
                <a:cubicBezTo>
                  <a:pt x="3367912" y="2093214"/>
                  <a:pt x="3336988" y="2062290"/>
                  <a:pt x="3336988" y="2024190"/>
                </a:cubicBezTo>
                <a:lnTo>
                  <a:pt x="3336988" y="1472311"/>
                </a:lnTo>
                <a:cubicBezTo>
                  <a:pt x="3337052" y="1434274"/>
                  <a:pt x="3367912" y="1403414"/>
                  <a:pt x="3406012" y="1403414"/>
                </a:cubicBezTo>
                <a:cubicBezTo>
                  <a:pt x="3444112" y="1403414"/>
                  <a:pt x="3475037" y="1372553"/>
                  <a:pt x="3475037" y="1334389"/>
                </a:cubicBezTo>
                <a:cubicBezTo>
                  <a:pt x="3475037" y="1296225"/>
                  <a:pt x="3505962" y="1265301"/>
                  <a:pt x="3544062" y="1265301"/>
                </a:cubicBezTo>
                <a:close/>
                <a:moveTo>
                  <a:pt x="3867912" y="138113"/>
                </a:moveTo>
                <a:lnTo>
                  <a:pt x="3867912" y="138177"/>
                </a:lnTo>
                <a:cubicBezTo>
                  <a:pt x="3829812" y="138177"/>
                  <a:pt x="3798887" y="169101"/>
                  <a:pt x="3798887" y="207201"/>
                </a:cubicBezTo>
                <a:lnTo>
                  <a:pt x="3798887" y="552069"/>
                </a:lnTo>
                <a:lnTo>
                  <a:pt x="4213034" y="552069"/>
                </a:lnTo>
                <a:lnTo>
                  <a:pt x="4213034" y="207201"/>
                </a:lnTo>
                <a:cubicBezTo>
                  <a:pt x="4213034" y="169037"/>
                  <a:pt x="4182109" y="138113"/>
                  <a:pt x="4144009" y="138113"/>
                </a:cubicBezTo>
                <a:cubicBezTo>
                  <a:pt x="4144009" y="138113"/>
                  <a:pt x="3867912" y="138113"/>
                  <a:pt x="3867912" y="138113"/>
                </a:cubicBezTo>
                <a:close/>
                <a:moveTo>
                  <a:pt x="4627245" y="138049"/>
                </a:moveTo>
                <a:lnTo>
                  <a:pt x="4627245" y="552005"/>
                </a:lnTo>
                <a:lnTo>
                  <a:pt x="4972367" y="552005"/>
                </a:lnTo>
                <a:cubicBezTo>
                  <a:pt x="5010467" y="552005"/>
                  <a:pt x="5041392" y="521081"/>
                  <a:pt x="5041392" y="482981"/>
                </a:cubicBezTo>
                <a:lnTo>
                  <a:pt x="5041392" y="207137"/>
                </a:lnTo>
                <a:cubicBezTo>
                  <a:pt x="5041392" y="168974"/>
                  <a:pt x="5010467" y="138049"/>
                  <a:pt x="4972367" y="138049"/>
                </a:cubicBezTo>
                <a:close/>
                <a:moveTo>
                  <a:pt x="5317489" y="127"/>
                </a:moveTo>
                <a:lnTo>
                  <a:pt x="6007734" y="127"/>
                </a:lnTo>
                <a:lnTo>
                  <a:pt x="6007734" y="138113"/>
                </a:lnTo>
                <a:lnTo>
                  <a:pt x="5455538" y="138113"/>
                </a:lnTo>
                <a:lnTo>
                  <a:pt x="5455538" y="344996"/>
                </a:lnTo>
                <a:cubicBezTo>
                  <a:pt x="5455538" y="383096"/>
                  <a:pt x="5486462" y="414020"/>
                  <a:pt x="5524562" y="414020"/>
                </a:cubicBezTo>
                <a:lnTo>
                  <a:pt x="6007734" y="414020"/>
                </a:lnTo>
                <a:lnTo>
                  <a:pt x="6007734" y="552006"/>
                </a:lnTo>
                <a:lnTo>
                  <a:pt x="5524562" y="552006"/>
                </a:lnTo>
                <a:cubicBezTo>
                  <a:pt x="5486462" y="552006"/>
                  <a:pt x="5455538" y="582930"/>
                  <a:pt x="5455538" y="621030"/>
                </a:cubicBezTo>
                <a:lnTo>
                  <a:pt x="5455538" y="827913"/>
                </a:lnTo>
                <a:lnTo>
                  <a:pt x="6007734" y="827913"/>
                </a:lnTo>
                <a:lnTo>
                  <a:pt x="6007734" y="965899"/>
                </a:lnTo>
                <a:lnTo>
                  <a:pt x="6007734" y="966026"/>
                </a:lnTo>
                <a:lnTo>
                  <a:pt x="5317489" y="966026"/>
                </a:lnTo>
                <a:lnTo>
                  <a:pt x="5317489" y="621094"/>
                </a:lnTo>
                <a:cubicBezTo>
                  <a:pt x="5317489" y="582994"/>
                  <a:pt x="5348541" y="552069"/>
                  <a:pt x="5386513" y="552069"/>
                </a:cubicBezTo>
                <a:cubicBezTo>
                  <a:pt x="5424486" y="552069"/>
                  <a:pt x="5455221" y="521462"/>
                  <a:pt x="5455538" y="483616"/>
                </a:cubicBezTo>
                <a:lnTo>
                  <a:pt x="5455538" y="482537"/>
                </a:lnTo>
                <a:cubicBezTo>
                  <a:pt x="5455221" y="444691"/>
                  <a:pt x="5424613" y="414084"/>
                  <a:pt x="5386513" y="414084"/>
                </a:cubicBezTo>
                <a:cubicBezTo>
                  <a:pt x="5348413" y="414084"/>
                  <a:pt x="5317489" y="383159"/>
                  <a:pt x="5317489" y="345059"/>
                </a:cubicBezTo>
                <a:close/>
                <a:moveTo>
                  <a:pt x="2362771" y="127"/>
                </a:moveTo>
                <a:lnTo>
                  <a:pt x="3053016" y="127"/>
                </a:lnTo>
                <a:lnTo>
                  <a:pt x="3053016" y="138113"/>
                </a:lnTo>
                <a:lnTo>
                  <a:pt x="2500820" y="138113"/>
                </a:lnTo>
                <a:lnTo>
                  <a:pt x="2500820" y="344996"/>
                </a:lnTo>
                <a:cubicBezTo>
                  <a:pt x="2500820" y="383096"/>
                  <a:pt x="2531744" y="414020"/>
                  <a:pt x="2569844" y="414020"/>
                </a:cubicBezTo>
                <a:lnTo>
                  <a:pt x="3053016" y="414020"/>
                </a:lnTo>
                <a:lnTo>
                  <a:pt x="3053016" y="552006"/>
                </a:lnTo>
                <a:lnTo>
                  <a:pt x="2569844" y="552006"/>
                </a:lnTo>
                <a:cubicBezTo>
                  <a:pt x="2531744" y="552006"/>
                  <a:pt x="2500820" y="582930"/>
                  <a:pt x="2500820" y="621030"/>
                </a:cubicBezTo>
                <a:lnTo>
                  <a:pt x="2500820" y="827913"/>
                </a:lnTo>
                <a:lnTo>
                  <a:pt x="3053016" y="827913"/>
                </a:lnTo>
                <a:lnTo>
                  <a:pt x="3053016" y="828040"/>
                </a:lnTo>
                <a:lnTo>
                  <a:pt x="3053016" y="966026"/>
                </a:lnTo>
                <a:lnTo>
                  <a:pt x="2362771" y="966026"/>
                </a:lnTo>
                <a:lnTo>
                  <a:pt x="2362771" y="621094"/>
                </a:lnTo>
                <a:cubicBezTo>
                  <a:pt x="2362771" y="582994"/>
                  <a:pt x="2393823" y="552069"/>
                  <a:pt x="2431795" y="552069"/>
                </a:cubicBezTo>
                <a:cubicBezTo>
                  <a:pt x="2469768" y="552069"/>
                  <a:pt x="2500566" y="521462"/>
                  <a:pt x="2500820" y="483616"/>
                </a:cubicBezTo>
                <a:lnTo>
                  <a:pt x="2500820" y="482537"/>
                </a:lnTo>
                <a:cubicBezTo>
                  <a:pt x="2500503" y="444691"/>
                  <a:pt x="2469895" y="414084"/>
                  <a:pt x="2431795" y="414084"/>
                </a:cubicBezTo>
                <a:cubicBezTo>
                  <a:pt x="2393695" y="414084"/>
                  <a:pt x="2362771" y="383159"/>
                  <a:pt x="2362771" y="345059"/>
                </a:cubicBezTo>
                <a:close/>
                <a:moveTo>
                  <a:pt x="3867912" y="64"/>
                </a:moveTo>
                <a:cubicBezTo>
                  <a:pt x="3867912" y="64"/>
                  <a:pt x="4144009" y="64"/>
                  <a:pt x="4144009" y="64"/>
                </a:cubicBezTo>
                <a:cubicBezTo>
                  <a:pt x="4182109" y="64"/>
                  <a:pt x="4213034" y="30988"/>
                  <a:pt x="4213034" y="69088"/>
                </a:cubicBezTo>
                <a:cubicBezTo>
                  <a:pt x="4213034" y="107188"/>
                  <a:pt x="4243959" y="138113"/>
                  <a:pt x="4282059" y="138113"/>
                </a:cubicBezTo>
                <a:cubicBezTo>
                  <a:pt x="4320159" y="138113"/>
                  <a:pt x="4351083" y="168974"/>
                  <a:pt x="4351083" y="207010"/>
                </a:cubicBezTo>
                <a:lnTo>
                  <a:pt x="4351083" y="965899"/>
                </a:lnTo>
                <a:lnTo>
                  <a:pt x="4213034" y="965899"/>
                </a:lnTo>
                <a:lnTo>
                  <a:pt x="4213034" y="689991"/>
                </a:lnTo>
                <a:lnTo>
                  <a:pt x="3798887" y="689991"/>
                </a:lnTo>
                <a:lnTo>
                  <a:pt x="3798887" y="690055"/>
                </a:lnTo>
                <a:lnTo>
                  <a:pt x="3798887" y="965962"/>
                </a:lnTo>
                <a:lnTo>
                  <a:pt x="3660838" y="965962"/>
                </a:lnTo>
                <a:lnTo>
                  <a:pt x="3660838" y="207201"/>
                </a:lnTo>
                <a:cubicBezTo>
                  <a:pt x="3660838" y="169101"/>
                  <a:pt x="3691762" y="138177"/>
                  <a:pt x="3729862" y="138177"/>
                </a:cubicBezTo>
                <a:cubicBezTo>
                  <a:pt x="3767962" y="138177"/>
                  <a:pt x="3798887" y="107315"/>
                  <a:pt x="3798887" y="69152"/>
                </a:cubicBezTo>
                <a:cubicBezTo>
                  <a:pt x="3798887" y="30988"/>
                  <a:pt x="3829812" y="64"/>
                  <a:pt x="3867912" y="64"/>
                </a:cubicBezTo>
                <a:close/>
                <a:moveTo>
                  <a:pt x="1279270" y="64"/>
                </a:moveTo>
                <a:lnTo>
                  <a:pt x="1417319" y="64"/>
                </a:lnTo>
                <a:lnTo>
                  <a:pt x="1417319" y="758889"/>
                </a:lnTo>
                <a:cubicBezTo>
                  <a:pt x="1417319" y="796989"/>
                  <a:pt x="1448243" y="827914"/>
                  <a:pt x="1486343" y="827914"/>
                </a:cubicBezTo>
                <a:cubicBezTo>
                  <a:pt x="1486343" y="827914"/>
                  <a:pt x="1624393" y="827914"/>
                  <a:pt x="1624393" y="827914"/>
                </a:cubicBezTo>
                <a:cubicBezTo>
                  <a:pt x="1662493" y="827914"/>
                  <a:pt x="1693417" y="796989"/>
                  <a:pt x="1693417" y="758889"/>
                </a:cubicBezTo>
                <a:lnTo>
                  <a:pt x="1693417" y="413957"/>
                </a:lnTo>
                <a:lnTo>
                  <a:pt x="1831466" y="413957"/>
                </a:lnTo>
                <a:lnTo>
                  <a:pt x="1831466" y="758889"/>
                </a:lnTo>
                <a:cubicBezTo>
                  <a:pt x="1831466" y="796989"/>
                  <a:pt x="1862391" y="827914"/>
                  <a:pt x="1900491" y="827914"/>
                </a:cubicBezTo>
                <a:cubicBezTo>
                  <a:pt x="1900491" y="827914"/>
                  <a:pt x="2038540" y="827914"/>
                  <a:pt x="2038540" y="827914"/>
                </a:cubicBezTo>
                <a:cubicBezTo>
                  <a:pt x="2076640" y="827914"/>
                  <a:pt x="2107564" y="796989"/>
                  <a:pt x="2107564" y="758889"/>
                </a:cubicBezTo>
                <a:lnTo>
                  <a:pt x="2107564" y="64"/>
                </a:lnTo>
                <a:lnTo>
                  <a:pt x="2245613" y="64"/>
                </a:lnTo>
                <a:lnTo>
                  <a:pt x="2245613" y="758889"/>
                </a:lnTo>
                <a:cubicBezTo>
                  <a:pt x="2245613" y="796989"/>
                  <a:pt x="2214689" y="827914"/>
                  <a:pt x="2176589" y="827914"/>
                </a:cubicBezTo>
                <a:cubicBezTo>
                  <a:pt x="2138489" y="827914"/>
                  <a:pt x="2107564" y="858838"/>
                  <a:pt x="2107564" y="896938"/>
                </a:cubicBezTo>
                <a:cubicBezTo>
                  <a:pt x="2107564" y="935038"/>
                  <a:pt x="2076640" y="965962"/>
                  <a:pt x="2038540" y="965962"/>
                </a:cubicBezTo>
                <a:lnTo>
                  <a:pt x="1900491" y="965962"/>
                </a:lnTo>
                <a:cubicBezTo>
                  <a:pt x="1862391" y="965962"/>
                  <a:pt x="1831466" y="935038"/>
                  <a:pt x="1831466" y="896938"/>
                </a:cubicBezTo>
                <a:cubicBezTo>
                  <a:pt x="1831466" y="858838"/>
                  <a:pt x="1800542" y="827914"/>
                  <a:pt x="1762442" y="827914"/>
                </a:cubicBezTo>
                <a:cubicBezTo>
                  <a:pt x="1724342" y="827914"/>
                  <a:pt x="1693417" y="858838"/>
                  <a:pt x="1693417" y="896938"/>
                </a:cubicBezTo>
                <a:cubicBezTo>
                  <a:pt x="1693417" y="935038"/>
                  <a:pt x="1662493" y="965962"/>
                  <a:pt x="1624393" y="965962"/>
                </a:cubicBezTo>
                <a:lnTo>
                  <a:pt x="1486343" y="965962"/>
                </a:lnTo>
                <a:cubicBezTo>
                  <a:pt x="1448243" y="965962"/>
                  <a:pt x="1417319" y="935038"/>
                  <a:pt x="1417319" y="896938"/>
                </a:cubicBezTo>
                <a:cubicBezTo>
                  <a:pt x="1417319" y="858838"/>
                  <a:pt x="1386394" y="827914"/>
                  <a:pt x="1348294" y="827914"/>
                </a:cubicBezTo>
                <a:cubicBezTo>
                  <a:pt x="1310194" y="827914"/>
                  <a:pt x="1279270" y="796989"/>
                  <a:pt x="1279270" y="758889"/>
                </a:cubicBezTo>
                <a:close/>
                <a:moveTo>
                  <a:pt x="4489196" y="0"/>
                </a:moveTo>
                <a:lnTo>
                  <a:pt x="4903343" y="0"/>
                </a:lnTo>
                <a:cubicBezTo>
                  <a:pt x="4903343" y="0"/>
                  <a:pt x="4972367" y="0"/>
                  <a:pt x="4972367" y="0"/>
                </a:cubicBezTo>
                <a:cubicBezTo>
                  <a:pt x="5010467" y="0"/>
                  <a:pt x="5041392" y="30924"/>
                  <a:pt x="5041392" y="69024"/>
                </a:cubicBezTo>
                <a:cubicBezTo>
                  <a:pt x="5041392" y="107124"/>
                  <a:pt x="5072316" y="138049"/>
                  <a:pt x="5110416" y="138049"/>
                </a:cubicBezTo>
                <a:cubicBezTo>
                  <a:pt x="5148516" y="138049"/>
                  <a:pt x="5179441" y="168910"/>
                  <a:pt x="5179441" y="206946"/>
                </a:cubicBezTo>
                <a:lnTo>
                  <a:pt x="5179441" y="482917"/>
                </a:lnTo>
                <a:cubicBezTo>
                  <a:pt x="5179441" y="521017"/>
                  <a:pt x="5148516" y="551942"/>
                  <a:pt x="5110416" y="551942"/>
                </a:cubicBezTo>
                <a:cubicBezTo>
                  <a:pt x="5072316" y="551942"/>
                  <a:pt x="5041392" y="582867"/>
                  <a:pt x="5041392" y="620967"/>
                </a:cubicBezTo>
                <a:cubicBezTo>
                  <a:pt x="5041392" y="659067"/>
                  <a:pt x="5072316" y="689991"/>
                  <a:pt x="5110416" y="689991"/>
                </a:cubicBezTo>
                <a:cubicBezTo>
                  <a:pt x="5148516" y="689991"/>
                  <a:pt x="5179441" y="720916"/>
                  <a:pt x="5179441" y="759016"/>
                </a:cubicBezTo>
                <a:lnTo>
                  <a:pt x="5179441" y="965898"/>
                </a:lnTo>
                <a:lnTo>
                  <a:pt x="5041392" y="965898"/>
                </a:lnTo>
                <a:lnTo>
                  <a:pt x="5041392" y="759016"/>
                </a:lnTo>
                <a:lnTo>
                  <a:pt x="5041392" y="758952"/>
                </a:lnTo>
                <a:cubicBezTo>
                  <a:pt x="5041392" y="720852"/>
                  <a:pt x="5010467" y="689927"/>
                  <a:pt x="4972367" y="689927"/>
                </a:cubicBezTo>
                <a:lnTo>
                  <a:pt x="4627245" y="689927"/>
                </a:lnTo>
                <a:lnTo>
                  <a:pt x="4627245" y="965835"/>
                </a:lnTo>
                <a:lnTo>
                  <a:pt x="4489196" y="9658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45" name="Google Shape;145;p17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</a:rPr>
              <a:t> Notice : Insert objects from master and place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46" name="Google Shape;146;p17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7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utro">
  <p:cSld name="Section Header_1">
    <p:bg>
      <p:bgPr>
        <a:solidFill>
          <a:schemeClr val="accent1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8"/>
          <p:cNvSpPr txBox="1">
            <a:spLocks noGrp="1"/>
          </p:cNvSpPr>
          <p:nvPr>
            <p:ph type="ctrTitle"/>
          </p:nvPr>
        </p:nvSpPr>
        <p:spPr>
          <a:xfrm>
            <a:off x="467916" y="411957"/>
            <a:ext cx="6585000" cy="21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oppins Light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9" name="Google Shape;149;p18"/>
          <p:cNvSpPr txBox="1">
            <a:spLocks noGrp="1"/>
          </p:cNvSpPr>
          <p:nvPr>
            <p:ph type="subTitle" idx="1"/>
          </p:nvPr>
        </p:nvSpPr>
        <p:spPr>
          <a:xfrm>
            <a:off x="467915" y="3699456"/>
            <a:ext cx="4104000" cy="11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>
                <a:solidFill>
                  <a:schemeClr val="lt1"/>
                </a:solidFill>
              </a:defRPr>
            </a:lvl1pPr>
            <a:lvl2pPr lvl="1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>
                <a:solidFill>
                  <a:schemeClr val="lt1"/>
                </a:solidFill>
              </a:defRPr>
            </a:lvl2pPr>
            <a:lvl3pPr lvl="2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150" name="Google Shape;150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76392" y="4507641"/>
            <a:ext cx="1352089" cy="4478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19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/>
            </a:lvl1pPr>
            <a:lvl2pPr marL="0" lvl="1" indent="0" algn="l" rtl="0">
              <a:spcBef>
                <a:spcPts val="0"/>
              </a:spcBef>
              <a:buNone/>
              <a:defRPr/>
            </a:lvl2pPr>
            <a:lvl3pPr marL="0" lvl="2" indent="0" algn="l" rtl="0">
              <a:spcBef>
                <a:spcPts val="0"/>
              </a:spcBef>
              <a:buNone/>
              <a:defRPr/>
            </a:lvl3pPr>
            <a:lvl4pPr marL="0" lvl="3" indent="0" algn="l" rtl="0">
              <a:spcBef>
                <a:spcPts val="0"/>
              </a:spcBef>
              <a:buNone/>
              <a:defRPr/>
            </a:lvl4pPr>
            <a:lvl5pPr marL="0" lvl="4" indent="0" algn="l" rtl="0">
              <a:spcBef>
                <a:spcPts val="0"/>
              </a:spcBef>
              <a:buNone/>
              <a:defRPr/>
            </a:lvl5pPr>
            <a:lvl6pPr marL="0" lvl="5" indent="0" algn="l" rtl="0">
              <a:spcBef>
                <a:spcPts val="0"/>
              </a:spcBef>
              <a:buNone/>
              <a:defRPr/>
            </a:lvl6pPr>
            <a:lvl7pPr marL="0" lvl="6" indent="0" algn="l" rtl="0">
              <a:spcBef>
                <a:spcPts val="0"/>
              </a:spcBef>
              <a:buNone/>
              <a:defRPr/>
            </a:lvl7pPr>
            <a:lvl8pPr marL="0" lvl="7" indent="0" algn="l" rtl="0">
              <a:spcBef>
                <a:spcPts val="0"/>
              </a:spcBef>
              <a:buNone/>
              <a:defRPr/>
            </a:lvl8pPr>
            <a:lvl9pPr marL="0" lvl="8" indent="0" algn="l" rtl="0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sp>
        <p:nvSpPr>
          <p:cNvPr id="154" name="Google Shape;154;p19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7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SECTION_HEADER_1_1_1_1_1">
    <p:bg>
      <p:bgPr>
        <a:solidFill>
          <a:srgbClr val="FF654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0"/>
          <p:cNvSpPr txBox="1">
            <a:spLocks noGrp="1"/>
          </p:cNvSpPr>
          <p:nvPr>
            <p:ph type="title"/>
          </p:nvPr>
        </p:nvSpPr>
        <p:spPr>
          <a:xfrm>
            <a:off x="1281975" y="1743750"/>
            <a:ext cx="6496800" cy="1656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Poppins Light"/>
              <a:buNone/>
              <a:defRPr sz="29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  <p:sp>
        <p:nvSpPr>
          <p:cNvPr id="157" name="Google Shape;157;p20"/>
          <p:cNvSpPr txBox="1">
            <a:spLocks noGrp="1"/>
          </p:cNvSpPr>
          <p:nvPr>
            <p:ph type="sldNum" idx="12"/>
          </p:nvPr>
        </p:nvSpPr>
        <p:spPr>
          <a:xfrm>
            <a:off x="432000" y="4788000"/>
            <a:ext cx="548700" cy="153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buNone/>
              <a:defRPr>
                <a:solidFill>
                  <a:schemeClr val="lt1"/>
                </a:solidFill>
              </a:defRPr>
            </a:lvl1pPr>
            <a:lvl2pPr lvl="1" algn="l" rtl="0">
              <a:buNone/>
              <a:defRPr>
                <a:solidFill>
                  <a:schemeClr val="lt1"/>
                </a:solidFill>
              </a:defRPr>
            </a:lvl2pPr>
            <a:lvl3pPr lvl="2" algn="l" rtl="0">
              <a:buNone/>
              <a:defRPr>
                <a:solidFill>
                  <a:schemeClr val="lt1"/>
                </a:solidFill>
              </a:defRPr>
            </a:lvl3pPr>
            <a:lvl4pPr lvl="3" algn="l" rtl="0">
              <a:buNone/>
              <a:defRPr>
                <a:solidFill>
                  <a:schemeClr val="lt1"/>
                </a:solidFill>
              </a:defRPr>
            </a:lvl4pPr>
            <a:lvl5pPr lvl="4" algn="l" rtl="0">
              <a:buNone/>
              <a:defRPr>
                <a:solidFill>
                  <a:schemeClr val="lt1"/>
                </a:solidFill>
              </a:defRPr>
            </a:lvl5pPr>
            <a:lvl6pPr lvl="5" algn="l" rtl="0">
              <a:buNone/>
              <a:defRPr>
                <a:solidFill>
                  <a:schemeClr val="lt1"/>
                </a:solidFill>
              </a:defRPr>
            </a:lvl6pPr>
            <a:lvl7pPr lvl="6" algn="l" rtl="0">
              <a:buNone/>
              <a:defRPr>
                <a:solidFill>
                  <a:schemeClr val="lt1"/>
                </a:solidFill>
              </a:defRPr>
            </a:lvl7pPr>
            <a:lvl8pPr lvl="7" algn="l" rtl="0">
              <a:buNone/>
              <a:defRPr>
                <a:solidFill>
                  <a:schemeClr val="lt1"/>
                </a:solidFill>
              </a:defRPr>
            </a:lvl8pPr>
            <a:lvl9pPr lvl="8" algn="l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pic>
        <p:nvPicPr>
          <p:cNvPr id="158" name="Google Shape;158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76392" y="4507641"/>
            <a:ext cx="1352089" cy="4478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ver Template">
  <p:cSld name="Title Slide">
    <p:bg>
      <p:bgPr>
        <a:solidFill>
          <a:schemeClr val="accent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1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 txBox="1">
            <a:spLocks noGrp="1"/>
          </p:cNvSpPr>
          <p:nvPr>
            <p:ph type="ctrTitle"/>
          </p:nvPr>
        </p:nvSpPr>
        <p:spPr>
          <a:xfrm>
            <a:off x="467925" y="2451675"/>
            <a:ext cx="3712200" cy="16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Medium"/>
              <a:buNone/>
              <a:defRPr sz="40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>
            <a:off x="467925" y="4067175"/>
            <a:ext cx="33711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1pPr>
            <a:lvl2pPr lvl="1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2pPr>
            <a:lvl3pPr lvl="2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3pPr>
            <a:lvl4pPr lvl="3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4pPr>
            <a:lvl5pPr lvl="4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5pPr>
            <a:lvl6pPr lvl="5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6pPr>
            <a:lvl7pPr lvl="6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7pPr>
            <a:lvl8pPr lvl="7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8pPr>
            <a:lvl9pPr lvl="8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 ExtraLight"/>
              <a:buNone/>
              <a:defRPr sz="1400">
                <a:solidFill>
                  <a:schemeClr val="lt1"/>
                </a:solidFill>
                <a:latin typeface="Poppins ExtraLight"/>
                <a:ea typeface="Poppins ExtraLight"/>
                <a:cs typeface="Poppins ExtraLight"/>
                <a:sym typeface="Poppins ExtraLight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</a:rPr>
              <a:t> Notice : Images need to be sent to back manually. Logos need to be placed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23" name="Google Shape;23;p3"/>
          <p:cNvPicPr preferRelativeResize="0"/>
          <p:nvPr/>
        </p:nvPicPr>
        <p:blipFill rotWithShape="1">
          <a:blip r:embed="rId3">
            <a:alphaModFix/>
          </a:blip>
          <a:srcRect l="15223" r="15230"/>
          <a:stretch/>
        </p:blipFill>
        <p:spPr>
          <a:xfrm>
            <a:off x="4379200" y="497150"/>
            <a:ext cx="4269300" cy="3989700"/>
          </a:xfrm>
          <a:prstGeom prst="roundRect">
            <a:avLst>
              <a:gd name="adj" fmla="val 1767"/>
            </a:avLst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TITLE_AND_TWO_COLUMNS_1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obj">
  <p:cSld name="OBJECT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2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22"/>
          <p:cNvSpPr txBox="1">
            <a:spLocks noGrp="1"/>
          </p:cNvSpPr>
          <p:nvPr>
            <p:ph type="body" idx="1"/>
          </p:nvPr>
        </p:nvSpPr>
        <p:spPr>
          <a:xfrm>
            <a:off x="252000" y="1280160"/>
            <a:ext cx="6480000" cy="29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1pPr>
            <a:lvl2pPr marL="914400" lvl="1" indent="-228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2pPr>
            <a:lvl3pPr marL="1371600" lvl="2" indent="-228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3pPr>
            <a:lvl4pPr marL="1828800" lvl="3" indent="-228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4pPr>
            <a:lvl5pPr marL="2286000" lvl="4" indent="-228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venir"/>
              <a:buNone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3" name="Google Shape;163;p22"/>
          <p:cNvSpPr txBox="1">
            <a:spLocks noGrp="1"/>
          </p:cNvSpPr>
          <p:nvPr>
            <p:ph type="sldNum" idx="12"/>
          </p:nvPr>
        </p:nvSpPr>
        <p:spPr>
          <a:xfrm>
            <a:off x="194950" y="4962000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A5A5A5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with picture 1">
  <p:cSld name="Title with picture_1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TITLE_1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24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9" name="Google Shape;169;p2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2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2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>
  <p:cSld name="Section Header">
    <p:bg>
      <p:bgPr>
        <a:solidFill>
          <a:schemeClr val="dk2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ctrTitle"/>
          </p:nvPr>
        </p:nvSpPr>
        <p:spPr>
          <a:xfrm>
            <a:off x="467916" y="411957"/>
            <a:ext cx="6585000" cy="21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oppins Light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0" lvl="1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0" lvl="2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0" lvl="3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0" lvl="4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0" lvl="5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0" lvl="6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0" lvl="7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0" lvl="8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pic>
        <p:nvPicPr>
          <p:cNvPr id="29" name="Google Shape;29;p4"/>
          <p:cNvPicPr preferRelativeResize="0"/>
          <p:nvPr/>
        </p:nvPicPr>
        <p:blipFill rotWithShape="1">
          <a:blip r:embed="rId2">
            <a:alphaModFix/>
          </a:blip>
          <a:srcRect t="11873" b="11866"/>
          <a:stretch/>
        </p:blipFill>
        <p:spPr>
          <a:xfrm>
            <a:off x="7338413" y="4461950"/>
            <a:ext cx="1628052" cy="53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1220075" y="2172478"/>
            <a:ext cx="1323900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marL="914400" lvl="1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marL="1371600" lvl="2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marL="1828800" lvl="3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marL="2286000" lvl="4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marL="2743200" lvl="5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marL="3200400" lvl="6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marL="3657600" lvl="7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marL="4114800" lvl="8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ubTitle" idx="2"/>
          </p:nvPr>
        </p:nvSpPr>
        <p:spPr>
          <a:xfrm>
            <a:off x="1219200" y="1733925"/>
            <a:ext cx="1324800" cy="93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ubTitle" idx="3"/>
          </p:nvPr>
        </p:nvSpPr>
        <p:spPr>
          <a:xfrm>
            <a:off x="1219200" y="3565000"/>
            <a:ext cx="1324800" cy="41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4"/>
          </p:nvPr>
        </p:nvSpPr>
        <p:spPr>
          <a:xfrm>
            <a:off x="3910123" y="2172469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marL="914400" lvl="1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marL="1371600" lvl="2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marL="1828800" lvl="3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marL="2286000" lvl="4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marL="2743200" lvl="5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marL="3200400" lvl="6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marL="3657600" lvl="7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marL="4114800" lvl="8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5"/>
          </p:nvPr>
        </p:nvSpPr>
        <p:spPr>
          <a:xfrm>
            <a:off x="3910123" y="4003601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marL="914400" lvl="1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marL="1371600" lvl="2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marL="1828800" lvl="3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marL="2286000" lvl="4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marL="2743200" lvl="5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marL="3200400" lvl="6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marL="3657600" lvl="7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marL="4114800" lvl="8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ubTitle" idx="6"/>
          </p:nvPr>
        </p:nvSpPr>
        <p:spPr>
          <a:xfrm>
            <a:off x="3909675" y="1733925"/>
            <a:ext cx="1324800" cy="41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ubTitle" idx="7"/>
          </p:nvPr>
        </p:nvSpPr>
        <p:spPr>
          <a:xfrm>
            <a:off x="3909675" y="3565000"/>
            <a:ext cx="1324800" cy="41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800"/>
              <a:buFont typeface="Poppins Light"/>
              <a:buNone/>
              <a:defRPr sz="3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/>
            </a:lvl1pPr>
            <a:lvl2pPr marL="0" lvl="1" indent="0" algn="l" rtl="0">
              <a:spcBef>
                <a:spcPts val="0"/>
              </a:spcBef>
              <a:buNone/>
              <a:defRPr/>
            </a:lvl2pPr>
            <a:lvl3pPr marL="0" lvl="2" indent="0" algn="l" rtl="0">
              <a:spcBef>
                <a:spcPts val="0"/>
              </a:spcBef>
              <a:buNone/>
              <a:defRPr/>
            </a:lvl3pPr>
            <a:lvl4pPr marL="0" lvl="3" indent="0" algn="l" rtl="0">
              <a:spcBef>
                <a:spcPts val="0"/>
              </a:spcBef>
              <a:buNone/>
              <a:defRPr/>
            </a:lvl4pPr>
            <a:lvl5pPr marL="0" lvl="4" indent="0" algn="l" rtl="0">
              <a:spcBef>
                <a:spcPts val="0"/>
              </a:spcBef>
              <a:buNone/>
              <a:defRPr/>
            </a:lvl5pPr>
            <a:lvl6pPr marL="0" lvl="5" indent="0" algn="l" rtl="0">
              <a:spcBef>
                <a:spcPts val="0"/>
              </a:spcBef>
              <a:buNone/>
              <a:defRPr/>
            </a:lvl6pPr>
            <a:lvl7pPr marL="0" lvl="6" indent="0" algn="l" rtl="0">
              <a:spcBef>
                <a:spcPts val="0"/>
              </a:spcBef>
              <a:buNone/>
              <a:defRPr/>
            </a:lvl7pPr>
            <a:lvl8pPr marL="0" lvl="7" indent="0" algn="l" rtl="0">
              <a:spcBef>
                <a:spcPts val="0"/>
              </a:spcBef>
              <a:buNone/>
              <a:defRPr/>
            </a:lvl8pPr>
            <a:lvl9pPr marL="0" lvl="8" indent="0" algn="l" rtl="0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8"/>
          </p:nvPr>
        </p:nvSpPr>
        <p:spPr>
          <a:xfrm>
            <a:off x="6600161" y="2172469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marL="914400" lvl="1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marL="1371600" lvl="2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marL="1828800" lvl="3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marL="2286000" lvl="4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marL="2743200" lvl="5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marL="3200400" lvl="6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marL="3657600" lvl="7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marL="4114800" lvl="8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9"/>
          </p:nvPr>
        </p:nvSpPr>
        <p:spPr>
          <a:xfrm>
            <a:off x="1220086" y="4003601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marL="914400" lvl="1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marL="1371600" lvl="2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marL="1828800" lvl="3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marL="2286000" lvl="4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marL="2743200" lvl="5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marL="3200400" lvl="6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marL="3657600" lvl="7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marL="4114800" lvl="8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3"/>
          </p:nvPr>
        </p:nvSpPr>
        <p:spPr>
          <a:xfrm>
            <a:off x="6600161" y="4003601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marL="914400" lvl="1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marL="1371600" lvl="2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marL="1828800" lvl="3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marL="2286000" lvl="4" indent="-279400" algn="l" rtl="0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marL="2743200" lvl="5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marL="3200400" lvl="6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marL="3657600" lvl="7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marL="4114800" lvl="8" indent="-279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ubTitle" idx="14"/>
          </p:nvPr>
        </p:nvSpPr>
        <p:spPr>
          <a:xfrm>
            <a:off x="6600150" y="1733925"/>
            <a:ext cx="1324800" cy="41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subTitle" idx="15"/>
          </p:nvPr>
        </p:nvSpPr>
        <p:spPr>
          <a:xfrm>
            <a:off x="6600150" y="3565000"/>
            <a:ext cx="1324800" cy="41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700"/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>
  <p:cSld name="Picture with Caption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305991" y="1140619"/>
            <a:ext cx="3717300" cy="32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1pPr>
            <a:lvl2pPr marL="914400" lvl="1" indent="-2286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2pPr>
            <a:lvl3pPr marL="1371600" lvl="2" indent="-2286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3pPr>
            <a:lvl4pPr marL="1828800" lvl="3" indent="-2286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4pPr>
            <a:lvl5pPr marL="2286000" lvl="4" indent="-2286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37173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/>
            </a:lvl1pPr>
            <a:lvl2pPr marL="0" lvl="1" indent="0" algn="l" rtl="0">
              <a:spcBef>
                <a:spcPts val="0"/>
              </a:spcBef>
              <a:buNone/>
              <a:defRPr/>
            </a:lvl2pPr>
            <a:lvl3pPr marL="0" lvl="2" indent="0" algn="l" rtl="0">
              <a:spcBef>
                <a:spcPts val="0"/>
              </a:spcBef>
              <a:buNone/>
              <a:defRPr/>
            </a:lvl3pPr>
            <a:lvl4pPr marL="0" lvl="3" indent="0" algn="l" rtl="0">
              <a:spcBef>
                <a:spcPts val="0"/>
              </a:spcBef>
              <a:buNone/>
              <a:defRPr/>
            </a:lvl4pPr>
            <a:lvl5pPr marL="0" lvl="4" indent="0" algn="l" rtl="0">
              <a:spcBef>
                <a:spcPts val="0"/>
              </a:spcBef>
              <a:buNone/>
              <a:defRPr/>
            </a:lvl5pPr>
            <a:lvl6pPr marL="0" lvl="5" indent="0" algn="l" rtl="0">
              <a:spcBef>
                <a:spcPts val="0"/>
              </a:spcBef>
              <a:buNone/>
              <a:defRPr/>
            </a:lvl6pPr>
            <a:lvl7pPr marL="0" lvl="6" indent="0" algn="l" rtl="0">
              <a:spcBef>
                <a:spcPts val="0"/>
              </a:spcBef>
              <a:buNone/>
              <a:defRPr/>
            </a:lvl7pPr>
            <a:lvl8pPr marL="0" lvl="7" indent="0" algn="l" rtl="0">
              <a:spcBef>
                <a:spcPts val="0"/>
              </a:spcBef>
              <a:buNone/>
              <a:defRPr/>
            </a:lvl8pPr>
            <a:lvl9pPr marL="0" lvl="8" indent="0" algn="l" rtl="0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sp>
        <p:nvSpPr>
          <p:cNvPr id="52" name="Google Shape;52;p6"/>
          <p:cNvSpPr>
            <a:spLocks noGrp="1"/>
          </p:cNvSpPr>
          <p:nvPr>
            <p:ph type="pic" idx="2"/>
          </p:nvPr>
        </p:nvSpPr>
        <p:spPr>
          <a:xfrm>
            <a:off x="4569875" y="411950"/>
            <a:ext cx="4269300" cy="3989700"/>
          </a:xfrm>
          <a:prstGeom prst="roundRect">
            <a:avLst>
              <a:gd name="adj" fmla="val 1522"/>
            </a:avLst>
          </a:prstGeom>
          <a:noFill/>
          <a:ln>
            <a:noFill/>
          </a:ln>
        </p:spPr>
      </p:sp>
      <p:sp>
        <p:nvSpPr>
          <p:cNvPr id="53" name="Google Shape;53;p6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700"/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Picture with Caption_1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>
            <a:spLocks noGrp="1"/>
          </p:cNvSpPr>
          <p:nvPr>
            <p:ph type="body" idx="1"/>
          </p:nvPr>
        </p:nvSpPr>
        <p:spPr>
          <a:xfrm>
            <a:off x="305991" y="1140619"/>
            <a:ext cx="8532000" cy="32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1pPr>
            <a:lvl2pPr marL="914400" lvl="1" indent="-2286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2pPr>
            <a:lvl3pPr marL="1371600" lvl="2" indent="-2286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3pPr>
            <a:lvl4pPr marL="1828800" lvl="3" indent="-2286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4pPr>
            <a:lvl5pPr marL="2286000" lvl="4" indent="-2286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/>
            </a:lvl1pPr>
            <a:lvl2pPr marL="0" lvl="1" indent="0" algn="l" rtl="0">
              <a:spcBef>
                <a:spcPts val="0"/>
              </a:spcBef>
              <a:buNone/>
              <a:defRPr/>
            </a:lvl2pPr>
            <a:lvl3pPr marL="0" lvl="2" indent="0" algn="l" rtl="0">
              <a:spcBef>
                <a:spcPts val="0"/>
              </a:spcBef>
              <a:buNone/>
              <a:defRPr/>
            </a:lvl3pPr>
            <a:lvl4pPr marL="0" lvl="3" indent="0" algn="l" rtl="0">
              <a:spcBef>
                <a:spcPts val="0"/>
              </a:spcBef>
              <a:buNone/>
              <a:defRPr/>
            </a:lvl4pPr>
            <a:lvl5pPr marL="0" lvl="4" indent="0" algn="l" rtl="0">
              <a:spcBef>
                <a:spcPts val="0"/>
              </a:spcBef>
              <a:buNone/>
              <a:defRPr/>
            </a:lvl5pPr>
            <a:lvl6pPr marL="0" lvl="5" indent="0" algn="l" rtl="0">
              <a:spcBef>
                <a:spcPts val="0"/>
              </a:spcBef>
              <a:buNone/>
              <a:defRPr/>
            </a:lvl6pPr>
            <a:lvl7pPr marL="0" lvl="6" indent="0" algn="l" rtl="0">
              <a:spcBef>
                <a:spcPts val="0"/>
              </a:spcBef>
              <a:buNone/>
              <a:defRPr/>
            </a:lvl7pPr>
            <a:lvl8pPr marL="0" lvl="7" indent="0" algn="l" rtl="0">
              <a:spcBef>
                <a:spcPts val="0"/>
              </a:spcBef>
              <a:buNone/>
              <a:defRPr/>
            </a:lvl8pPr>
            <a:lvl9pPr marL="0" lvl="8" indent="0" algn="l" rtl="0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700"/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bg>
      <p:bgPr>
        <a:solidFill>
          <a:schemeClr val="accent1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body" idx="1"/>
          </p:nvPr>
        </p:nvSpPr>
        <p:spPr>
          <a:xfrm>
            <a:off x="305991" y="1140619"/>
            <a:ext cx="4113000" cy="35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>
                <a:solidFill>
                  <a:schemeClr val="lt1"/>
                </a:solidFill>
              </a:defRPr>
            </a:lvl1pPr>
            <a:lvl2pPr marL="914400" lvl="1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2pPr>
            <a:lvl3pPr marL="1371600" lvl="2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3pPr>
            <a:lvl4pPr marL="1828800" lvl="3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4pPr>
            <a:lvl5pPr marL="2286000" lvl="4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5pPr>
            <a:lvl6pPr marL="2743200" lvl="5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6pPr>
            <a:lvl7pPr marL="3200400" lvl="6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7pPr>
            <a:lvl8pPr marL="3657600" lvl="7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8pPr>
            <a:lvl9pPr marL="4114800" lvl="8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body" idx="2"/>
          </p:nvPr>
        </p:nvSpPr>
        <p:spPr>
          <a:xfrm>
            <a:off x="4724996" y="1140619"/>
            <a:ext cx="4113000" cy="35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>
                <a:solidFill>
                  <a:schemeClr val="lt1"/>
                </a:solidFill>
              </a:defRPr>
            </a:lvl1pPr>
            <a:lvl2pPr marL="914400" lvl="1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2pPr>
            <a:lvl3pPr marL="1371600" lvl="2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3pPr>
            <a:lvl4pPr marL="1828800" lvl="3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4pPr>
            <a:lvl5pPr marL="2286000" lvl="4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5pPr>
            <a:lvl6pPr marL="2743200" lvl="5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6pPr>
            <a:lvl7pPr marL="3200400" lvl="6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7pPr>
            <a:lvl8pPr marL="3657600" lvl="7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8pPr>
            <a:lvl9pPr marL="4114800" lvl="8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  <a:lvl2pPr marL="0" lvl="1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2pPr>
            <a:lvl3pPr marL="0" lvl="2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3pPr>
            <a:lvl4pPr marL="0" lvl="3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4pPr>
            <a:lvl5pPr marL="0" lvl="4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5pPr>
            <a:lvl6pPr marL="0" lvl="5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6pPr>
            <a:lvl7pPr marL="0" lvl="6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7pPr>
            <a:lvl8pPr marL="0" lvl="7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8pPr>
            <a:lvl9pPr marL="0" lvl="8" indent="0" algn="l" rtl="0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pic>
        <p:nvPicPr>
          <p:cNvPr id="66" name="Google Shape;66;p8"/>
          <p:cNvPicPr preferRelativeResize="0"/>
          <p:nvPr/>
        </p:nvPicPr>
        <p:blipFill rotWithShape="1">
          <a:blip r:embed="rId2">
            <a:alphaModFix/>
          </a:blip>
          <a:srcRect t="11873" b="11866"/>
          <a:stretch/>
        </p:blipFill>
        <p:spPr>
          <a:xfrm>
            <a:off x="7338413" y="4461950"/>
            <a:ext cx="1628052" cy="5392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8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 1">
  <p:cSld name="TWO_OBJECTS_1">
    <p:bg>
      <p:bgPr>
        <a:solidFill>
          <a:schemeClr val="lt1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9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body" idx="1"/>
          </p:nvPr>
        </p:nvSpPr>
        <p:spPr>
          <a:xfrm>
            <a:off x="305991" y="1140619"/>
            <a:ext cx="4113000" cy="35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None/>
              <a:defRPr>
                <a:solidFill>
                  <a:srgbClr val="2C3947"/>
                </a:solidFill>
              </a:defRPr>
            </a:lvl1pPr>
            <a:lvl2pPr marL="914400" lvl="1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2pPr>
            <a:lvl3pPr marL="1371600" lvl="2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3pPr>
            <a:lvl4pPr marL="1828800" lvl="3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4pPr>
            <a:lvl5pPr marL="2286000" lvl="4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5pPr>
            <a:lvl6pPr marL="2743200" lvl="5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6pPr>
            <a:lvl7pPr marL="3200400" lvl="6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7pPr>
            <a:lvl8pPr marL="3657600" lvl="7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8pPr>
            <a:lvl9pPr marL="4114800" lvl="8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body" idx="2"/>
          </p:nvPr>
        </p:nvSpPr>
        <p:spPr>
          <a:xfrm>
            <a:off x="4724996" y="1140619"/>
            <a:ext cx="4113000" cy="35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None/>
              <a:defRPr>
                <a:solidFill>
                  <a:srgbClr val="2C3947"/>
                </a:solidFill>
              </a:defRPr>
            </a:lvl1pPr>
            <a:lvl2pPr marL="914400" lvl="1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2pPr>
            <a:lvl3pPr marL="1371600" lvl="2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3pPr>
            <a:lvl4pPr marL="1828800" lvl="3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4pPr>
            <a:lvl5pPr marL="2286000" lvl="4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5pPr>
            <a:lvl6pPr marL="2743200" lvl="5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6pPr>
            <a:lvl7pPr marL="3200400" lvl="6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7pPr>
            <a:lvl8pPr marL="3657600" lvl="7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8pPr>
            <a:lvl9pPr marL="4114800" lvl="8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C3947"/>
              </a:buClr>
              <a:buSzPts val="1000"/>
              <a:buChar char="•"/>
              <a:defRPr>
                <a:solidFill>
                  <a:srgbClr val="2C3947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1pPr>
            <a:lvl2pPr marL="0" lvl="1" indent="0" algn="l" rtl="0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2pPr>
            <a:lvl3pPr marL="0" lvl="2" indent="0" algn="l" rtl="0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3pPr>
            <a:lvl4pPr marL="0" lvl="3" indent="0" algn="l" rtl="0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4pPr>
            <a:lvl5pPr marL="0" lvl="4" indent="0" algn="l" rtl="0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5pPr>
            <a:lvl6pPr marL="0" lvl="5" indent="0" algn="l" rtl="0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6pPr>
            <a:lvl7pPr marL="0" lvl="6" indent="0" algn="l" rtl="0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7pPr>
            <a:lvl8pPr marL="0" lvl="7" indent="0" algn="l" rtl="0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8pPr>
            <a:lvl9pPr marL="0" lvl="8" indent="0" algn="l" rtl="0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700">
                <a:solidFill>
                  <a:schemeClr val="accen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rt with Caption">
  <p:cSld name="Chart with Caption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37173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0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/>
            </a:lvl1pPr>
            <a:lvl2pPr marL="0" lvl="1" indent="0" algn="l" rtl="0">
              <a:spcBef>
                <a:spcPts val="0"/>
              </a:spcBef>
              <a:buNone/>
              <a:defRPr/>
            </a:lvl2pPr>
            <a:lvl3pPr marL="0" lvl="2" indent="0" algn="l" rtl="0">
              <a:spcBef>
                <a:spcPts val="0"/>
              </a:spcBef>
              <a:buNone/>
              <a:defRPr/>
            </a:lvl3pPr>
            <a:lvl4pPr marL="0" lvl="3" indent="0" algn="l" rtl="0">
              <a:spcBef>
                <a:spcPts val="0"/>
              </a:spcBef>
              <a:buNone/>
              <a:defRPr/>
            </a:lvl4pPr>
            <a:lvl5pPr marL="0" lvl="4" indent="0" algn="l" rtl="0">
              <a:spcBef>
                <a:spcPts val="0"/>
              </a:spcBef>
              <a:buNone/>
              <a:defRPr/>
            </a:lvl5pPr>
            <a:lvl6pPr marL="0" lvl="5" indent="0" algn="l" rtl="0">
              <a:spcBef>
                <a:spcPts val="0"/>
              </a:spcBef>
              <a:buNone/>
              <a:defRPr/>
            </a:lvl6pPr>
            <a:lvl7pPr marL="0" lvl="6" indent="0" algn="l" rtl="0">
              <a:spcBef>
                <a:spcPts val="0"/>
              </a:spcBef>
              <a:buNone/>
              <a:defRPr/>
            </a:lvl7pPr>
            <a:lvl8pPr marL="0" lvl="7" indent="0" algn="l" rtl="0">
              <a:spcBef>
                <a:spcPts val="0"/>
              </a:spcBef>
              <a:buNone/>
              <a:defRPr/>
            </a:lvl8pPr>
            <a:lvl9pPr marL="0" lvl="8" indent="0" algn="l" rtl="0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sp>
        <p:nvSpPr>
          <p:cNvPr id="79" name="Google Shape;79;p10"/>
          <p:cNvSpPr txBox="1">
            <a:spLocks noGrp="1"/>
          </p:cNvSpPr>
          <p:nvPr>
            <p:ph type="subTitle" idx="1"/>
          </p:nvPr>
        </p:nvSpPr>
        <p:spPr>
          <a:xfrm>
            <a:off x="4572000" y="429175"/>
            <a:ext cx="4266000" cy="554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SzPts val="1000"/>
              <a:buNone/>
              <a:defRPr/>
            </a:lvl1pPr>
            <a:lvl2pPr lvl="1" rtl="0">
              <a:spcBef>
                <a:spcPts val="5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0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</a:rPr>
              <a:t> Notice : Charts are used from “insert” option and colors are updated manually.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1" name="Google Shape;81;p10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oppins Light"/>
              <a:buNone/>
              <a:defRPr sz="19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05991" y="1140619"/>
            <a:ext cx="8532000" cy="35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210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0" marR="0" lvl="1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0" marR="0" lvl="2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0" marR="0" lvl="3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0" marR="0" lvl="4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0" marR="0" lvl="5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0" marR="0" lvl="6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0" marR="0" lvl="7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0" marR="0" lvl="8" indent="0" algn="l" rtl="0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pic>
        <p:nvPicPr>
          <p:cNvPr id="10" name="Google Shape;10;p1"/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7476392" y="4507641"/>
            <a:ext cx="1352089" cy="44780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7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>
          <p15:clr>
            <a:srgbClr val="F26B43"/>
          </p15:clr>
        </p15:guide>
        <p15:guide id="2" orient="horz" pos="3240">
          <p15:clr>
            <a:srgbClr val="F26B43"/>
          </p15:clr>
        </p15:guide>
        <p15:guide id="3">
          <p15:clr>
            <a:srgbClr val="F26B43"/>
          </p15:clr>
        </p15:guide>
        <p15:guide id="4" pos="5760">
          <p15:clr>
            <a:srgbClr val="F26B43"/>
          </p15:clr>
        </p15:guide>
        <p15:guide id="5" pos="295">
          <p15:clr>
            <a:srgbClr val="A4A3A4"/>
          </p15:clr>
        </p15:guide>
        <p15:guide id="6" pos="5465">
          <p15:clr>
            <a:srgbClr val="A4A3A4"/>
          </p15:clr>
        </p15:guide>
        <p15:guide id="7" orient="horz" pos="259">
          <p15:clr>
            <a:srgbClr val="A4A3A4"/>
          </p15:clr>
        </p15:guide>
        <p15:guide id="8" orient="horz" pos="2981">
          <p15:clr>
            <a:srgbClr val="A4A3A4"/>
          </p15:clr>
        </p15:guide>
        <p15:guide id="9" pos="193">
          <p15:clr>
            <a:srgbClr val="A4A3A4"/>
          </p15:clr>
        </p15:guide>
        <p15:guide id="10" pos="5567">
          <p15:clr>
            <a:srgbClr val="A4A3A4"/>
          </p15:clr>
        </p15:guide>
        <p15:guide id="11" orient="horz" pos="719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Relationship Id="rId5" Type="http://schemas.openxmlformats.org/officeDocument/2006/relationships/hyperlink" Target="https://datalab.syensqo.com/" TargetMode="Externa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Uct4A8pcrEkmimI87_uowT4ExDV0M-WWaGI9Yn5qDac/edit#slide=id.g1195b89e34f_0_0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5"/>
          <p:cNvSpPr txBox="1">
            <a:spLocks noGrp="1"/>
          </p:cNvSpPr>
          <p:nvPr>
            <p:ph type="ctrTitle"/>
          </p:nvPr>
        </p:nvSpPr>
        <p:spPr>
          <a:xfrm>
            <a:off x="467916" y="411957"/>
            <a:ext cx="6585000" cy="2159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DataLab for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Mechanical Tests</a:t>
            </a:r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subTitle" idx="1"/>
          </p:nvPr>
        </p:nvSpPr>
        <p:spPr>
          <a:xfrm>
            <a:off x="467915" y="3699456"/>
            <a:ext cx="4104000" cy="1140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/>
              <a:t>Roberto Totaro</a:t>
            </a:r>
            <a:endParaRPr/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/>
              <a:t>Luigi Giraldi</a:t>
            </a:r>
            <a:endParaRPr/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/>
              <a:t>Davide Sartori</a:t>
            </a:r>
            <a:endParaRPr/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/>
              <a:t>Paolo Fossati</a:t>
            </a:r>
            <a:endParaRPr/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/>
              <a:t>June 25th, 2024</a:t>
            </a:r>
            <a:endParaRPr/>
          </a:p>
        </p:txBody>
      </p:sp>
      <p:pic>
        <p:nvPicPr>
          <p:cNvPr id="179" name="Google Shape;179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23992" y="4507641"/>
            <a:ext cx="1352089" cy="4478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4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278" name="Google Shape;278;p34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latin typeface="Poppins"/>
                <a:ea typeface="Poppins"/>
                <a:cs typeface="Poppins"/>
                <a:sym typeface="Poppins"/>
              </a:rPr>
              <a:t>BL-RD-MECH-FLEX</a:t>
            </a: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79" name="Google Shape;27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916" y="1289125"/>
            <a:ext cx="3380123" cy="3854375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34"/>
          <p:cNvSpPr txBox="1">
            <a:spLocks noGrp="1"/>
          </p:cNvSpPr>
          <p:nvPr>
            <p:ph type="body" idx="1"/>
          </p:nvPr>
        </p:nvSpPr>
        <p:spPr>
          <a:xfrm>
            <a:off x="1043150" y="1855625"/>
            <a:ext cx="2307000" cy="6285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700" b="1">
                <a:solidFill>
                  <a:srgbClr val="242424"/>
                </a:solidFill>
                <a:latin typeface="Poppins"/>
                <a:ea typeface="Poppins"/>
                <a:cs typeface="Poppins"/>
                <a:sym typeface="Poppins"/>
              </a:rPr>
              <a:t>non ambient temperature</a:t>
            </a:r>
            <a:endParaRPr sz="700" b="1">
              <a:solidFill>
                <a:srgbClr val="242424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700" b="1">
                <a:solidFill>
                  <a:srgbClr val="242424"/>
                </a:solidFill>
                <a:latin typeface="Poppins"/>
                <a:ea typeface="Poppins"/>
                <a:cs typeface="Poppins"/>
                <a:sym typeface="Poppins"/>
              </a:rPr>
              <a:t>non routine tests</a:t>
            </a:r>
            <a:endParaRPr sz="700" b="1">
              <a:solidFill>
                <a:srgbClr val="242424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700" b="1">
                <a:solidFill>
                  <a:srgbClr val="242424"/>
                </a:solidFill>
                <a:latin typeface="Poppins"/>
                <a:ea typeface="Poppins"/>
                <a:cs typeface="Poppins"/>
                <a:sym typeface="Poppins"/>
              </a:rPr>
              <a:t>room temperature</a:t>
            </a:r>
            <a:endParaRPr sz="700" b="1">
              <a:solidFill>
                <a:srgbClr val="242424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81" name="Google Shape;281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76583" y="2042275"/>
            <a:ext cx="4825718" cy="1644550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34"/>
          <p:cNvSpPr txBox="1">
            <a:spLocks noGrp="1"/>
          </p:cNvSpPr>
          <p:nvPr>
            <p:ph type="body" idx="1"/>
          </p:nvPr>
        </p:nvSpPr>
        <p:spPr>
          <a:xfrm>
            <a:off x="235500" y="984325"/>
            <a:ext cx="4089900" cy="55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242424"/>
                </a:solidFill>
              </a:rPr>
              <a:t>3. Selection of the </a:t>
            </a:r>
            <a:r>
              <a:rPr lang="en" sz="1400" b="1">
                <a:solidFill>
                  <a:srgbClr val="242424"/>
                </a:solidFill>
                <a:latin typeface="Poppins"/>
                <a:ea typeface="Poppins"/>
                <a:cs typeface="Poppins"/>
                <a:sym typeface="Poppins"/>
              </a:rPr>
              <a:t>test conditions</a:t>
            </a:r>
            <a:r>
              <a:rPr lang="en" sz="1400">
                <a:solidFill>
                  <a:srgbClr val="242424"/>
                </a:solidFill>
              </a:rPr>
              <a:t>:</a:t>
            </a:r>
            <a:endParaRPr sz="1400">
              <a:solidFill>
                <a:srgbClr val="242424"/>
              </a:solidFill>
            </a:endParaRPr>
          </a:p>
        </p:txBody>
      </p:sp>
      <p:sp>
        <p:nvSpPr>
          <p:cNvPr id="283" name="Google Shape;283;p34"/>
          <p:cNvSpPr txBox="1">
            <a:spLocks noGrp="1"/>
          </p:cNvSpPr>
          <p:nvPr>
            <p:ph type="body" idx="1"/>
          </p:nvPr>
        </p:nvSpPr>
        <p:spPr>
          <a:xfrm>
            <a:off x="4325388" y="982225"/>
            <a:ext cx="4089900" cy="316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242424"/>
                </a:solidFill>
              </a:rPr>
              <a:t>4. Selection of the </a:t>
            </a:r>
            <a:r>
              <a:rPr lang="en" sz="1400" b="1">
                <a:solidFill>
                  <a:srgbClr val="242424"/>
                </a:solidFill>
                <a:latin typeface="Poppins"/>
                <a:ea typeface="Poppins"/>
                <a:cs typeface="Poppins"/>
                <a:sym typeface="Poppins"/>
              </a:rPr>
              <a:t>test conditions</a:t>
            </a:r>
            <a:r>
              <a:rPr lang="en" sz="1400">
                <a:solidFill>
                  <a:srgbClr val="242424"/>
                </a:solidFill>
              </a:rPr>
              <a:t>:</a:t>
            </a:r>
            <a:endParaRPr sz="1400">
              <a:solidFill>
                <a:srgbClr val="242424"/>
              </a:solidFill>
            </a:endParaRPr>
          </a:p>
        </p:txBody>
      </p:sp>
      <p:sp>
        <p:nvSpPr>
          <p:cNvPr id="284" name="Google Shape;284;p34"/>
          <p:cNvSpPr txBox="1">
            <a:spLocks noGrp="1"/>
          </p:cNvSpPr>
          <p:nvPr>
            <p:ph type="body" idx="1"/>
          </p:nvPr>
        </p:nvSpPr>
        <p:spPr>
          <a:xfrm>
            <a:off x="3850700" y="1363550"/>
            <a:ext cx="2307000" cy="477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Fixed (23°C) for RT</a:t>
            </a: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Mandatory for NA</a:t>
            </a:r>
            <a:endParaRPr sz="1200"/>
          </a:p>
        </p:txBody>
      </p:sp>
      <p:cxnSp>
        <p:nvCxnSpPr>
          <p:cNvPr id="285" name="Google Shape;285;p34"/>
          <p:cNvCxnSpPr>
            <a:stCxn id="286" idx="3"/>
          </p:cNvCxnSpPr>
          <p:nvPr/>
        </p:nvCxnSpPr>
        <p:spPr>
          <a:xfrm>
            <a:off x="5462875" y="1587200"/>
            <a:ext cx="580200" cy="967500"/>
          </a:xfrm>
          <a:prstGeom prst="straightConnector1">
            <a:avLst/>
          </a:prstGeom>
          <a:noFill/>
          <a:ln w="28575" cap="flat" cmpd="sng">
            <a:solidFill>
              <a:srgbClr val="009EE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6" name="Google Shape;286;p34"/>
          <p:cNvSpPr/>
          <p:nvPr/>
        </p:nvSpPr>
        <p:spPr>
          <a:xfrm>
            <a:off x="3791875" y="1309250"/>
            <a:ext cx="1671000" cy="555900"/>
          </a:xfrm>
          <a:prstGeom prst="roundRect">
            <a:avLst>
              <a:gd name="adj" fmla="val 16667"/>
            </a:avLst>
          </a:prstGeom>
          <a:solidFill>
            <a:srgbClr val="009EE0">
              <a:alpha val="3500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87" name="Google Shape;287;p34"/>
          <p:cNvSpPr txBox="1">
            <a:spLocks noGrp="1"/>
          </p:cNvSpPr>
          <p:nvPr>
            <p:ph type="body" idx="1"/>
          </p:nvPr>
        </p:nvSpPr>
        <p:spPr>
          <a:xfrm>
            <a:off x="3880113" y="4029350"/>
            <a:ext cx="2307000" cy="116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Mandatory for NR</a:t>
            </a:r>
            <a:endParaRPr sz="1200"/>
          </a:p>
        </p:txBody>
      </p:sp>
      <p:cxnSp>
        <p:nvCxnSpPr>
          <p:cNvPr id="288" name="Google Shape;288;p34"/>
          <p:cNvCxnSpPr>
            <a:stCxn id="289" idx="0"/>
          </p:cNvCxnSpPr>
          <p:nvPr/>
        </p:nvCxnSpPr>
        <p:spPr>
          <a:xfrm rot="10800000" flipH="1">
            <a:off x="4656788" y="2968850"/>
            <a:ext cx="1095600" cy="1006200"/>
          </a:xfrm>
          <a:prstGeom prst="straightConnector1">
            <a:avLst/>
          </a:prstGeom>
          <a:noFill/>
          <a:ln w="28575" cap="flat" cmpd="sng">
            <a:solidFill>
              <a:srgbClr val="009EE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9" name="Google Shape;289;p34"/>
          <p:cNvSpPr/>
          <p:nvPr/>
        </p:nvSpPr>
        <p:spPr>
          <a:xfrm>
            <a:off x="3821288" y="3975050"/>
            <a:ext cx="1671000" cy="316800"/>
          </a:xfrm>
          <a:prstGeom prst="roundRect">
            <a:avLst>
              <a:gd name="adj" fmla="val 16667"/>
            </a:avLst>
          </a:prstGeom>
          <a:solidFill>
            <a:srgbClr val="009EE0">
              <a:alpha val="3500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5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295" name="Google Shape;295;p35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latin typeface="Poppins"/>
                <a:ea typeface="Poppins"/>
                <a:cs typeface="Poppins"/>
                <a:sym typeface="Poppins"/>
              </a:rPr>
              <a:t>c. SAMPLE LOGIN</a:t>
            </a: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96" name="Google Shape;296;p35"/>
          <p:cNvSpPr txBox="1">
            <a:spLocks noGrp="1"/>
          </p:cNvSpPr>
          <p:nvPr>
            <p:ph type="body" idx="1"/>
          </p:nvPr>
        </p:nvSpPr>
        <p:spPr>
          <a:xfrm>
            <a:off x="123325" y="908000"/>
            <a:ext cx="8958900" cy="35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/>
              <a:t>Once the sample form is filled out, analysis and variations are assigned and testing conditions are completed, the user can </a:t>
            </a:r>
            <a:r>
              <a:rPr lang="en" sz="1400" b="1">
                <a:latin typeface="Poppins"/>
                <a:ea typeface="Poppins"/>
                <a:cs typeface="Poppins"/>
                <a:sym typeface="Poppins"/>
              </a:rPr>
              <a:t>log the sample</a:t>
            </a:r>
            <a:r>
              <a:rPr lang="en" sz="1400"/>
              <a:t> via the usual icon:</a:t>
            </a:r>
            <a:endParaRPr sz="1400"/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400"/>
          </a:p>
        </p:txBody>
      </p:sp>
      <p:pic>
        <p:nvPicPr>
          <p:cNvPr id="297" name="Google Shape;29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71200" y="1725175"/>
            <a:ext cx="5911026" cy="3331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1300" y="1140622"/>
            <a:ext cx="392325" cy="30515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35"/>
          <p:cNvSpPr txBox="1">
            <a:spLocks noGrp="1"/>
          </p:cNvSpPr>
          <p:nvPr>
            <p:ph type="body" idx="1"/>
          </p:nvPr>
        </p:nvSpPr>
        <p:spPr>
          <a:xfrm>
            <a:off x="213600" y="2451125"/>
            <a:ext cx="2490900" cy="209400"/>
          </a:xfrm>
          <a:prstGeom prst="rect">
            <a:avLst/>
          </a:prstGeom>
          <a:ln w="19050" cap="flat" cmpd="sng">
            <a:solidFill>
              <a:srgbClr val="4C11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C1130"/>
                </a:solidFill>
              </a:rPr>
              <a:t>List of tests linked to the sample </a:t>
            </a:r>
            <a:endParaRPr sz="1200">
              <a:solidFill>
                <a:srgbClr val="4C1130"/>
              </a:solidFill>
            </a:endParaRPr>
          </a:p>
        </p:txBody>
      </p:sp>
      <p:sp>
        <p:nvSpPr>
          <p:cNvPr id="300" name="Google Shape;300;p35"/>
          <p:cNvSpPr/>
          <p:nvPr/>
        </p:nvSpPr>
        <p:spPr>
          <a:xfrm>
            <a:off x="3426800" y="3429925"/>
            <a:ext cx="1488600" cy="113400"/>
          </a:xfrm>
          <a:prstGeom prst="rect">
            <a:avLst/>
          </a:prstGeom>
          <a:noFill/>
          <a:ln w="19050" cap="flat" cmpd="sng">
            <a:solidFill>
              <a:srgbClr val="4C11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01" name="Google Shape;301;p35"/>
          <p:cNvSpPr/>
          <p:nvPr/>
        </p:nvSpPr>
        <p:spPr>
          <a:xfrm>
            <a:off x="3426800" y="4230050"/>
            <a:ext cx="1488600" cy="113400"/>
          </a:xfrm>
          <a:prstGeom prst="rect">
            <a:avLst/>
          </a:prstGeom>
          <a:noFill/>
          <a:ln w="19050" cap="flat" cmpd="sng">
            <a:solidFill>
              <a:srgbClr val="4C11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02" name="Google Shape;302;p35"/>
          <p:cNvSpPr txBox="1"/>
          <p:nvPr/>
        </p:nvSpPr>
        <p:spPr>
          <a:xfrm>
            <a:off x="65850" y="2752825"/>
            <a:ext cx="2786400" cy="790500"/>
          </a:xfrm>
          <a:prstGeom prst="rect">
            <a:avLst/>
          </a:prstGeom>
          <a:noFill/>
          <a:ln w="19050" cap="flat" cmpd="sng">
            <a:solidFill>
              <a:srgbClr val="274E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2C3947"/>
                </a:solidFill>
                <a:latin typeface="Poppins Light"/>
                <a:ea typeface="Poppins Light"/>
                <a:cs typeface="Poppins Light"/>
                <a:sym typeface="Poppins Light"/>
              </a:rPr>
              <a:t>Testing conditions are entered in the component where test tubes are green</a:t>
            </a:r>
            <a:endParaRPr sz="1200"/>
          </a:p>
        </p:txBody>
      </p:sp>
      <p:sp>
        <p:nvSpPr>
          <p:cNvPr id="303" name="Google Shape;303;p35"/>
          <p:cNvSpPr/>
          <p:nvPr/>
        </p:nvSpPr>
        <p:spPr>
          <a:xfrm>
            <a:off x="5315450" y="3062800"/>
            <a:ext cx="1956900" cy="555900"/>
          </a:xfrm>
          <a:prstGeom prst="rect">
            <a:avLst/>
          </a:prstGeom>
          <a:noFill/>
          <a:ln w="19050" cap="flat" cmpd="sng">
            <a:solidFill>
              <a:srgbClr val="274E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04" name="Google Shape;304;p35"/>
          <p:cNvSpPr/>
          <p:nvPr/>
        </p:nvSpPr>
        <p:spPr>
          <a:xfrm>
            <a:off x="3829050" y="3648575"/>
            <a:ext cx="1152600" cy="555900"/>
          </a:xfrm>
          <a:prstGeom prst="rect">
            <a:avLst/>
          </a:prstGeom>
          <a:noFill/>
          <a:ln w="19050" cap="flat" cmpd="sng">
            <a:solidFill>
              <a:srgbClr val="274E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05" name="Google Shape;305;p35"/>
          <p:cNvSpPr/>
          <p:nvPr/>
        </p:nvSpPr>
        <p:spPr>
          <a:xfrm>
            <a:off x="3829050" y="4459600"/>
            <a:ext cx="1152600" cy="555900"/>
          </a:xfrm>
          <a:prstGeom prst="rect">
            <a:avLst/>
          </a:prstGeom>
          <a:noFill/>
          <a:ln w="19050" cap="flat" cmpd="sng">
            <a:solidFill>
              <a:srgbClr val="274E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06" name="Google Shape;306;p35"/>
          <p:cNvSpPr txBox="1"/>
          <p:nvPr/>
        </p:nvSpPr>
        <p:spPr>
          <a:xfrm>
            <a:off x="287100" y="3635625"/>
            <a:ext cx="2343900" cy="790500"/>
          </a:xfrm>
          <a:prstGeom prst="rect">
            <a:avLst/>
          </a:prstGeom>
          <a:noFill/>
          <a:ln w="19050" cap="flat" cmpd="sng">
            <a:solidFill>
              <a:srgbClr val="88888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2C3947"/>
                </a:solidFill>
                <a:latin typeface="Poppins Light"/>
                <a:ea typeface="Poppins Light"/>
                <a:cs typeface="Poppins Light"/>
                <a:sym typeface="Poppins Light"/>
              </a:rPr>
              <a:t>Mandatory results are displayed with an empty test tube.</a:t>
            </a:r>
            <a:endParaRPr sz="1200">
              <a:solidFill>
                <a:srgbClr val="2C3947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07" name="Google Shape;307;p35"/>
          <p:cNvSpPr/>
          <p:nvPr/>
        </p:nvSpPr>
        <p:spPr>
          <a:xfrm>
            <a:off x="3622075" y="3564025"/>
            <a:ext cx="1488600" cy="71700"/>
          </a:xfrm>
          <a:prstGeom prst="rect">
            <a:avLst/>
          </a:prstGeom>
          <a:noFill/>
          <a:ln w="19050" cap="flat" cmpd="sng">
            <a:solidFill>
              <a:srgbClr val="88888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08" name="Google Shape;308;p35"/>
          <p:cNvSpPr/>
          <p:nvPr/>
        </p:nvSpPr>
        <p:spPr>
          <a:xfrm>
            <a:off x="3622075" y="4365675"/>
            <a:ext cx="1488600" cy="71700"/>
          </a:xfrm>
          <a:prstGeom prst="rect">
            <a:avLst/>
          </a:prstGeom>
          <a:noFill/>
          <a:ln w="19050" cap="flat" cmpd="sng">
            <a:solidFill>
              <a:srgbClr val="88888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09" name="Google Shape;309;p35"/>
          <p:cNvSpPr txBox="1">
            <a:spLocks noGrp="1"/>
          </p:cNvSpPr>
          <p:nvPr>
            <p:ph type="body" idx="1"/>
          </p:nvPr>
        </p:nvSpPr>
        <p:spPr>
          <a:xfrm>
            <a:off x="123325" y="1445775"/>
            <a:ext cx="8958900" cy="35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/>
              <a:t>Once sample is logged, </a:t>
            </a:r>
            <a:r>
              <a:rPr lang="en" sz="1400" b="1">
                <a:latin typeface="Poppins"/>
                <a:ea typeface="Poppins"/>
                <a:cs typeface="Poppins"/>
                <a:sym typeface="Poppins"/>
              </a:rPr>
              <a:t>sample and tests information</a:t>
            </a:r>
            <a:r>
              <a:rPr lang="en" sz="1400"/>
              <a:t> are available in the </a:t>
            </a:r>
            <a:r>
              <a:rPr lang="en" sz="1400" i="1"/>
              <a:t>Samples</a:t>
            </a:r>
            <a:r>
              <a:rPr lang="en" sz="1400"/>
              <a:t> tab of the project:</a:t>
            </a:r>
            <a:endParaRPr sz="1400"/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6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315" name="Google Shape;315;p36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latin typeface="Poppins"/>
                <a:ea typeface="Poppins"/>
                <a:cs typeface="Poppins"/>
                <a:sym typeface="Poppins"/>
              </a:rPr>
              <a:t>d. SAMPLE LABELS</a:t>
            </a: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16" name="Google Shape;316;p36"/>
          <p:cNvSpPr txBox="1">
            <a:spLocks noGrp="1"/>
          </p:cNvSpPr>
          <p:nvPr>
            <p:ph type="body" idx="1"/>
          </p:nvPr>
        </p:nvSpPr>
        <p:spPr>
          <a:xfrm>
            <a:off x="252000" y="1392750"/>
            <a:ext cx="4020000" cy="1699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/>
              <a:t>After the sample login step, the requester can generate and print sample label to physically send the sample(s) to the lab.</a:t>
            </a:r>
            <a:endParaRPr sz="1400"/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/>
              <a:t>The new format of the sample label is the following: </a:t>
            </a:r>
            <a:endParaRPr sz="1400"/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400"/>
          </a:p>
        </p:txBody>
      </p:sp>
      <p:pic>
        <p:nvPicPr>
          <p:cNvPr id="317" name="Google Shape;31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7" y="1140629"/>
            <a:ext cx="4266025" cy="2155002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36"/>
          <p:cNvSpPr txBox="1">
            <a:spLocks noGrp="1"/>
          </p:cNvSpPr>
          <p:nvPr>
            <p:ph type="body" idx="1"/>
          </p:nvPr>
        </p:nvSpPr>
        <p:spPr>
          <a:xfrm>
            <a:off x="4524675" y="3651850"/>
            <a:ext cx="4516800" cy="295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 u="sng">
                <a:solidFill>
                  <a:srgbClr val="242424"/>
                </a:solidFill>
              </a:rPr>
              <a:t>Data displayed</a:t>
            </a:r>
            <a:endParaRPr sz="1400" u="sng">
              <a:solidFill>
                <a:srgbClr val="242424"/>
              </a:solidFill>
            </a:endParaRPr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400" u="sng">
              <a:solidFill>
                <a:srgbClr val="242424"/>
              </a:solidFill>
            </a:endParaRPr>
          </a:p>
        </p:txBody>
      </p:sp>
      <p:graphicFrame>
        <p:nvGraphicFramePr>
          <p:cNvPr id="319" name="Google Shape;319;p36"/>
          <p:cNvGraphicFramePr/>
          <p:nvPr/>
        </p:nvGraphicFramePr>
        <p:xfrm>
          <a:off x="4524675" y="3997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{96DA4FC2-3DA8-4C29-9BBE-A06C1751F09B}</a:tableStyleId>
              </a:tblPr>
              <a:tblGrid>
                <a:gridCol w="1129175"/>
                <a:gridCol w="1129175"/>
                <a:gridCol w="1129175"/>
                <a:gridCol w="1129175"/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Confidentiality</a:t>
                      </a:r>
                      <a:endParaRPr sz="9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Sample Number</a:t>
                      </a:r>
                      <a:endParaRPr sz="9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Analysis</a:t>
                      </a:r>
                      <a:endParaRPr sz="9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WBS</a:t>
                      </a:r>
                      <a:endParaRPr sz="9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Project ID</a:t>
                      </a:r>
                      <a:endParaRPr sz="9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Sample Name</a:t>
                      </a:r>
                      <a:endParaRPr sz="9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Test conditions</a:t>
                      </a:r>
                      <a:endParaRPr sz="9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Lab ID</a:t>
                      </a:r>
                      <a:endParaRPr sz="9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Owner</a:t>
                      </a:r>
                      <a:endParaRPr sz="9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Product</a:t>
                      </a:r>
                      <a:endParaRPr sz="9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Hazard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Due Date</a:t>
                      </a:r>
                      <a:endParaRPr sz="9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7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latin typeface="Poppins"/>
                <a:ea typeface="Poppins"/>
                <a:cs typeface="Poppins"/>
                <a:sym typeface="Poppins"/>
              </a:rPr>
              <a:t>AGENDA</a:t>
            </a: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25" name="Google Shape;325;p37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pic>
        <p:nvPicPr>
          <p:cNvPr id="326" name="Google Shape;32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8999" y="3112273"/>
            <a:ext cx="2371727" cy="1244925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37"/>
          <p:cNvSpPr txBox="1"/>
          <p:nvPr/>
        </p:nvSpPr>
        <p:spPr>
          <a:xfrm>
            <a:off x="285750" y="1749600"/>
            <a:ext cx="54843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00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ts val="2700"/>
              <a:buAutoNum type="arabicPeriod"/>
            </a:pPr>
            <a:r>
              <a:rPr lang="en" sz="2500" b="1">
                <a:solidFill>
                  <a:srgbClr val="A5A5A5"/>
                </a:solidFill>
                <a:latin typeface="Poppins"/>
                <a:ea typeface="Poppins"/>
                <a:cs typeface="Poppins"/>
                <a:sym typeface="Poppins"/>
              </a:rPr>
              <a:t>New Labware</a:t>
            </a:r>
            <a:r>
              <a:rPr lang="en" sz="2500">
                <a:solidFill>
                  <a:srgbClr val="A5A5A5"/>
                </a:solidFill>
                <a:latin typeface="Poppins"/>
                <a:ea typeface="Poppins"/>
                <a:cs typeface="Poppins"/>
                <a:sym typeface="Poppins"/>
              </a:rPr>
              <a:t> codes for tensile and flexural tests</a:t>
            </a:r>
            <a:endParaRPr sz="2700">
              <a:solidFill>
                <a:srgbClr val="A5A5A5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Avenir"/>
              <a:buAutoNum type="arabicPeriod"/>
            </a:pPr>
            <a:r>
              <a:rPr lang="en" sz="2500">
                <a:latin typeface="Poppins"/>
                <a:ea typeface="Poppins"/>
                <a:cs typeface="Poppins"/>
                <a:sym typeface="Poppins"/>
              </a:rPr>
              <a:t>Introduction to </a:t>
            </a:r>
            <a:r>
              <a:rPr lang="en" sz="2500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DataLab</a:t>
            </a:r>
            <a:endParaRPr sz="2500"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328" name="Google Shape;328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3602" y="659244"/>
            <a:ext cx="2989047" cy="156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Google Shape;333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100" y="2766088"/>
            <a:ext cx="5512599" cy="1903751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38"/>
          <p:cNvSpPr txBox="1">
            <a:spLocks noGrp="1"/>
          </p:cNvSpPr>
          <p:nvPr>
            <p:ph type="title"/>
          </p:nvPr>
        </p:nvSpPr>
        <p:spPr>
          <a:xfrm>
            <a:off x="252000" y="209725"/>
            <a:ext cx="6480000" cy="43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Accessing DataLab</a:t>
            </a:r>
            <a:endParaRPr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35" name="Google Shape;335;p38"/>
          <p:cNvSpPr txBox="1">
            <a:spLocks noGrp="1"/>
          </p:cNvSpPr>
          <p:nvPr>
            <p:ph type="sldNum" idx="12"/>
          </p:nvPr>
        </p:nvSpPr>
        <p:spPr>
          <a:xfrm>
            <a:off x="194950" y="4962000"/>
            <a:ext cx="720000" cy="18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14</a:t>
            </a:fld>
            <a:endParaRPr/>
          </a:p>
        </p:txBody>
      </p:sp>
      <p:grpSp>
        <p:nvGrpSpPr>
          <p:cNvPr id="336" name="Google Shape;336;p38"/>
          <p:cNvGrpSpPr/>
          <p:nvPr/>
        </p:nvGrpSpPr>
        <p:grpSpPr>
          <a:xfrm>
            <a:off x="4297800" y="1246113"/>
            <a:ext cx="4378300" cy="3235800"/>
            <a:chOff x="3616400" y="991600"/>
            <a:chExt cx="4378300" cy="3235800"/>
          </a:xfrm>
        </p:grpSpPr>
        <p:pic>
          <p:nvPicPr>
            <p:cNvPr id="337" name="Google Shape;337;p38"/>
            <p:cNvPicPr preferRelativeResize="0"/>
            <p:nvPr/>
          </p:nvPicPr>
          <p:blipFill rotWithShape="1">
            <a:blip r:embed="rId4">
              <a:alphaModFix/>
            </a:blip>
            <a:srcRect l="28260" t="16996" r="45218" b="24934"/>
            <a:stretch/>
          </p:blipFill>
          <p:spPr>
            <a:xfrm>
              <a:off x="6271625" y="991600"/>
              <a:ext cx="1723075" cy="20398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338" name="Google Shape;338;p38"/>
            <p:cNvSpPr/>
            <p:nvPr/>
          </p:nvSpPr>
          <p:spPr>
            <a:xfrm>
              <a:off x="6390175" y="1741800"/>
              <a:ext cx="847500" cy="225000"/>
            </a:xfrm>
            <a:prstGeom prst="rect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8"/>
            <p:cNvSpPr/>
            <p:nvPr/>
          </p:nvSpPr>
          <p:spPr>
            <a:xfrm>
              <a:off x="3616400" y="3953200"/>
              <a:ext cx="274200" cy="274200"/>
            </a:xfrm>
            <a:prstGeom prst="ellipse">
              <a:avLst/>
            </a:prstGeom>
            <a:solidFill>
              <a:schemeClr val="lt1"/>
            </a:solidFill>
            <a:ln w="28575" cap="flat" cmpd="sng">
              <a:solidFill>
                <a:srgbClr val="009E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>
                  <a:solidFill>
                    <a:srgbClr val="009EE0"/>
                  </a:solidFill>
                </a:rPr>
                <a:t>3</a:t>
              </a:r>
              <a:endParaRPr b="1">
                <a:solidFill>
                  <a:srgbClr val="009EE0"/>
                </a:solidFill>
              </a:endParaRPr>
            </a:p>
          </p:txBody>
        </p:sp>
      </p:grpSp>
      <p:sp>
        <p:nvSpPr>
          <p:cNvPr id="340" name="Google Shape;340;p38"/>
          <p:cNvSpPr txBox="1"/>
          <p:nvPr/>
        </p:nvSpPr>
        <p:spPr>
          <a:xfrm>
            <a:off x="1088825" y="875875"/>
            <a:ext cx="4355700" cy="136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venir"/>
                <a:ea typeface="Avenir"/>
                <a:cs typeface="Avenir"/>
                <a:sym typeface="Avenir"/>
              </a:rPr>
              <a:t>Go to </a:t>
            </a:r>
            <a:r>
              <a:rPr lang="en" u="sng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5"/>
              </a:rPr>
              <a:t>https://datalab.syensqo.com/</a:t>
            </a:r>
            <a:endParaRPr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venir"/>
                <a:ea typeface="Avenir"/>
                <a:cs typeface="Avenir"/>
                <a:sym typeface="Avenir"/>
              </a:rPr>
              <a:t>Select “Mechanical tests”</a:t>
            </a:r>
            <a:endParaRPr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venir"/>
                <a:ea typeface="Avenir"/>
                <a:cs typeface="Avenir"/>
                <a:sym typeface="Avenir"/>
              </a:rPr>
              <a:t>Click on “Sign in with Google”</a:t>
            </a:r>
            <a:endParaRPr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venir"/>
                <a:ea typeface="Avenir"/>
                <a:cs typeface="Avenir"/>
                <a:sym typeface="Avenir"/>
              </a:rPr>
              <a:t>Sign in using your Solvay account</a:t>
            </a:r>
            <a:endParaRPr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41" name="Google Shape;341;p38"/>
          <p:cNvSpPr/>
          <p:nvPr/>
        </p:nvSpPr>
        <p:spPr>
          <a:xfrm>
            <a:off x="814625" y="962375"/>
            <a:ext cx="274200" cy="2742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009E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9EE0"/>
                </a:solidFill>
              </a:rPr>
              <a:t>1</a:t>
            </a:r>
            <a:endParaRPr b="1">
              <a:solidFill>
                <a:srgbClr val="009EE0"/>
              </a:solidFill>
            </a:endParaRPr>
          </a:p>
        </p:txBody>
      </p:sp>
      <p:sp>
        <p:nvSpPr>
          <p:cNvPr id="342" name="Google Shape;342;p38"/>
          <p:cNvSpPr/>
          <p:nvPr/>
        </p:nvSpPr>
        <p:spPr>
          <a:xfrm>
            <a:off x="814625" y="1289688"/>
            <a:ext cx="274200" cy="2742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009E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9EE0"/>
                </a:solidFill>
              </a:rPr>
              <a:t>2</a:t>
            </a:r>
            <a:endParaRPr b="1">
              <a:solidFill>
                <a:srgbClr val="009EE0"/>
              </a:solidFill>
            </a:endParaRPr>
          </a:p>
        </p:txBody>
      </p:sp>
      <p:sp>
        <p:nvSpPr>
          <p:cNvPr id="343" name="Google Shape;343;p38"/>
          <p:cNvSpPr/>
          <p:nvPr/>
        </p:nvSpPr>
        <p:spPr>
          <a:xfrm>
            <a:off x="814625" y="1617000"/>
            <a:ext cx="274200" cy="2742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009E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9EE0"/>
                </a:solidFill>
              </a:rPr>
              <a:t>3</a:t>
            </a:r>
            <a:endParaRPr b="1">
              <a:solidFill>
                <a:srgbClr val="009EE0"/>
              </a:solidFill>
            </a:endParaRPr>
          </a:p>
        </p:txBody>
      </p:sp>
      <p:sp>
        <p:nvSpPr>
          <p:cNvPr id="344" name="Google Shape;344;p38"/>
          <p:cNvSpPr txBox="1"/>
          <p:nvPr/>
        </p:nvSpPr>
        <p:spPr>
          <a:xfrm>
            <a:off x="498900" y="584650"/>
            <a:ext cx="6512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  <a:latin typeface="Avenir"/>
                <a:ea typeface="Avenir"/>
                <a:cs typeface="Avenir"/>
                <a:sym typeface="Avenir"/>
              </a:rPr>
              <a:t>📍</a:t>
            </a:r>
            <a:r>
              <a:rPr lang="en" sz="1200" b="1" i="1">
                <a:latin typeface="Avenir"/>
                <a:ea typeface="Avenir"/>
                <a:cs typeface="Avenir"/>
                <a:sym typeface="Avenir"/>
              </a:rPr>
              <a:t>You need to be connected to Solvay’s network (on site or using VPN)</a:t>
            </a:r>
            <a:endParaRPr sz="1200" b="1" i="1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45" name="Google Shape;345;p38"/>
          <p:cNvSpPr/>
          <p:nvPr/>
        </p:nvSpPr>
        <p:spPr>
          <a:xfrm>
            <a:off x="814625" y="1944300"/>
            <a:ext cx="274200" cy="2742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009E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9EE0"/>
                </a:solidFill>
              </a:rPr>
              <a:t>4</a:t>
            </a:r>
            <a:endParaRPr b="1">
              <a:solidFill>
                <a:srgbClr val="009EE0"/>
              </a:solidFill>
            </a:endParaRPr>
          </a:p>
        </p:txBody>
      </p:sp>
      <p:sp>
        <p:nvSpPr>
          <p:cNvPr id="346" name="Google Shape;346;p38"/>
          <p:cNvSpPr/>
          <p:nvPr/>
        </p:nvSpPr>
        <p:spPr>
          <a:xfrm>
            <a:off x="1645325" y="2946713"/>
            <a:ext cx="274200" cy="2742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009E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9EE0"/>
                </a:solidFill>
              </a:rPr>
              <a:t>2</a:t>
            </a:r>
            <a:endParaRPr b="1">
              <a:solidFill>
                <a:srgbClr val="009EE0"/>
              </a:solidFill>
            </a:endParaRPr>
          </a:p>
        </p:txBody>
      </p:sp>
      <p:cxnSp>
        <p:nvCxnSpPr>
          <p:cNvPr id="347" name="Google Shape;347;p38"/>
          <p:cNvCxnSpPr>
            <a:endCxn id="337" idx="1"/>
          </p:cNvCxnSpPr>
          <p:nvPr/>
        </p:nvCxnSpPr>
        <p:spPr>
          <a:xfrm rot="10800000" flipH="1">
            <a:off x="5752425" y="2266012"/>
            <a:ext cx="1200600" cy="1941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48" name="Google Shape;348;p38"/>
          <p:cNvSpPr/>
          <p:nvPr/>
        </p:nvSpPr>
        <p:spPr>
          <a:xfrm>
            <a:off x="7979200" y="1944300"/>
            <a:ext cx="274200" cy="2742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009E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9EE0"/>
                </a:solidFill>
              </a:rPr>
              <a:t>4</a:t>
            </a:r>
            <a:endParaRPr b="1">
              <a:solidFill>
                <a:srgbClr val="009EE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39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The Dashboard - User profiles</a:t>
            </a:r>
            <a:endParaRPr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4" name="Google Shape;354;p39"/>
          <p:cNvSpPr txBox="1">
            <a:spLocks noGrp="1"/>
          </p:cNvSpPr>
          <p:nvPr>
            <p:ph type="body" idx="1"/>
          </p:nvPr>
        </p:nvSpPr>
        <p:spPr>
          <a:xfrm>
            <a:off x="252000" y="1280150"/>
            <a:ext cx="7993500" cy="295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Two different access profiles</a:t>
            </a:r>
            <a:r>
              <a:rPr lang="en" sz="1400"/>
              <a:t> were set for users:</a:t>
            </a:r>
            <a:endParaRPr sz="1400"/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400" b="1">
                <a:latin typeface="Poppins"/>
                <a:ea typeface="Poppins"/>
                <a:cs typeface="Poppins"/>
                <a:sym typeface="Poppins"/>
              </a:rPr>
              <a:t>Researcher/Lab Analyst</a:t>
            </a:r>
            <a:r>
              <a:rPr lang="en" sz="1400"/>
              <a:t> Role: having access to all Labware’ Sample Types</a:t>
            </a:r>
            <a:endParaRPr sz="1400"/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400" b="1">
                <a:latin typeface="Poppins"/>
                <a:ea typeface="Poppins"/>
                <a:cs typeface="Poppins"/>
                <a:sym typeface="Poppins"/>
              </a:rPr>
              <a:t>CTD</a:t>
            </a:r>
            <a:r>
              <a:rPr lang="en" sz="1400"/>
              <a:t> Role: having access to all Labware’ Sample Types, except R&amp;I (Internal R&amp;I samples) and Environmental</a:t>
            </a:r>
            <a:endParaRPr sz="14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pic>
        <p:nvPicPr>
          <p:cNvPr id="355" name="Google Shape;35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3400" y="2498525"/>
            <a:ext cx="2457800" cy="245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Google Shape;36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1125" y="1340350"/>
            <a:ext cx="6932875" cy="3616101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40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The Dashboard</a:t>
            </a:r>
            <a:endParaRPr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62" name="Google Shape;362;p40"/>
          <p:cNvSpPr txBox="1">
            <a:spLocks noGrp="1"/>
          </p:cNvSpPr>
          <p:nvPr>
            <p:ph type="body" idx="1"/>
          </p:nvPr>
        </p:nvSpPr>
        <p:spPr>
          <a:xfrm>
            <a:off x="0" y="630000"/>
            <a:ext cx="4262400" cy="295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The dashboard is divided in four parts:</a:t>
            </a:r>
            <a:endParaRPr sz="120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Clr>
                <a:srgbClr val="2BA78B"/>
              </a:buClr>
              <a:buSzPts val="1200"/>
              <a:buChar char="○"/>
            </a:pPr>
            <a:r>
              <a:rPr lang="en" sz="1200" b="1">
                <a:solidFill>
                  <a:srgbClr val="2BA78B"/>
                </a:solidFill>
                <a:latin typeface="Poppins"/>
                <a:ea typeface="Poppins"/>
                <a:cs typeface="Poppins"/>
                <a:sym typeface="Poppins"/>
              </a:rPr>
              <a:t>Filtering section</a:t>
            </a:r>
            <a:endParaRPr sz="1200" b="1">
              <a:solidFill>
                <a:srgbClr val="2BA78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Clr>
                <a:srgbClr val="009EE0"/>
              </a:buClr>
              <a:buSzPts val="1200"/>
              <a:buChar char="○"/>
            </a:pPr>
            <a:r>
              <a:rPr lang="en" sz="1200" b="1">
                <a:solidFill>
                  <a:srgbClr val="009EE0"/>
                </a:solidFill>
                <a:latin typeface="Poppins"/>
                <a:ea typeface="Poppins"/>
                <a:cs typeface="Poppins"/>
                <a:sym typeface="Poppins"/>
              </a:rPr>
              <a:t>Sample list</a:t>
            </a:r>
            <a:endParaRPr sz="1200" b="1">
              <a:solidFill>
                <a:srgbClr val="009EE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Clr>
                <a:srgbClr val="A012FF"/>
              </a:buClr>
              <a:buSzPts val="1200"/>
              <a:buChar char="○"/>
            </a:pPr>
            <a:r>
              <a:rPr lang="en" sz="1200" b="1">
                <a:solidFill>
                  <a:srgbClr val="A012FF"/>
                </a:solidFill>
                <a:latin typeface="Poppins"/>
                <a:ea typeface="Poppins"/>
                <a:cs typeface="Poppins"/>
                <a:sym typeface="Poppins"/>
              </a:rPr>
              <a:t>Sample details</a:t>
            </a:r>
            <a:endParaRPr sz="1200" b="1">
              <a:solidFill>
                <a:srgbClr val="A012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Char char="○"/>
            </a:pPr>
            <a:r>
              <a:rPr lang="en" sz="1200" b="1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Test Results</a:t>
            </a:r>
            <a:endParaRPr sz="1200" b="1">
              <a:solidFill>
                <a:schemeClr val="accent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63" name="Google Shape;363;p40"/>
          <p:cNvSpPr/>
          <p:nvPr/>
        </p:nvSpPr>
        <p:spPr>
          <a:xfrm>
            <a:off x="2211125" y="1340350"/>
            <a:ext cx="6888900" cy="668100"/>
          </a:xfrm>
          <a:prstGeom prst="rect">
            <a:avLst/>
          </a:prstGeom>
          <a:noFill/>
          <a:ln w="28575" cap="flat" cmpd="sng">
            <a:solidFill>
              <a:srgbClr val="00A98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40"/>
          <p:cNvSpPr/>
          <p:nvPr/>
        </p:nvSpPr>
        <p:spPr>
          <a:xfrm>
            <a:off x="2333425" y="2183600"/>
            <a:ext cx="821400" cy="2772900"/>
          </a:xfrm>
          <a:prstGeom prst="rect">
            <a:avLst/>
          </a:prstGeom>
          <a:noFill/>
          <a:ln w="28575" cap="flat" cmpd="sng">
            <a:solidFill>
              <a:srgbClr val="009E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40"/>
          <p:cNvSpPr/>
          <p:nvPr/>
        </p:nvSpPr>
        <p:spPr>
          <a:xfrm>
            <a:off x="3266775" y="2121950"/>
            <a:ext cx="2067900" cy="2834400"/>
          </a:xfrm>
          <a:prstGeom prst="rect">
            <a:avLst/>
          </a:prstGeom>
          <a:noFill/>
          <a:ln w="28575" cap="flat" cmpd="sng">
            <a:solidFill>
              <a:srgbClr val="A01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FF"/>
              </a:solidFill>
            </a:endParaRPr>
          </a:p>
        </p:txBody>
      </p:sp>
      <p:sp>
        <p:nvSpPr>
          <p:cNvPr id="366" name="Google Shape;366;p40"/>
          <p:cNvSpPr/>
          <p:nvPr/>
        </p:nvSpPr>
        <p:spPr>
          <a:xfrm>
            <a:off x="5412075" y="2121950"/>
            <a:ext cx="3687900" cy="2834400"/>
          </a:xfrm>
          <a:prstGeom prst="rect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41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The Dashboard - How to search?</a:t>
            </a:r>
            <a:endParaRPr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72" name="Google Shape;372;p41"/>
          <p:cNvSpPr txBox="1">
            <a:spLocks noGrp="1"/>
          </p:cNvSpPr>
          <p:nvPr>
            <p:ph type="body" idx="1"/>
          </p:nvPr>
        </p:nvSpPr>
        <p:spPr>
          <a:xfrm>
            <a:off x="264900" y="1592450"/>
            <a:ext cx="8614200" cy="295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filtering section will help you to navigate and refine the list of mechanical tests retrieved through Labware</a:t>
            </a:r>
            <a:endParaRPr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You can search applying these filters: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Test Date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Owner (as defined in Labware’ sample in Owner field)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Project number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Sample Number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Sample Type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Lot number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Laboratory name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Molecule Type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Grade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Product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Sample Name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Experiment PXM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Analysis Type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Mechanical test reference (ASTM, ISO)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Test Results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Test Temperature</a:t>
            </a:r>
            <a:endParaRPr/>
          </a:p>
        </p:txBody>
      </p:sp>
      <p:pic>
        <p:nvPicPr>
          <p:cNvPr id="373" name="Google Shape;373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550725"/>
            <a:ext cx="8839198" cy="806923"/>
          </a:xfrm>
          <a:prstGeom prst="rect">
            <a:avLst/>
          </a:prstGeom>
          <a:noFill/>
          <a:ln w="19050" cap="flat" cmpd="sng">
            <a:solidFill>
              <a:srgbClr val="00A984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Google Shape;378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7438" y="2457895"/>
            <a:ext cx="3895725" cy="62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10288" y="2178200"/>
            <a:ext cx="1527048" cy="2290572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42"/>
          <p:cNvSpPr txBox="1">
            <a:spLocks noGrp="1"/>
          </p:cNvSpPr>
          <p:nvPr>
            <p:ph type="body" idx="1"/>
          </p:nvPr>
        </p:nvSpPr>
        <p:spPr>
          <a:xfrm>
            <a:off x="384825" y="1351850"/>
            <a:ext cx="4079100" cy="916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1100"/>
              <a:t>Select/unselect all the sample by clicking on the “</a:t>
            </a:r>
            <a:r>
              <a:rPr lang="en" sz="1100">
                <a:solidFill>
                  <a:schemeClr val="accent1"/>
                </a:solidFill>
              </a:rPr>
              <a:t>(All)</a:t>
            </a:r>
            <a:r>
              <a:rPr lang="en" sz="1100"/>
              <a:t>” option</a:t>
            </a:r>
            <a:endParaRPr sz="1100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1100"/>
              <a:t>Select/unselect a specific value by clicking on the </a:t>
            </a:r>
            <a:r>
              <a:rPr lang="en" sz="1100">
                <a:solidFill>
                  <a:srgbClr val="FFC000"/>
                </a:solidFill>
              </a:rPr>
              <a:t>checkbox</a:t>
            </a:r>
            <a:r>
              <a:rPr lang="en" sz="1100"/>
              <a:t> on the left</a:t>
            </a:r>
            <a:endParaRPr sz="1100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1100"/>
              <a:t>You can search for a specific text using the </a:t>
            </a:r>
            <a:r>
              <a:rPr lang="en" sz="1100">
                <a:solidFill>
                  <a:srgbClr val="C666FF"/>
                </a:solidFill>
              </a:rPr>
              <a:t>search bar</a:t>
            </a:r>
            <a:endParaRPr sz="1100">
              <a:solidFill>
                <a:srgbClr val="C666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</a:rPr>
              <a:t>📍</a:t>
            </a:r>
            <a:r>
              <a:rPr lang="en" sz="1100"/>
              <a:t>Once your choices are done, click on </a:t>
            </a:r>
            <a:r>
              <a:rPr lang="en" sz="1100" b="1">
                <a:solidFill>
                  <a:srgbClr val="ED7D31"/>
                </a:solidFill>
              </a:rPr>
              <a:t>Apply</a:t>
            </a:r>
            <a:r>
              <a:rPr lang="en" sz="1100"/>
              <a:t> to validate your choices. Otherwise, the filter will not be applied.</a:t>
            </a:r>
            <a:endParaRPr sz="1100">
              <a:solidFill>
                <a:srgbClr val="C666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381" name="Google Shape;381;p42"/>
          <p:cNvSpPr txBox="1">
            <a:spLocks noGrp="1"/>
          </p:cNvSpPr>
          <p:nvPr>
            <p:ph type="sldNum" idx="12"/>
          </p:nvPr>
        </p:nvSpPr>
        <p:spPr>
          <a:xfrm>
            <a:off x="194950" y="4962000"/>
            <a:ext cx="720000" cy="18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382" name="Google Shape;382;p42"/>
          <p:cNvSpPr txBox="1"/>
          <p:nvPr/>
        </p:nvSpPr>
        <p:spPr>
          <a:xfrm>
            <a:off x="3431750" y="4192575"/>
            <a:ext cx="55092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💡 Every time a filter is applied, the sample list will be updated automatically.</a:t>
            </a:r>
            <a:endParaRPr sz="1200"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83" name="Google Shape;383;p42"/>
          <p:cNvSpPr txBox="1"/>
          <p:nvPr/>
        </p:nvSpPr>
        <p:spPr>
          <a:xfrm>
            <a:off x="1337450" y="851750"/>
            <a:ext cx="20943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venir"/>
                <a:ea typeface="Avenir"/>
                <a:cs typeface="Avenir"/>
                <a:sym typeface="Avenir"/>
              </a:rPr>
              <a:t>Checklists</a:t>
            </a:r>
            <a:endParaRPr b="1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999999"/>
                </a:solidFill>
                <a:latin typeface="Avenir"/>
                <a:ea typeface="Avenir"/>
                <a:cs typeface="Avenir"/>
                <a:sym typeface="Avenir"/>
              </a:rPr>
              <a:t>e.g. Owner,Project</a:t>
            </a:r>
            <a:endParaRPr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84" name="Google Shape;384;p42"/>
          <p:cNvSpPr txBox="1"/>
          <p:nvPr/>
        </p:nvSpPr>
        <p:spPr>
          <a:xfrm>
            <a:off x="5807050" y="813050"/>
            <a:ext cx="20943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venir"/>
                <a:ea typeface="Avenir"/>
                <a:cs typeface="Avenir"/>
                <a:sym typeface="Avenir"/>
              </a:rPr>
              <a:t>Sliders</a:t>
            </a:r>
            <a:endParaRPr b="1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999999"/>
                </a:solidFill>
                <a:latin typeface="Avenir"/>
                <a:ea typeface="Avenir"/>
                <a:cs typeface="Avenir"/>
                <a:sym typeface="Avenir"/>
              </a:rPr>
              <a:t>e.g. Temperature, Test date</a:t>
            </a:r>
            <a:endParaRPr sz="900" i="1">
              <a:solidFill>
                <a:srgbClr val="999999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85" name="Google Shape;385;p42"/>
          <p:cNvSpPr txBox="1"/>
          <p:nvPr/>
        </p:nvSpPr>
        <p:spPr>
          <a:xfrm>
            <a:off x="4797900" y="1273525"/>
            <a:ext cx="39348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84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venir"/>
              <a:buChar char="●"/>
            </a:pPr>
            <a:r>
              <a:rPr lang="en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Move the two gray </a:t>
            </a:r>
            <a:r>
              <a:rPr lang="en" sz="1100">
                <a:solidFill>
                  <a:schemeClr val="dk2"/>
                </a:solidFill>
                <a:latin typeface="Avenir"/>
                <a:ea typeface="Avenir"/>
                <a:cs typeface="Avenir"/>
                <a:sym typeface="Avenir"/>
              </a:rPr>
              <a:t>placeholders</a:t>
            </a:r>
            <a:r>
              <a:rPr lang="en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to select the minimum and maximum values you want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57200" lvl="0" indent="-2984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venir"/>
              <a:buChar char="●"/>
            </a:pPr>
            <a:r>
              <a:rPr lang="en" sz="1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You can manually input the min/max value by clicking on the </a:t>
            </a:r>
            <a:r>
              <a:rPr lang="en" sz="1100">
                <a:solidFill>
                  <a:schemeClr val="accent1"/>
                </a:solidFill>
                <a:latin typeface="Avenir"/>
                <a:ea typeface="Avenir"/>
                <a:cs typeface="Avenir"/>
                <a:sym typeface="Avenir"/>
              </a:rPr>
              <a:t>value</a:t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cxnSp>
        <p:nvCxnSpPr>
          <p:cNvPr id="386" name="Google Shape;386;p42"/>
          <p:cNvCxnSpPr/>
          <p:nvPr/>
        </p:nvCxnSpPr>
        <p:spPr>
          <a:xfrm flipH="1">
            <a:off x="4558800" y="927950"/>
            <a:ext cx="13200" cy="3135000"/>
          </a:xfrm>
          <a:prstGeom prst="straightConnector1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87" name="Google Shape;387;p42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7177500" cy="43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The Dashboard - How to use the filters ?</a:t>
            </a:r>
            <a:endParaRPr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88" name="Google Shape;388;p42"/>
          <p:cNvSpPr/>
          <p:nvPr/>
        </p:nvSpPr>
        <p:spPr>
          <a:xfrm>
            <a:off x="7569301" y="2836420"/>
            <a:ext cx="214500" cy="21450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p42"/>
          <p:cNvSpPr/>
          <p:nvPr/>
        </p:nvSpPr>
        <p:spPr>
          <a:xfrm>
            <a:off x="8025026" y="2836420"/>
            <a:ext cx="214500" cy="21450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" name="Google Shape;390;p42"/>
          <p:cNvSpPr/>
          <p:nvPr/>
        </p:nvSpPr>
        <p:spPr>
          <a:xfrm>
            <a:off x="6436401" y="2457895"/>
            <a:ext cx="214500" cy="214500"/>
          </a:xfrm>
          <a:prstGeom prst="ellipse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p42"/>
          <p:cNvSpPr/>
          <p:nvPr/>
        </p:nvSpPr>
        <p:spPr>
          <a:xfrm>
            <a:off x="6781863" y="2696763"/>
            <a:ext cx="458100" cy="150900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p42"/>
          <p:cNvSpPr/>
          <p:nvPr/>
        </p:nvSpPr>
        <p:spPr>
          <a:xfrm>
            <a:off x="2208975" y="4252575"/>
            <a:ext cx="782100" cy="150900"/>
          </a:xfrm>
          <a:prstGeom prst="rect">
            <a:avLst/>
          </a:prstGeom>
          <a:noFill/>
          <a:ln w="28575" cap="flat" cmpd="sng">
            <a:solidFill>
              <a:srgbClr val="ED7D3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42"/>
          <p:cNvSpPr/>
          <p:nvPr/>
        </p:nvSpPr>
        <p:spPr>
          <a:xfrm>
            <a:off x="1454475" y="3545249"/>
            <a:ext cx="182100" cy="183000"/>
          </a:xfrm>
          <a:prstGeom prst="ellipse">
            <a:avLst/>
          </a:prstGeom>
          <a:noFill/>
          <a:ln w="1905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42"/>
          <p:cNvSpPr/>
          <p:nvPr/>
        </p:nvSpPr>
        <p:spPr>
          <a:xfrm>
            <a:off x="1454475" y="2578463"/>
            <a:ext cx="413700" cy="183000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42"/>
          <p:cNvSpPr/>
          <p:nvPr/>
        </p:nvSpPr>
        <p:spPr>
          <a:xfrm>
            <a:off x="8239538" y="2696763"/>
            <a:ext cx="458100" cy="150900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" name="Google Shape;400;p43"/>
          <p:cNvPicPr preferRelativeResize="0"/>
          <p:nvPr/>
        </p:nvPicPr>
        <p:blipFill rotWithShape="1">
          <a:blip r:embed="rId3">
            <a:alphaModFix/>
          </a:blip>
          <a:srcRect r="27209"/>
          <a:stretch/>
        </p:blipFill>
        <p:spPr>
          <a:xfrm>
            <a:off x="6281424" y="932350"/>
            <a:ext cx="2669200" cy="4001376"/>
          </a:xfrm>
          <a:prstGeom prst="rect">
            <a:avLst/>
          </a:prstGeom>
          <a:noFill/>
          <a:ln w="19050" cap="flat" cmpd="sng">
            <a:solidFill>
              <a:srgbClr val="009EE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01" name="Google Shape;401;p43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The Dashboard - Sample List</a:t>
            </a:r>
            <a:endParaRPr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02" name="Google Shape;402;p43"/>
          <p:cNvSpPr txBox="1">
            <a:spLocks noGrp="1"/>
          </p:cNvSpPr>
          <p:nvPr>
            <p:ph type="body" idx="1"/>
          </p:nvPr>
        </p:nvSpPr>
        <p:spPr>
          <a:xfrm>
            <a:off x="0" y="1095750"/>
            <a:ext cx="6128400" cy="295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From the sample list, you can pick one mechanical test to further analyze its properties.</a:t>
            </a:r>
            <a:endParaRPr sz="14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Every test is reported with its reference </a:t>
            </a:r>
            <a:r>
              <a:rPr lang="en" sz="1400" b="1">
                <a:solidFill>
                  <a:srgbClr val="ED7D31"/>
                </a:solidFill>
                <a:latin typeface="Poppins"/>
                <a:ea typeface="Poppins"/>
                <a:cs typeface="Poppins"/>
                <a:sym typeface="Poppins"/>
              </a:rPr>
              <a:t>sample number</a:t>
            </a:r>
            <a:r>
              <a:rPr lang="en" sz="1400" b="1"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 sz="1400"/>
              <a:t>and its </a:t>
            </a:r>
            <a:r>
              <a:rPr lang="en" sz="1400" b="1">
                <a:solidFill>
                  <a:srgbClr val="ED7D31"/>
                </a:solidFill>
                <a:latin typeface="Poppins"/>
                <a:ea typeface="Poppins"/>
                <a:cs typeface="Poppins"/>
                <a:sym typeface="Poppins"/>
              </a:rPr>
              <a:t>login date</a:t>
            </a:r>
            <a:r>
              <a:rPr lang="en" sz="1400"/>
              <a:t>.</a:t>
            </a: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You can select more than one sample at the same time. 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Hold down the </a:t>
            </a:r>
            <a:r>
              <a:rPr lang="en" sz="1400" b="1"/>
              <a:t>“CTRL” button</a:t>
            </a:r>
            <a:r>
              <a:rPr lang="en" sz="1400"/>
              <a:t> on your keyboard: individually select another sample, or drag the mouse cursor over the samples you would like to select together.</a:t>
            </a:r>
            <a:endParaRPr sz="14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As soon as the selection of the samples is made, you have the option to hide the list. Click on the </a:t>
            </a:r>
            <a:r>
              <a:rPr lang="en" sz="1400" b="1">
                <a:solidFill>
                  <a:srgbClr val="ED7D31"/>
                </a:solidFill>
                <a:latin typeface="Poppins"/>
                <a:ea typeface="Poppins"/>
                <a:cs typeface="Poppins"/>
                <a:sym typeface="Poppins"/>
              </a:rPr>
              <a:t>“Sample List” button</a:t>
            </a:r>
            <a:r>
              <a:rPr lang="en" sz="1400"/>
              <a:t> on the top of this section in order to hide.  </a:t>
            </a: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403" name="Google Shape;403;p43"/>
          <p:cNvSpPr/>
          <p:nvPr/>
        </p:nvSpPr>
        <p:spPr>
          <a:xfrm>
            <a:off x="6384916" y="1009525"/>
            <a:ext cx="802200" cy="241200"/>
          </a:xfrm>
          <a:prstGeom prst="rect">
            <a:avLst/>
          </a:prstGeom>
          <a:noFill/>
          <a:ln w="28575" cap="flat" cmpd="sng">
            <a:solidFill>
              <a:srgbClr val="ED7D3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8999" y="3112273"/>
            <a:ext cx="2371727" cy="1244925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6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latin typeface="Poppins"/>
                <a:ea typeface="Poppins"/>
                <a:cs typeface="Poppins"/>
                <a:sym typeface="Poppins"/>
              </a:rPr>
              <a:t>AGENDA</a:t>
            </a: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6" name="Google Shape;186;p26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187" name="Google Shape;187;p26"/>
          <p:cNvSpPr txBox="1"/>
          <p:nvPr/>
        </p:nvSpPr>
        <p:spPr>
          <a:xfrm>
            <a:off x="253200" y="1548150"/>
            <a:ext cx="5484300" cy="20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00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AutoNum type="arabicPeriod"/>
            </a:pPr>
            <a:r>
              <a:rPr lang="en" sz="2500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New Labware</a:t>
            </a:r>
            <a:r>
              <a:rPr lang="en" sz="2500">
                <a:latin typeface="Poppins"/>
                <a:ea typeface="Poppins"/>
                <a:cs typeface="Poppins"/>
                <a:sym typeface="Poppins"/>
              </a:rPr>
              <a:t> codes for tensile and flexural tests</a:t>
            </a:r>
            <a:endParaRPr sz="2500"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Avenir"/>
              <a:buAutoNum type="arabicPeriod"/>
            </a:pPr>
            <a:r>
              <a:rPr lang="en" sz="2500">
                <a:latin typeface="Poppins"/>
                <a:ea typeface="Poppins"/>
                <a:cs typeface="Poppins"/>
                <a:sym typeface="Poppins"/>
              </a:rPr>
              <a:t>Introduction to </a:t>
            </a:r>
            <a:r>
              <a:rPr lang="en" sz="2500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DataLab</a:t>
            </a:r>
            <a:endParaRPr sz="2500"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88" name="Google Shape;18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0127" y="945294"/>
            <a:ext cx="2989047" cy="156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" name="Google Shape;408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3377" y="969200"/>
            <a:ext cx="2686050" cy="3469750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44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The Dashboard - Sample Details</a:t>
            </a:r>
            <a:endParaRPr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10" name="Google Shape;410;p44"/>
          <p:cNvSpPr txBox="1">
            <a:spLocks noGrp="1"/>
          </p:cNvSpPr>
          <p:nvPr>
            <p:ph type="body" idx="1"/>
          </p:nvPr>
        </p:nvSpPr>
        <p:spPr>
          <a:xfrm>
            <a:off x="252000" y="1280150"/>
            <a:ext cx="5415000" cy="295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400"/>
              <a:t>This section is divided into three sub-sections:</a:t>
            </a:r>
            <a:endParaRPr sz="14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Properties coming from </a:t>
            </a:r>
            <a:r>
              <a:rPr lang="en" sz="1400" b="1">
                <a:solidFill>
                  <a:srgbClr val="00A984"/>
                </a:solidFill>
                <a:latin typeface="Poppins"/>
                <a:ea typeface="Poppins"/>
                <a:cs typeface="Poppins"/>
                <a:sym typeface="Poppins"/>
              </a:rPr>
              <a:t>reports</a:t>
            </a:r>
            <a:r>
              <a:rPr lang="en" sz="1400"/>
              <a:t> produced by </a:t>
            </a:r>
            <a:r>
              <a:rPr lang="en" sz="1400" b="1">
                <a:solidFill>
                  <a:srgbClr val="00A984"/>
                </a:solidFill>
                <a:latin typeface="Poppins"/>
                <a:ea typeface="Poppins"/>
                <a:cs typeface="Poppins"/>
                <a:sym typeface="Poppins"/>
              </a:rPr>
              <a:t>Lab instruments</a:t>
            </a:r>
            <a:endParaRPr sz="1400" b="1">
              <a:solidFill>
                <a:srgbClr val="00A984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Properties coming from </a:t>
            </a:r>
            <a:r>
              <a:rPr lang="en" sz="1400" b="1">
                <a:solidFill>
                  <a:srgbClr val="0076A8"/>
                </a:solidFill>
                <a:latin typeface="Poppins"/>
                <a:ea typeface="Poppins"/>
                <a:cs typeface="Poppins"/>
                <a:sym typeface="Poppins"/>
              </a:rPr>
              <a:t>Labware</a:t>
            </a:r>
            <a:endParaRPr sz="1400" b="1">
              <a:solidFill>
                <a:srgbClr val="0076A8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Details regarding the </a:t>
            </a:r>
            <a:r>
              <a:rPr lang="en" sz="1400" b="1">
                <a:solidFill>
                  <a:srgbClr val="ED7D31"/>
                </a:solidFill>
                <a:latin typeface="Poppins"/>
                <a:ea typeface="Poppins"/>
                <a:cs typeface="Poppins"/>
                <a:sym typeface="Poppins"/>
              </a:rPr>
              <a:t>method</a:t>
            </a:r>
            <a:r>
              <a:rPr lang="en" sz="1400"/>
              <a:t> used for the mechanical test</a:t>
            </a:r>
            <a:endParaRPr sz="14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400"/>
              <a:t>In the case of multiple selected samples, the tables will have every sample number/test number reported.</a:t>
            </a:r>
            <a:endParaRPr sz="14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400"/>
              <a:t>To hide this section, click on the </a:t>
            </a:r>
            <a:r>
              <a:rPr lang="en" sz="1400" b="1">
                <a:solidFill>
                  <a:srgbClr val="A012FF"/>
                </a:solidFill>
                <a:latin typeface="Poppins"/>
                <a:ea typeface="Poppins"/>
                <a:cs typeface="Poppins"/>
                <a:sym typeface="Poppins"/>
              </a:rPr>
              <a:t>“Sample Details” button</a:t>
            </a:r>
            <a:r>
              <a:rPr lang="en" sz="1400"/>
              <a:t> at the top of this section. </a:t>
            </a: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411" name="Google Shape;411;p44"/>
          <p:cNvSpPr/>
          <p:nvPr/>
        </p:nvSpPr>
        <p:spPr>
          <a:xfrm>
            <a:off x="6043375" y="1280150"/>
            <a:ext cx="3007800" cy="903000"/>
          </a:xfrm>
          <a:prstGeom prst="rect">
            <a:avLst/>
          </a:prstGeom>
          <a:noFill/>
          <a:ln w="28575" cap="flat" cmpd="sng">
            <a:solidFill>
              <a:srgbClr val="00A98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2" name="Google Shape;412;p44"/>
          <p:cNvSpPr/>
          <p:nvPr/>
        </p:nvSpPr>
        <p:spPr>
          <a:xfrm>
            <a:off x="5993750" y="3590725"/>
            <a:ext cx="3007800" cy="903000"/>
          </a:xfrm>
          <a:prstGeom prst="rect">
            <a:avLst/>
          </a:prstGeom>
          <a:noFill/>
          <a:ln w="28575" cap="flat" cmpd="sng">
            <a:solidFill>
              <a:srgbClr val="ED7D3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44"/>
          <p:cNvSpPr/>
          <p:nvPr/>
        </p:nvSpPr>
        <p:spPr>
          <a:xfrm>
            <a:off x="5993750" y="2433375"/>
            <a:ext cx="3007800" cy="1046400"/>
          </a:xfrm>
          <a:prstGeom prst="rect">
            <a:avLst/>
          </a:prstGeom>
          <a:noFill/>
          <a:ln w="28575" cap="flat" cmpd="sng">
            <a:solidFill>
              <a:srgbClr val="0076A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76A8"/>
              </a:solidFill>
            </a:endParaRPr>
          </a:p>
        </p:txBody>
      </p:sp>
      <p:sp>
        <p:nvSpPr>
          <p:cNvPr id="414" name="Google Shape;414;p44"/>
          <p:cNvSpPr/>
          <p:nvPr/>
        </p:nvSpPr>
        <p:spPr>
          <a:xfrm>
            <a:off x="6043375" y="1021300"/>
            <a:ext cx="898500" cy="219900"/>
          </a:xfrm>
          <a:prstGeom prst="rect">
            <a:avLst/>
          </a:prstGeom>
          <a:noFill/>
          <a:ln w="28575" cap="flat" cmpd="sng">
            <a:solidFill>
              <a:srgbClr val="C666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Google Shape;419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600" y="1938425"/>
            <a:ext cx="5763751" cy="3063025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45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The Dashboard - Test Results</a:t>
            </a:r>
            <a:endParaRPr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21" name="Google Shape;421;p45"/>
          <p:cNvSpPr txBox="1">
            <a:spLocks noGrp="1"/>
          </p:cNvSpPr>
          <p:nvPr>
            <p:ph type="body" idx="1"/>
          </p:nvPr>
        </p:nvSpPr>
        <p:spPr>
          <a:xfrm>
            <a:off x="51650" y="630000"/>
            <a:ext cx="7436700" cy="295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In this section, it’s possible to retrieve the </a:t>
            </a:r>
            <a:r>
              <a:rPr lang="en" sz="1400" b="1">
                <a:solidFill>
                  <a:srgbClr val="0076A8"/>
                </a:solidFill>
                <a:latin typeface="Poppins"/>
                <a:ea typeface="Poppins"/>
                <a:cs typeface="Poppins"/>
                <a:sym typeface="Poppins"/>
              </a:rPr>
              <a:t>result table</a:t>
            </a:r>
            <a:r>
              <a:rPr lang="en" sz="1400"/>
              <a:t> coming from the reports generated by lab instruments (information about single specimens) and the </a:t>
            </a:r>
            <a:r>
              <a:rPr lang="en" sz="1400" b="1">
                <a:solidFill>
                  <a:srgbClr val="00A984"/>
                </a:solidFill>
                <a:latin typeface="Poppins"/>
                <a:ea typeface="Poppins"/>
                <a:cs typeface="Poppins"/>
                <a:sym typeface="Poppins"/>
              </a:rPr>
              <a:t>stress/strain curves</a:t>
            </a:r>
            <a:r>
              <a:rPr lang="en" sz="1400">
                <a:solidFill>
                  <a:srgbClr val="FF0000"/>
                </a:solidFill>
              </a:rPr>
              <a:t>.</a:t>
            </a:r>
            <a:endParaRPr sz="1400">
              <a:solidFill>
                <a:srgbClr val="FF0000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00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To swap between Labware and instrument results table, click on the </a:t>
            </a:r>
            <a:r>
              <a:rPr lang="en" sz="1400" b="1">
                <a:solidFill>
                  <a:srgbClr val="A000FF"/>
                </a:solidFill>
                <a:latin typeface="Poppins"/>
                <a:ea typeface="Poppins"/>
                <a:cs typeface="Poppins"/>
                <a:sym typeface="Poppins"/>
              </a:rPr>
              <a:t>selector</a:t>
            </a:r>
            <a:r>
              <a:rPr lang="en" sz="1400"/>
              <a:t> on the top of this section.</a:t>
            </a:r>
            <a:endParaRPr sz="14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422" name="Google Shape;422;p45"/>
          <p:cNvSpPr/>
          <p:nvPr/>
        </p:nvSpPr>
        <p:spPr>
          <a:xfrm>
            <a:off x="914625" y="3320575"/>
            <a:ext cx="5605500" cy="1649100"/>
          </a:xfrm>
          <a:prstGeom prst="rect">
            <a:avLst/>
          </a:prstGeom>
          <a:noFill/>
          <a:ln w="28575" cap="flat" cmpd="sng">
            <a:solidFill>
              <a:srgbClr val="00A98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76A8"/>
              </a:solidFill>
            </a:endParaRPr>
          </a:p>
        </p:txBody>
      </p:sp>
      <p:sp>
        <p:nvSpPr>
          <p:cNvPr id="423" name="Google Shape;423;p45"/>
          <p:cNvSpPr/>
          <p:nvPr/>
        </p:nvSpPr>
        <p:spPr>
          <a:xfrm>
            <a:off x="5656100" y="2089525"/>
            <a:ext cx="1113000" cy="142800"/>
          </a:xfrm>
          <a:prstGeom prst="rect">
            <a:avLst/>
          </a:prstGeom>
          <a:noFill/>
          <a:ln w="28575" cap="flat" cmpd="sng">
            <a:solidFill>
              <a:srgbClr val="A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76A8"/>
              </a:solidFill>
            </a:endParaRPr>
          </a:p>
        </p:txBody>
      </p:sp>
      <p:sp>
        <p:nvSpPr>
          <p:cNvPr id="424" name="Google Shape;424;p45"/>
          <p:cNvSpPr/>
          <p:nvPr/>
        </p:nvSpPr>
        <p:spPr>
          <a:xfrm>
            <a:off x="876125" y="2089525"/>
            <a:ext cx="4086000" cy="1163100"/>
          </a:xfrm>
          <a:prstGeom prst="rect">
            <a:avLst/>
          </a:prstGeom>
          <a:noFill/>
          <a:ln w="28575" cap="flat" cmpd="sng">
            <a:solidFill>
              <a:srgbClr val="0076A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76A8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6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The Dashboard - Test Results</a:t>
            </a:r>
            <a:endParaRPr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30" name="Google Shape;430;p46"/>
          <p:cNvSpPr txBox="1">
            <a:spLocks noGrp="1"/>
          </p:cNvSpPr>
          <p:nvPr>
            <p:ph type="body" idx="1"/>
          </p:nvPr>
        </p:nvSpPr>
        <p:spPr>
          <a:xfrm>
            <a:off x="252000" y="797575"/>
            <a:ext cx="8747400" cy="1264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400"/>
              <a:t>In case multiple samples are selected, it’s possible having a comparison among them.</a:t>
            </a:r>
            <a:endParaRPr sz="14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endParaRPr sz="14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400"/>
              <a:t>To focus on the results, it’s possible to hide the sample list and/or the sample details, clicking on the </a:t>
            </a:r>
            <a:r>
              <a:rPr lang="en" sz="1400" b="1">
                <a:solidFill>
                  <a:srgbClr val="ED7D31"/>
                </a:solidFill>
                <a:latin typeface="Poppins"/>
                <a:ea typeface="Poppins"/>
                <a:cs typeface="Poppins"/>
                <a:sym typeface="Poppins"/>
              </a:rPr>
              <a:t>proper buttons</a:t>
            </a:r>
            <a:r>
              <a:rPr lang="en" sz="1400"/>
              <a:t>.</a:t>
            </a: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pic>
        <p:nvPicPr>
          <p:cNvPr id="431" name="Google Shape;431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975" y="2256800"/>
            <a:ext cx="3693351" cy="1975349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46"/>
          <p:cNvSpPr/>
          <p:nvPr/>
        </p:nvSpPr>
        <p:spPr>
          <a:xfrm>
            <a:off x="411425" y="2602975"/>
            <a:ext cx="1039200" cy="105600"/>
          </a:xfrm>
          <a:prstGeom prst="rect">
            <a:avLst/>
          </a:prstGeom>
          <a:noFill/>
          <a:ln w="28575" cap="flat" cmpd="sng">
            <a:solidFill>
              <a:srgbClr val="ED7D3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76A8"/>
              </a:solidFill>
            </a:endParaRPr>
          </a:p>
        </p:txBody>
      </p:sp>
      <p:sp>
        <p:nvSpPr>
          <p:cNvPr id="433" name="Google Shape;433;p46"/>
          <p:cNvSpPr/>
          <p:nvPr/>
        </p:nvSpPr>
        <p:spPr>
          <a:xfrm>
            <a:off x="4329425" y="2886275"/>
            <a:ext cx="421800" cy="318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9525" cap="flat" cmpd="sng">
            <a:solidFill>
              <a:srgbClr val="24242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34" name="Google Shape;434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5326" y="2256800"/>
            <a:ext cx="3712191" cy="1975350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46"/>
          <p:cNvSpPr/>
          <p:nvPr/>
        </p:nvSpPr>
        <p:spPr>
          <a:xfrm>
            <a:off x="4915325" y="2602975"/>
            <a:ext cx="1039200" cy="105600"/>
          </a:xfrm>
          <a:prstGeom prst="rect">
            <a:avLst/>
          </a:prstGeom>
          <a:noFill/>
          <a:ln w="28575" cap="flat" cmpd="sng">
            <a:solidFill>
              <a:srgbClr val="ED7D3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76A8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" name="Google Shape;440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3926" y="1020425"/>
            <a:ext cx="2509693" cy="1960950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47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7794300" cy="43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The Dashboard - Export the dashboard data</a:t>
            </a:r>
            <a:endParaRPr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42" name="Google Shape;442;p47"/>
          <p:cNvSpPr txBox="1">
            <a:spLocks noGrp="1"/>
          </p:cNvSpPr>
          <p:nvPr>
            <p:ph type="body" idx="1"/>
          </p:nvPr>
        </p:nvSpPr>
        <p:spPr>
          <a:xfrm>
            <a:off x="252000" y="630000"/>
            <a:ext cx="4958100" cy="302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All the data can be exported: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Scroll down to the button of the screen 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Click on the “</a:t>
            </a:r>
            <a:r>
              <a:rPr lang="en" sz="1400" b="1">
                <a:solidFill>
                  <a:srgbClr val="FF0000"/>
                </a:solidFill>
                <a:latin typeface="Poppins"/>
                <a:ea typeface="Poppins"/>
                <a:cs typeface="Poppins"/>
                <a:sym typeface="Poppins"/>
              </a:rPr>
              <a:t>Download</a:t>
            </a:r>
            <a:r>
              <a:rPr lang="en" sz="1400"/>
              <a:t>” button of Tableau symbol, located on the top down corner of the page.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Choose among the most convenient format (for Excel/Google Sheets, this can be found under the “Data” section).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You can choose which data you want to export : </a:t>
            </a:r>
            <a:endParaRPr sz="1400"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443" name="Google Shape;443;p47"/>
          <p:cNvSpPr/>
          <p:nvPr/>
        </p:nvSpPr>
        <p:spPr>
          <a:xfrm>
            <a:off x="7341725" y="2384400"/>
            <a:ext cx="303300" cy="3060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76A8"/>
              </a:solidFill>
            </a:endParaRPr>
          </a:p>
        </p:txBody>
      </p:sp>
      <p:pic>
        <p:nvPicPr>
          <p:cNvPr id="444" name="Google Shape;444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1975" y="2760200"/>
            <a:ext cx="3702900" cy="2329250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47"/>
          <p:cNvSpPr/>
          <p:nvPr/>
        </p:nvSpPr>
        <p:spPr>
          <a:xfrm>
            <a:off x="5265925" y="4239975"/>
            <a:ext cx="3400500" cy="474900"/>
          </a:xfrm>
          <a:prstGeom prst="roundRect">
            <a:avLst>
              <a:gd name="adj" fmla="val 16667"/>
            </a:avLst>
          </a:prstGeom>
          <a:solidFill>
            <a:srgbClr val="F9C28A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venir"/>
                <a:ea typeface="Avenir"/>
                <a:cs typeface="Avenir"/>
                <a:sym typeface="Avenir"/>
              </a:rPr>
              <a:t>Check next slide to download the instrument raw data</a:t>
            </a:r>
            <a:endParaRPr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48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The Dashboard - Export the raw data</a:t>
            </a:r>
            <a:endParaRPr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51" name="Google Shape;451;p48"/>
          <p:cNvSpPr txBox="1">
            <a:spLocks noGrp="1"/>
          </p:cNvSpPr>
          <p:nvPr>
            <p:ph type="body" idx="1"/>
          </p:nvPr>
        </p:nvSpPr>
        <p:spPr>
          <a:xfrm>
            <a:off x="252000" y="1280150"/>
            <a:ext cx="5259900" cy="295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In order to export the raw data directly from DataSpP, click on the </a:t>
            </a: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rgbClr val="C666FF"/>
                </a:solidFill>
                <a:latin typeface="Poppins"/>
                <a:ea typeface="Poppins"/>
                <a:cs typeface="Poppins"/>
                <a:sym typeface="Poppins"/>
              </a:rPr>
              <a:t>Download sign</a:t>
            </a:r>
            <a:r>
              <a:rPr lang="en" sz="1400"/>
              <a:t> in the graph section.</a:t>
            </a: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You can then select the sample/test number you want to export. </a:t>
            </a: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A file should be automatically downloaded in your downloading folder in csv format</a:t>
            </a:r>
            <a:endParaRPr sz="1400"/>
          </a:p>
        </p:txBody>
      </p:sp>
      <p:pic>
        <p:nvPicPr>
          <p:cNvPr id="452" name="Google Shape;452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0225" y="1326800"/>
            <a:ext cx="3189624" cy="202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3" name="Google Shape;453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6947" y="3581325"/>
            <a:ext cx="2728300" cy="1066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49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864900" cy="43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The Dashboard - Export the raw data - Italian format</a:t>
            </a:r>
            <a:endParaRPr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59" name="Google Shape;459;p49"/>
          <p:cNvSpPr txBox="1">
            <a:spLocks noGrp="1"/>
          </p:cNvSpPr>
          <p:nvPr>
            <p:ph type="body" idx="1"/>
          </p:nvPr>
        </p:nvSpPr>
        <p:spPr>
          <a:xfrm>
            <a:off x="252000" y="1280150"/>
            <a:ext cx="5259900" cy="295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The data is exported in CSV format, using US number format.</a:t>
            </a: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To open it through Excel in Italian format (comma as decimal separator), please follow this procedure: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Select the first Excel column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Click on “Data” → “Text to Columns”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Set “Delimited” as file data type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Select “Comma” as separator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Select all the newly created columns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Click on “Home” tab → “Find and select” → “Replace”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Search for “Point”, replace it with “Comma”</a:t>
            </a:r>
            <a:endParaRPr sz="1400"/>
          </a:p>
        </p:txBody>
      </p:sp>
      <p:pic>
        <p:nvPicPr>
          <p:cNvPr id="460" name="Google Shape;460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3425" y="961100"/>
            <a:ext cx="3829550" cy="84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45750" y="1908675"/>
            <a:ext cx="1740150" cy="106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93450" y="3122941"/>
            <a:ext cx="3044575" cy="13463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7" name="Google Shape;467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7250" y="3400413"/>
            <a:ext cx="3619500" cy="98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8" name="Google Shape;468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09750" y="2342996"/>
            <a:ext cx="2306397" cy="2655504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p50"/>
          <p:cNvSpPr txBox="1">
            <a:spLocks noGrp="1"/>
          </p:cNvSpPr>
          <p:nvPr>
            <p:ph type="title"/>
          </p:nvPr>
        </p:nvSpPr>
        <p:spPr>
          <a:xfrm>
            <a:off x="252000" y="198000"/>
            <a:ext cx="6480000" cy="43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The Dashboard - Save custom view</a:t>
            </a:r>
            <a:endParaRPr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70" name="Google Shape;470;p50"/>
          <p:cNvSpPr txBox="1">
            <a:spLocks noGrp="1"/>
          </p:cNvSpPr>
          <p:nvPr>
            <p:ph type="body" idx="1"/>
          </p:nvPr>
        </p:nvSpPr>
        <p:spPr>
          <a:xfrm>
            <a:off x="252000" y="1280150"/>
            <a:ext cx="4440000" cy="295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If you are interested in a set of filters (</a:t>
            </a:r>
            <a:r>
              <a:rPr lang="en" i="1"/>
              <a:t>e.g.</a:t>
            </a:r>
            <a:r>
              <a:rPr lang="en"/>
              <a:t>, only a laboratory, only a molecule type), you can save your view: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Click on the “</a:t>
            </a:r>
            <a:r>
              <a:rPr lang="en" b="1">
                <a:solidFill>
                  <a:srgbClr val="ED7D31"/>
                </a:solidFill>
                <a:latin typeface="Poppins"/>
                <a:ea typeface="Poppins"/>
                <a:cs typeface="Poppins"/>
                <a:sym typeface="Poppins"/>
              </a:rPr>
              <a:t>View</a:t>
            </a:r>
            <a:r>
              <a:rPr lang="en"/>
              <a:t>” button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Select a suitable </a:t>
            </a:r>
            <a:r>
              <a:rPr lang="en" b="1">
                <a:solidFill>
                  <a:srgbClr val="2BA78B"/>
                </a:solidFill>
                <a:latin typeface="Poppins"/>
                <a:ea typeface="Poppins"/>
                <a:cs typeface="Poppins"/>
                <a:sym typeface="Poppins"/>
              </a:rPr>
              <a:t>name</a:t>
            </a:r>
            <a:r>
              <a:rPr lang="en"/>
              <a:t> for your custom view</a:t>
            </a:r>
            <a:endParaRPr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Click on the “</a:t>
            </a:r>
            <a:r>
              <a:rPr lang="en" b="1">
                <a:solidFill>
                  <a:srgbClr val="A012FF"/>
                </a:solidFill>
                <a:latin typeface="Poppins"/>
                <a:ea typeface="Poppins"/>
                <a:cs typeface="Poppins"/>
                <a:sym typeface="Poppins"/>
              </a:rPr>
              <a:t>Save</a:t>
            </a:r>
            <a:r>
              <a:rPr lang="en"/>
              <a:t>” button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1" name="Google Shape;471;p50"/>
          <p:cNvSpPr/>
          <p:nvPr/>
        </p:nvSpPr>
        <p:spPr>
          <a:xfrm>
            <a:off x="6372025" y="2878875"/>
            <a:ext cx="2183100" cy="258900"/>
          </a:xfrm>
          <a:prstGeom prst="rect">
            <a:avLst/>
          </a:prstGeom>
          <a:noFill/>
          <a:ln w="28575" cap="flat" cmpd="sng">
            <a:solidFill>
              <a:srgbClr val="2BA78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2BA78B"/>
              </a:solidFill>
            </a:endParaRPr>
          </a:p>
        </p:txBody>
      </p:sp>
      <p:sp>
        <p:nvSpPr>
          <p:cNvPr id="472" name="Google Shape;472;p50"/>
          <p:cNvSpPr/>
          <p:nvPr/>
        </p:nvSpPr>
        <p:spPr>
          <a:xfrm>
            <a:off x="3520825" y="3700525"/>
            <a:ext cx="1051200" cy="258900"/>
          </a:xfrm>
          <a:prstGeom prst="rect">
            <a:avLst/>
          </a:prstGeom>
          <a:noFill/>
          <a:ln w="28575" cap="flat" cmpd="sng">
            <a:solidFill>
              <a:srgbClr val="ED7D3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76A8"/>
              </a:solidFill>
            </a:endParaRPr>
          </a:p>
        </p:txBody>
      </p:sp>
      <p:sp>
        <p:nvSpPr>
          <p:cNvPr id="473" name="Google Shape;473;p50"/>
          <p:cNvSpPr/>
          <p:nvPr/>
        </p:nvSpPr>
        <p:spPr>
          <a:xfrm>
            <a:off x="7918775" y="3300675"/>
            <a:ext cx="636300" cy="222000"/>
          </a:xfrm>
          <a:prstGeom prst="rect">
            <a:avLst/>
          </a:prstGeom>
          <a:noFill/>
          <a:ln w="28575" cap="flat" cmpd="sng">
            <a:solidFill>
              <a:srgbClr val="A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76A8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51"/>
          <p:cNvSpPr txBox="1">
            <a:spLocks noGrp="1"/>
          </p:cNvSpPr>
          <p:nvPr>
            <p:ph type="title" idx="4294967295"/>
          </p:nvPr>
        </p:nvSpPr>
        <p:spPr>
          <a:xfrm>
            <a:off x="252000" y="198000"/>
            <a:ext cx="79545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</a:pPr>
            <a:r>
              <a:rPr lang="en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How to report a bug regarding Lab Booster?</a:t>
            </a:r>
            <a:br>
              <a:rPr lang="en" b="1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</a:br>
            <a:endParaRPr b="1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79" name="Google Shape;479;p51"/>
          <p:cNvSpPr txBox="1"/>
          <p:nvPr/>
        </p:nvSpPr>
        <p:spPr>
          <a:xfrm>
            <a:off x="398325" y="1246725"/>
            <a:ext cx="738150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latin typeface="Avenir"/>
                <a:ea typeface="Avenir"/>
                <a:cs typeface="Avenir"/>
                <a:sym typeface="Avenir"/>
              </a:rPr>
              <a:t>Please check this slide deck : </a:t>
            </a:r>
            <a:r>
              <a:rPr lang="en" sz="1250" u="sng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3"/>
              </a:rPr>
              <a:t>here</a:t>
            </a:r>
            <a:endParaRPr sz="125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480" name="Google Shape;480;p51"/>
          <p:cNvSpPr txBox="1"/>
          <p:nvPr/>
        </p:nvSpPr>
        <p:spPr>
          <a:xfrm>
            <a:off x="509400" y="3401850"/>
            <a:ext cx="8125200" cy="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Please consider that the official data is still the report in AODocs until the large scale testing is completed</a:t>
            </a:r>
            <a:endParaRPr sz="13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7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latin typeface="Poppins"/>
                <a:ea typeface="Poppins"/>
                <a:cs typeface="Poppins"/>
                <a:sym typeface="Poppins"/>
              </a:rPr>
              <a:t>NEW LABWARE CODES FOR TENSILE AND FLEXURAL TESTS</a:t>
            </a: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4" name="Google Shape;194;p27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195" name="Google Shape;195;p27"/>
          <p:cNvSpPr txBox="1"/>
          <p:nvPr/>
        </p:nvSpPr>
        <p:spPr>
          <a:xfrm>
            <a:off x="285750" y="1266083"/>
            <a:ext cx="85725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New unified Labware code </a:t>
            </a:r>
            <a:r>
              <a:rPr lang="en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have been </a:t>
            </a:r>
            <a:r>
              <a:rPr lang="en">
                <a:latin typeface="Poppins"/>
                <a:ea typeface="Poppins"/>
                <a:cs typeface="Poppins"/>
                <a:sym typeface="Poppins"/>
              </a:rPr>
              <a:t>introduced in Bollate and Alpharetta.</a:t>
            </a:r>
            <a:endParaRPr sz="1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6" name="Google Shape;196;p27"/>
          <p:cNvSpPr txBox="1"/>
          <p:nvPr/>
        </p:nvSpPr>
        <p:spPr>
          <a:xfrm>
            <a:off x="285750" y="1686275"/>
            <a:ext cx="8592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Tensile and flexural tests will be covered by two new codes:</a:t>
            </a:r>
            <a:endParaRPr sz="16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97" name="Google Shape;19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2502" y="3189856"/>
            <a:ext cx="2989047" cy="156925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7"/>
          <p:cNvSpPr txBox="1"/>
          <p:nvPr/>
        </p:nvSpPr>
        <p:spPr>
          <a:xfrm>
            <a:off x="1349425" y="2176288"/>
            <a:ext cx="5035200" cy="708000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BL-RD-MECH-TENSILE</a:t>
            </a:r>
            <a:r>
              <a:rPr lang="en">
                <a:latin typeface="Poppins"/>
                <a:ea typeface="Poppins"/>
                <a:cs typeface="Poppins"/>
                <a:sym typeface="Poppins"/>
              </a:rPr>
              <a:t> with </a:t>
            </a:r>
            <a:r>
              <a:rPr lang="en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r>
              <a:rPr lang="en">
                <a:latin typeface="Poppins"/>
                <a:ea typeface="Poppins"/>
                <a:cs typeface="Poppins"/>
                <a:sym typeface="Poppins"/>
              </a:rPr>
              <a:t>0</a:t>
            </a:r>
            <a:r>
              <a:rPr lang="en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variations 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BL-RD-MECH-FLEX</a:t>
            </a:r>
            <a:r>
              <a:rPr lang="en">
                <a:latin typeface="Poppins"/>
                <a:ea typeface="Poppins"/>
                <a:cs typeface="Poppins"/>
                <a:sym typeface="Poppins"/>
              </a:rPr>
              <a:t> with 2 variations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8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latin typeface="Poppins"/>
                <a:ea typeface="Poppins"/>
                <a:cs typeface="Poppins"/>
                <a:sym typeface="Poppins"/>
              </a:rPr>
              <a:t>a. CREATION OF THE LABWARE REQUEST</a:t>
            </a: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05" name="Google Shape;20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050" y="1330200"/>
            <a:ext cx="5953149" cy="3748275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8"/>
          <p:cNvSpPr txBox="1">
            <a:spLocks noGrp="1"/>
          </p:cNvSpPr>
          <p:nvPr>
            <p:ph type="body" idx="1"/>
          </p:nvPr>
        </p:nvSpPr>
        <p:spPr>
          <a:xfrm>
            <a:off x="179650" y="984325"/>
            <a:ext cx="8849700" cy="527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242424"/>
                </a:solidFill>
              </a:rPr>
              <a:t>When creating a new request, the user compiles the </a:t>
            </a:r>
            <a:r>
              <a:rPr lang="en" sz="1400" b="1">
                <a:solidFill>
                  <a:srgbClr val="242424"/>
                </a:solidFill>
                <a:latin typeface="Poppins"/>
                <a:ea typeface="Poppins"/>
                <a:cs typeface="Poppins"/>
                <a:sym typeface="Poppins"/>
              </a:rPr>
              <a:t>well known project and sample templates</a:t>
            </a:r>
            <a:r>
              <a:rPr lang="en" sz="1400">
                <a:solidFill>
                  <a:srgbClr val="242424"/>
                </a:solidFill>
              </a:rPr>
              <a:t>:</a:t>
            </a:r>
            <a:endParaRPr sz="1400">
              <a:solidFill>
                <a:srgbClr val="242424"/>
              </a:solidFill>
            </a:endParaRPr>
          </a:p>
        </p:txBody>
      </p:sp>
      <p:pic>
        <p:nvPicPr>
          <p:cNvPr id="207" name="Google Shape;207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81633" y="1330200"/>
            <a:ext cx="4456392" cy="374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9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latin typeface="Poppins"/>
                <a:ea typeface="Poppins"/>
                <a:cs typeface="Poppins"/>
                <a:sym typeface="Poppins"/>
              </a:rPr>
              <a:t>b. ASSIGNMENT OF THE REQUESTED TESTS</a:t>
            </a:r>
            <a:endParaRPr sz="2400" b="1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13" name="Google Shape;21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3550" y="1378875"/>
            <a:ext cx="5374251" cy="3730925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9"/>
          <p:cNvSpPr/>
          <p:nvPr/>
        </p:nvSpPr>
        <p:spPr>
          <a:xfrm>
            <a:off x="1263075" y="3000375"/>
            <a:ext cx="3270900" cy="89400"/>
          </a:xfrm>
          <a:prstGeom prst="rect">
            <a:avLst/>
          </a:prstGeom>
          <a:solidFill>
            <a:srgbClr val="00FF00">
              <a:alpha val="35000"/>
            </a:srgbClr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15" name="Google Shape;215;p29"/>
          <p:cNvSpPr/>
          <p:nvPr/>
        </p:nvSpPr>
        <p:spPr>
          <a:xfrm>
            <a:off x="1263075" y="3118925"/>
            <a:ext cx="3361200" cy="89400"/>
          </a:xfrm>
          <a:prstGeom prst="rect">
            <a:avLst/>
          </a:prstGeom>
          <a:solidFill>
            <a:srgbClr val="FF0000">
              <a:alpha val="35000"/>
            </a:srgbClr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16" name="Google Shape;216;p29"/>
          <p:cNvSpPr txBox="1">
            <a:spLocks noGrp="1"/>
          </p:cNvSpPr>
          <p:nvPr>
            <p:ph type="body" idx="1"/>
          </p:nvPr>
        </p:nvSpPr>
        <p:spPr>
          <a:xfrm>
            <a:off x="6697100" y="2352500"/>
            <a:ext cx="2307000" cy="728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00FF00"/>
                </a:solidFill>
                <a:latin typeface="Poppins"/>
                <a:ea typeface="Poppins"/>
                <a:cs typeface="Poppins"/>
                <a:sym typeface="Poppins"/>
              </a:rPr>
              <a:t>New test codes</a:t>
            </a:r>
            <a:endParaRPr sz="1200" b="1">
              <a:solidFill>
                <a:srgbClr val="00FF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200" b="1">
              <a:solidFill>
                <a:srgbClr val="00FF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FF0000"/>
                </a:solidFill>
                <a:latin typeface="Poppins"/>
                <a:ea typeface="Poppins"/>
                <a:cs typeface="Poppins"/>
                <a:sym typeface="Poppins"/>
              </a:rPr>
              <a:t>Old codes to be deleted</a:t>
            </a:r>
            <a:endParaRPr sz="1200" b="1">
              <a:solidFill>
                <a:srgbClr val="FF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200" b="1">
              <a:solidFill>
                <a:srgbClr val="242424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217" name="Google Shape;217;p29"/>
          <p:cNvCxnSpPr>
            <a:endCxn id="214" idx="3"/>
          </p:cNvCxnSpPr>
          <p:nvPr/>
        </p:nvCxnSpPr>
        <p:spPr>
          <a:xfrm flipH="1">
            <a:off x="4533975" y="2510475"/>
            <a:ext cx="2672100" cy="534600"/>
          </a:xfrm>
          <a:prstGeom prst="straightConnector1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18" name="Google Shape;218;p29"/>
          <p:cNvCxnSpPr>
            <a:endCxn id="219" idx="3"/>
          </p:cNvCxnSpPr>
          <p:nvPr/>
        </p:nvCxnSpPr>
        <p:spPr>
          <a:xfrm flipH="1">
            <a:off x="4395675" y="2510525"/>
            <a:ext cx="2810400" cy="1950000"/>
          </a:xfrm>
          <a:prstGeom prst="straightConnector1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0" name="Google Shape;220;p29"/>
          <p:cNvCxnSpPr>
            <a:endCxn id="215" idx="3"/>
          </p:cNvCxnSpPr>
          <p:nvPr/>
        </p:nvCxnSpPr>
        <p:spPr>
          <a:xfrm flipH="1">
            <a:off x="4624275" y="3109925"/>
            <a:ext cx="2686200" cy="537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1" name="Google Shape;221;p29"/>
          <p:cNvCxnSpPr>
            <a:endCxn id="222" idx="3"/>
          </p:cNvCxnSpPr>
          <p:nvPr/>
        </p:nvCxnSpPr>
        <p:spPr>
          <a:xfrm flipH="1">
            <a:off x="5648175" y="3100275"/>
            <a:ext cx="1659000" cy="16836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9" name="Google Shape;219;p29"/>
          <p:cNvSpPr/>
          <p:nvPr/>
        </p:nvSpPr>
        <p:spPr>
          <a:xfrm>
            <a:off x="1263075" y="4405325"/>
            <a:ext cx="3132600" cy="110400"/>
          </a:xfrm>
          <a:prstGeom prst="rect">
            <a:avLst/>
          </a:prstGeom>
          <a:solidFill>
            <a:srgbClr val="00FF00">
              <a:alpha val="35000"/>
            </a:srgbClr>
          </a:solidFill>
          <a:ln w="952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22" name="Google Shape;222;p29"/>
          <p:cNvSpPr/>
          <p:nvPr/>
        </p:nvSpPr>
        <p:spPr>
          <a:xfrm>
            <a:off x="1263075" y="4619625"/>
            <a:ext cx="4385100" cy="328500"/>
          </a:xfrm>
          <a:prstGeom prst="rect">
            <a:avLst/>
          </a:prstGeom>
          <a:solidFill>
            <a:srgbClr val="FF0000">
              <a:alpha val="35000"/>
            </a:srgbClr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1"/>
          </p:nvPr>
        </p:nvSpPr>
        <p:spPr>
          <a:xfrm>
            <a:off x="235500" y="840926"/>
            <a:ext cx="8673000" cy="7281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 u="sng">
                <a:solidFill>
                  <a:srgbClr val="242424"/>
                </a:solidFill>
                <a:highlight>
                  <a:schemeClr val="lt1"/>
                </a:highlight>
              </a:rPr>
              <a:t>Steps for test assignment of tensile and flexural tests:</a:t>
            </a:r>
            <a:endParaRPr sz="1400" u="sng">
              <a:solidFill>
                <a:srgbClr val="242424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242424"/>
                </a:solidFill>
                <a:highlight>
                  <a:schemeClr val="lt1"/>
                </a:highlight>
              </a:rPr>
              <a:t>1. Selection of the </a:t>
            </a:r>
            <a:r>
              <a:rPr lang="en" sz="1400" b="1">
                <a:solidFill>
                  <a:srgbClr val="242424"/>
                </a:solidFill>
                <a:highlight>
                  <a:schemeClr val="lt1"/>
                </a:highlight>
                <a:latin typeface="Poppins"/>
                <a:ea typeface="Poppins"/>
                <a:cs typeface="Poppins"/>
                <a:sym typeface="Poppins"/>
              </a:rPr>
              <a:t>new Labware codes</a:t>
            </a:r>
            <a:r>
              <a:rPr lang="en" sz="1400">
                <a:solidFill>
                  <a:srgbClr val="242424"/>
                </a:solidFill>
                <a:highlight>
                  <a:schemeClr val="lt1"/>
                </a:highlight>
              </a:rPr>
              <a:t> BL-RD-MECH-TENSILE or BL-RD-MECH-FLEX</a:t>
            </a:r>
            <a:endParaRPr sz="1400">
              <a:solidFill>
                <a:srgbClr val="242424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0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229" name="Google Shape;229;p30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latin typeface="Poppins"/>
                <a:ea typeface="Poppins"/>
                <a:cs typeface="Poppins"/>
                <a:sym typeface="Poppins"/>
              </a:rPr>
              <a:t>BL-RD-MECH-TENSILE</a:t>
            </a: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30" name="Google Shape;23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275" y="1630050"/>
            <a:ext cx="8839200" cy="2476352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0"/>
          <p:cNvSpPr txBox="1">
            <a:spLocks noGrp="1"/>
          </p:cNvSpPr>
          <p:nvPr>
            <p:ph type="body" idx="1"/>
          </p:nvPr>
        </p:nvSpPr>
        <p:spPr>
          <a:xfrm>
            <a:off x="235500" y="984325"/>
            <a:ext cx="8673000" cy="55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242424"/>
                </a:solidFill>
              </a:rPr>
              <a:t>2. Selection of the </a:t>
            </a:r>
            <a:r>
              <a:rPr lang="en" sz="1400" b="1">
                <a:solidFill>
                  <a:srgbClr val="242424"/>
                </a:solidFill>
                <a:latin typeface="Poppins"/>
                <a:ea typeface="Poppins"/>
                <a:cs typeface="Poppins"/>
                <a:sym typeface="Poppins"/>
              </a:rPr>
              <a:t>test variations</a:t>
            </a:r>
            <a:r>
              <a:rPr lang="en" sz="1400">
                <a:solidFill>
                  <a:srgbClr val="242424"/>
                </a:solidFill>
              </a:rPr>
              <a:t> to specify the details of tensile test.</a:t>
            </a:r>
            <a:endParaRPr sz="1400">
              <a:solidFill>
                <a:srgbClr val="242424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0575" y="718200"/>
            <a:ext cx="322800" cy="32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1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238" name="Google Shape;238;p31"/>
          <p:cNvSpPr txBox="1">
            <a:spLocks noGrp="1"/>
          </p:cNvSpPr>
          <p:nvPr>
            <p:ph type="title"/>
          </p:nvPr>
        </p:nvSpPr>
        <p:spPr>
          <a:xfrm>
            <a:off x="306000" y="428425"/>
            <a:ext cx="8532000" cy="381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latin typeface="Poppins"/>
                <a:ea typeface="Poppins"/>
                <a:cs typeface="Poppins"/>
                <a:sym typeface="Poppins"/>
              </a:rPr>
              <a:t>BL-RD-MECH-TENSILE</a:t>
            </a: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39" name="Google Shape;239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7166" y="1289125"/>
            <a:ext cx="3380123" cy="3854375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1"/>
          <p:cNvSpPr txBox="1">
            <a:spLocks noGrp="1"/>
          </p:cNvSpPr>
          <p:nvPr>
            <p:ph type="body" idx="1"/>
          </p:nvPr>
        </p:nvSpPr>
        <p:spPr>
          <a:xfrm>
            <a:off x="4774625" y="772900"/>
            <a:ext cx="4140300" cy="2125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  The list of the test conditions is filtered with the variation selected. If the user selected an ISO variation, the values of testing conditions will be:</a:t>
            </a:r>
            <a:endParaRPr sz="1200"/>
          </a:p>
          <a:p>
            <a:pPr marL="0" lvl="0" indent="0" algn="just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ISO_NA (</a:t>
            </a:r>
            <a:r>
              <a:rPr lang="en" sz="1050">
                <a:solidFill>
                  <a:srgbClr val="00000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Non-Ambient</a:t>
            </a:r>
            <a:r>
              <a:rPr lang="en" sz="1200"/>
              <a:t>)</a:t>
            </a:r>
            <a:endParaRPr sz="1200"/>
          </a:p>
          <a:p>
            <a:pPr marL="0" lvl="0" indent="0" algn="just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ISO_NR (</a:t>
            </a:r>
            <a:r>
              <a:rPr lang="en" sz="1050">
                <a:solidFill>
                  <a:srgbClr val="000000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Non-Routine</a:t>
            </a:r>
            <a:r>
              <a:rPr lang="en" sz="1200"/>
              <a:t>)</a:t>
            </a:r>
            <a:endParaRPr sz="1200"/>
          </a:p>
          <a:p>
            <a:pPr marL="0" lvl="0" indent="0" algn="just" rtl="0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ISO_RT (</a:t>
            </a:r>
            <a:r>
              <a:rPr lang="en" sz="1050">
                <a:solidFill>
                  <a:srgbClr val="00000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Room Temperature) </a:t>
            </a:r>
            <a:endParaRPr sz="1200"/>
          </a:p>
          <a:p>
            <a:pPr marL="0" lvl="0" indent="0" algn="just" rtl="0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Same kind of filter is applied to DIN and ASTM standards.</a:t>
            </a:r>
            <a:endParaRPr sz="1200"/>
          </a:p>
        </p:txBody>
      </p:sp>
      <p:sp>
        <p:nvSpPr>
          <p:cNvPr id="241" name="Google Shape;241;p31"/>
          <p:cNvSpPr txBox="1">
            <a:spLocks noGrp="1"/>
          </p:cNvSpPr>
          <p:nvPr>
            <p:ph type="body" idx="1"/>
          </p:nvPr>
        </p:nvSpPr>
        <p:spPr>
          <a:xfrm>
            <a:off x="235500" y="984325"/>
            <a:ext cx="4089900" cy="55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242424"/>
                </a:solidFill>
              </a:rPr>
              <a:t>3. Selection of the </a:t>
            </a:r>
            <a:r>
              <a:rPr lang="en" sz="1400" b="1">
                <a:solidFill>
                  <a:srgbClr val="242424"/>
                </a:solidFill>
                <a:latin typeface="Poppins"/>
                <a:ea typeface="Poppins"/>
                <a:cs typeface="Poppins"/>
                <a:sym typeface="Poppins"/>
              </a:rPr>
              <a:t>test conditions</a:t>
            </a:r>
            <a:r>
              <a:rPr lang="en" sz="1400">
                <a:solidFill>
                  <a:srgbClr val="242424"/>
                </a:solidFill>
              </a:rPr>
              <a:t>:</a:t>
            </a:r>
            <a:endParaRPr sz="1400">
              <a:solidFill>
                <a:srgbClr val="242424"/>
              </a:solidFill>
            </a:endParaRPr>
          </a:p>
        </p:txBody>
      </p:sp>
      <p:cxnSp>
        <p:nvCxnSpPr>
          <p:cNvPr id="242" name="Google Shape;242;p31"/>
          <p:cNvCxnSpPr/>
          <p:nvPr/>
        </p:nvCxnSpPr>
        <p:spPr>
          <a:xfrm flipH="1">
            <a:off x="3769925" y="942600"/>
            <a:ext cx="1004700" cy="8190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43" name="Google Shape;243;p31"/>
          <p:cNvSpPr txBox="1">
            <a:spLocks noGrp="1"/>
          </p:cNvSpPr>
          <p:nvPr>
            <p:ph type="body" idx="1"/>
          </p:nvPr>
        </p:nvSpPr>
        <p:spPr>
          <a:xfrm>
            <a:off x="6166475" y="3168600"/>
            <a:ext cx="2325600" cy="1156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 u="sng"/>
              <a:t>Expected date management</a:t>
            </a:r>
            <a:r>
              <a:rPr lang="en" sz="1200"/>
              <a:t>: </a:t>
            </a:r>
            <a:endParaRPr sz="1200"/>
          </a:p>
          <a:p>
            <a:pPr marL="0" lvl="0" indent="0" algn="just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For RT (Room Temperature): </a:t>
            </a:r>
            <a:endParaRPr sz="1200" i="1"/>
          </a:p>
          <a:p>
            <a:pPr marL="0" lvl="0" indent="0" algn="just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 i="1"/>
              <a:t>Expected date: +7 days</a:t>
            </a:r>
            <a:endParaRPr sz="1200" i="1"/>
          </a:p>
          <a:p>
            <a:pPr marL="0" lvl="0" indent="0" algn="just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For NA (Non-Ambient) or NR (Non-Routine):</a:t>
            </a:r>
            <a:endParaRPr sz="1200" i="1"/>
          </a:p>
          <a:p>
            <a:pPr marL="0" lvl="0" indent="0" algn="just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 i="1"/>
              <a:t>Expected date: +14 days</a:t>
            </a:r>
            <a:endParaRPr sz="1200" i="1"/>
          </a:p>
          <a:p>
            <a:pPr marL="0" lvl="0" indent="0" algn="just" rtl="0">
              <a:spcBef>
                <a:spcPts val="50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just" rtl="0">
              <a:spcBef>
                <a:spcPts val="50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just" rtl="0">
              <a:spcBef>
                <a:spcPts val="50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just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 </a:t>
            </a:r>
            <a:endParaRPr sz="1200"/>
          </a:p>
        </p:txBody>
      </p:sp>
      <p:pic>
        <p:nvPicPr>
          <p:cNvPr id="244" name="Google Shape;244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42875" y="3168600"/>
            <a:ext cx="1671525" cy="125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2"/>
          <p:cNvSpPr txBox="1">
            <a:spLocks noGrp="1"/>
          </p:cNvSpPr>
          <p:nvPr>
            <p:ph type="body" idx="1"/>
          </p:nvPr>
        </p:nvSpPr>
        <p:spPr>
          <a:xfrm>
            <a:off x="140950" y="1038625"/>
            <a:ext cx="2307000" cy="477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Fixed (23°C) for RT</a:t>
            </a: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Mandatory for NA</a:t>
            </a:r>
            <a:endParaRPr sz="1200"/>
          </a:p>
        </p:txBody>
      </p:sp>
      <p:sp>
        <p:nvSpPr>
          <p:cNvPr id="250" name="Google Shape;250;p32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251" name="Google Shape;251;p32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latin typeface="Poppins"/>
                <a:ea typeface="Poppins"/>
                <a:cs typeface="Poppins"/>
                <a:sym typeface="Poppins"/>
              </a:rPr>
              <a:t>BL-RD-MECH-TENSILE</a:t>
            </a: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52" name="Google Shape;25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8314" y="1001975"/>
            <a:ext cx="5091911" cy="3139572"/>
          </a:xfrm>
          <a:prstGeom prst="rect">
            <a:avLst/>
          </a:prstGeom>
          <a:noFill/>
          <a:ln w="9525" cap="flat" cmpd="sng">
            <a:solidFill>
              <a:srgbClr val="888888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53" name="Google Shape;253;p32"/>
          <p:cNvSpPr/>
          <p:nvPr/>
        </p:nvSpPr>
        <p:spPr>
          <a:xfrm>
            <a:off x="522575" y="4238525"/>
            <a:ext cx="2052600" cy="823800"/>
          </a:xfrm>
          <a:prstGeom prst="roundRect">
            <a:avLst>
              <a:gd name="adj" fmla="val 16667"/>
            </a:avLst>
          </a:prstGeom>
          <a:solidFill>
            <a:srgbClr val="FF0000">
              <a:alpha val="3500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cxnSp>
        <p:nvCxnSpPr>
          <p:cNvPr id="254" name="Google Shape;254;p32"/>
          <p:cNvCxnSpPr>
            <a:stCxn id="253" idx="0"/>
          </p:cNvCxnSpPr>
          <p:nvPr/>
        </p:nvCxnSpPr>
        <p:spPr>
          <a:xfrm rot="10800000" flipH="1">
            <a:off x="1548875" y="2695625"/>
            <a:ext cx="2485800" cy="15429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55" name="Google Shape;255;p32"/>
          <p:cNvCxnSpPr>
            <a:stCxn id="256" idx="3"/>
          </p:cNvCxnSpPr>
          <p:nvPr/>
        </p:nvCxnSpPr>
        <p:spPr>
          <a:xfrm>
            <a:off x="1753125" y="1262275"/>
            <a:ext cx="1471200" cy="278100"/>
          </a:xfrm>
          <a:prstGeom prst="straightConnector1">
            <a:avLst/>
          </a:prstGeom>
          <a:noFill/>
          <a:ln w="28575" cap="flat" cmpd="sng">
            <a:solidFill>
              <a:srgbClr val="009EE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56" name="Google Shape;256;p32"/>
          <p:cNvSpPr/>
          <p:nvPr/>
        </p:nvSpPr>
        <p:spPr>
          <a:xfrm>
            <a:off x="82125" y="984325"/>
            <a:ext cx="1671000" cy="555900"/>
          </a:xfrm>
          <a:prstGeom prst="roundRect">
            <a:avLst>
              <a:gd name="adj" fmla="val 16667"/>
            </a:avLst>
          </a:prstGeom>
          <a:solidFill>
            <a:srgbClr val="009EE0">
              <a:alpha val="3500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57" name="Google Shape;257;p32"/>
          <p:cNvSpPr txBox="1">
            <a:spLocks noGrp="1"/>
          </p:cNvSpPr>
          <p:nvPr>
            <p:ph type="body" idx="1"/>
          </p:nvPr>
        </p:nvSpPr>
        <p:spPr>
          <a:xfrm>
            <a:off x="140950" y="1666725"/>
            <a:ext cx="2307000" cy="116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Mandatory for NR</a:t>
            </a:r>
            <a:endParaRPr sz="1200"/>
          </a:p>
        </p:txBody>
      </p:sp>
      <p:cxnSp>
        <p:nvCxnSpPr>
          <p:cNvPr id="258" name="Google Shape;258;p32"/>
          <p:cNvCxnSpPr>
            <a:stCxn id="259" idx="3"/>
          </p:cNvCxnSpPr>
          <p:nvPr/>
        </p:nvCxnSpPr>
        <p:spPr>
          <a:xfrm>
            <a:off x="1753125" y="1770825"/>
            <a:ext cx="1479900" cy="116100"/>
          </a:xfrm>
          <a:prstGeom prst="straightConnector1">
            <a:avLst/>
          </a:prstGeom>
          <a:noFill/>
          <a:ln w="28575" cap="flat" cmpd="sng">
            <a:solidFill>
              <a:srgbClr val="009EE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59" name="Google Shape;259;p32"/>
          <p:cNvSpPr/>
          <p:nvPr/>
        </p:nvSpPr>
        <p:spPr>
          <a:xfrm>
            <a:off x="82125" y="1612425"/>
            <a:ext cx="1671000" cy="316800"/>
          </a:xfrm>
          <a:prstGeom prst="roundRect">
            <a:avLst>
              <a:gd name="adj" fmla="val 16667"/>
            </a:avLst>
          </a:prstGeom>
          <a:solidFill>
            <a:srgbClr val="009EE0">
              <a:alpha val="3500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60" name="Google Shape;260;p32"/>
          <p:cNvSpPr txBox="1">
            <a:spLocks noGrp="1"/>
          </p:cNvSpPr>
          <p:nvPr>
            <p:ph type="body" idx="1"/>
          </p:nvPr>
        </p:nvSpPr>
        <p:spPr>
          <a:xfrm>
            <a:off x="140950" y="2080325"/>
            <a:ext cx="2307000" cy="64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Plastic</a:t>
            </a: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Elastomer</a:t>
            </a: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Film</a:t>
            </a:r>
            <a:endParaRPr sz="1200"/>
          </a:p>
        </p:txBody>
      </p:sp>
      <p:cxnSp>
        <p:nvCxnSpPr>
          <p:cNvPr id="261" name="Google Shape;261;p32"/>
          <p:cNvCxnSpPr>
            <a:stCxn id="262" idx="3"/>
          </p:cNvCxnSpPr>
          <p:nvPr/>
        </p:nvCxnSpPr>
        <p:spPr>
          <a:xfrm rot="10800000" flipH="1">
            <a:off x="1753125" y="2140625"/>
            <a:ext cx="1876200" cy="297300"/>
          </a:xfrm>
          <a:prstGeom prst="straightConnector1">
            <a:avLst/>
          </a:prstGeom>
          <a:noFill/>
          <a:ln w="28575" cap="flat" cmpd="sng">
            <a:solidFill>
              <a:srgbClr val="009EE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2" name="Google Shape;262;p32"/>
          <p:cNvSpPr/>
          <p:nvPr/>
        </p:nvSpPr>
        <p:spPr>
          <a:xfrm>
            <a:off x="82125" y="2026025"/>
            <a:ext cx="1671000" cy="823800"/>
          </a:xfrm>
          <a:prstGeom prst="roundRect">
            <a:avLst>
              <a:gd name="adj" fmla="val 16667"/>
            </a:avLst>
          </a:prstGeom>
          <a:solidFill>
            <a:srgbClr val="009EE0">
              <a:alpha val="3500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63" name="Google Shape;263;p32"/>
          <p:cNvSpPr txBox="1">
            <a:spLocks noGrp="1"/>
          </p:cNvSpPr>
          <p:nvPr>
            <p:ph type="body" idx="1"/>
          </p:nvPr>
        </p:nvSpPr>
        <p:spPr>
          <a:xfrm>
            <a:off x="609650" y="4329575"/>
            <a:ext cx="2220000" cy="64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HIGH (50 mm/min)</a:t>
            </a: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/>
              <a:t>LOW (5 mm/min)</a:t>
            </a: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200" b="1">
                <a:latin typeface="Poppins"/>
                <a:ea typeface="Poppins"/>
                <a:cs typeface="Poppins"/>
                <a:sym typeface="Poppins"/>
              </a:rPr>
              <a:t>To be defined by the lab</a:t>
            </a:r>
            <a:endParaRPr sz="1200"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64" name="Google Shape;264;p32"/>
          <p:cNvSpPr txBox="1">
            <a:spLocks noGrp="1"/>
          </p:cNvSpPr>
          <p:nvPr>
            <p:ph type="body" idx="1"/>
          </p:nvPr>
        </p:nvSpPr>
        <p:spPr>
          <a:xfrm>
            <a:off x="4789900" y="580350"/>
            <a:ext cx="4089900" cy="316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242424"/>
                </a:solidFill>
              </a:rPr>
              <a:t>4. Selection of the </a:t>
            </a:r>
            <a:r>
              <a:rPr lang="en" sz="1400" b="1">
                <a:solidFill>
                  <a:srgbClr val="242424"/>
                </a:solidFill>
                <a:latin typeface="Poppins"/>
                <a:ea typeface="Poppins"/>
                <a:cs typeface="Poppins"/>
                <a:sym typeface="Poppins"/>
              </a:rPr>
              <a:t>test conditions</a:t>
            </a:r>
            <a:r>
              <a:rPr lang="en" sz="1400">
                <a:solidFill>
                  <a:srgbClr val="242424"/>
                </a:solidFill>
              </a:rPr>
              <a:t>:</a:t>
            </a:r>
            <a:endParaRPr sz="1400">
              <a:solidFill>
                <a:srgbClr val="242424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3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270" name="Google Shape;270;p33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latin typeface="Poppins"/>
                <a:ea typeface="Poppins"/>
                <a:cs typeface="Poppins"/>
                <a:sym typeface="Poppins"/>
              </a:rPr>
              <a:t>BL-RD-MECH-FLEX</a:t>
            </a: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71" name="Google Shape;27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54162"/>
            <a:ext cx="8839201" cy="314749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33"/>
          <p:cNvSpPr txBox="1">
            <a:spLocks noGrp="1"/>
          </p:cNvSpPr>
          <p:nvPr>
            <p:ph type="body" idx="1"/>
          </p:nvPr>
        </p:nvSpPr>
        <p:spPr>
          <a:xfrm>
            <a:off x="235500" y="984325"/>
            <a:ext cx="8673000" cy="55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242424"/>
                </a:solidFill>
              </a:rPr>
              <a:t>2. Selection of the </a:t>
            </a:r>
            <a:r>
              <a:rPr lang="en" sz="1400" b="1">
                <a:solidFill>
                  <a:srgbClr val="242424"/>
                </a:solidFill>
                <a:latin typeface="Poppins"/>
                <a:ea typeface="Poppins"/>
                <a:cs typeface="Poppins"/>
                <a:sym typeface="Poppins"/>
              </a:rPr>
              <a:t>test variations</a:t>
            </a:r>
            <a:r>
              <a:rPr lang="en" sz="1400">
                <a:solidFill>
                  <a:srgbClr val="242424"/>
                </a:solidFill>
              </a:rPr>
              <a:t> to specify the details of flexural test.</a:t>
            </a:r>
            <a:endParaRPr sz="1400">
              <a:solidFill>
                <a:srgbClr val="242424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ENSQO Theme">
  <a:themeElements>
    <a:clrScheme name="SYENSQO Theme 1">
      <a:dk1>
        <a:srgbClr val="343C47"/>
      </a:dk1>
      <a:lt1>
        <a:srgbClr val="FFFFFF"/>
      </a:lt1>
      <a:dk2>
        <a:srgbClr val="616976"/>
      </a:dk2>
      <a:lt2>
        <a:srgbClr val="FFFFFF"/>
      </a:lt2>
      <a:accent1>
        <a:srgbClr val="FF6541"/>
      </a:accent1>
      <a:accent2>
        <a:srgbClr val="FFA58C"/>
      </a:accent2>
      <a:accent3>
        <a:srgbClr val="FF8665"/>
      </a:accent3>
      <a:accent4>
        <a:srgbClr val="FFC3B3"/>
      </a:accent4>
      <a:accent5>
        <a:srgbClr val="FF9679"/>
      </a:accent5>
      <a:accent6>
        <a:srgbClr val="FFE1D9"/>
      </a:accent6>
      <a:hlink>
        <a:srgbClr val="FF6541"/>
      </a:hlink>
      <a:folHlink>
        <a:srgbClr val="FF654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1441</Words>
  <Application>Microsoft Office PowerPoint</Application>
  <PresentationFormat>Presentazione su schermo (16:9)</PresentationFormat>
  <Paragraphs>237</Paragraphs>
  <Slides>27</Slides>
  <Notes>27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5" baseType="lpstr">
      <vt:lpstr>Poppins</vt:lpstr>
      <vt:lpstr>Roboto</vt:lpstr>
      <vt:lpstr>Poppins Medium</vt:lpstr>
      <vt:lpstr>Poppins Light</vt:lpstr>
      <vt:lpstr>Poppins ExtraLight</vt:lpstr>
      <vt:lpstr>Avenir</vt:lpstr>
      <vt:lpstr>Arial</vt:lpstr>
      <vt:lpstr>SYENSQO Theme</vt:lpstr>
      <vt:lpstr>DataLab for Mechanical Tests</vt:lpstr>
      <vt:lpstr>AGENDA   </vt:lpstr>
      <vt:lpstr>NEW LABWARE CODES FOR TENSILE AND FLEXURAL TESTS   </vt:lpstr>
      <vt:lpstr>a. CREATION OF THE LABWARE REQUEST  </vt:lpstr>
      <vt:lpstr>b. ASSIGNMENT OF THE REQUESTED TESTS</vt:lpstr>
      <vt:lpstr>BL-RD-MECH-TENSILE  </vt:lpstr>
      <vt:lpstr>BL-RD-MECH-TENSILE  </vt:lpstr>
      <vt:lpstr>BL-RD-MECH-TENSILE  </vt:lpstr>
      <vt:lpstr>BL-RD-MECH-FLEX  </vt:lpstr>
      <vt:lpstr>BL-RD-MECH-FLEX  </vt:lpstr>
      <vt:lpstr>c. SAMPLE LOGIN  </vt:lpstr>
      <vt:lpstr>d. SAMPLE LABELS  </vt:lpstr>
      <vt:lpstr>AGENDA   </vt:lpstr>
      <vt:lpstr>Accessing DataLab</vt:lpstr>
      <vt:lpstr>The Dashboard - User profiles</vt:lpstr>
      <vt:lpstr>The Dashboard</vt:lpstr>
      <vt:lpstr>The Dashboard - How to search?</vt:lpstr>
      <vt:lpstr>The Dashboard - How to use the filters ?</vt:lpstr>
      <vt:lpstr>The Dashboard - Sample List</vt:lpstr>
      <vt:lpstr>The Dashboard - Sample Details</vt:lpstr>
      <vt:lpstr>The Dashboard - Test Results</vt:lpstr>
      <vt:lpstr>The Dashboard - Test Results</vt:lpstr>
      <vt:lpstr>The Dashboard - Export the dashboard data</vt:lpstr>
      <vt:lpstr>The Dashboard - Export the raw data </vt:lpstr>
      <vt:lpstr>The Dashboard - Export the raw data - Italian format </vt:lpstr>
      <vt:lpstr>The Dashboard - Save custom view</vt:lpstr>
      <vt:lpstr>How to report a bug regarding Lab Booster?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DataLab for Mechanical Tests</dc:title>
  <dc:creator>Restelli, Elisa</dc:creator>
  <cp:lastModifiedBy>Restelli, Elisa</cp:lastModifiedBy>
  <cp:revision>1</cp:revision>
  <dcterms:modified xsi:type="dcterms:W3CDTF">2024-06-24T14:29:25Z</dcterms:modified>
</cp:coreProperties>
</file>