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39" r:id="rId3"/>
    <p:sldId id="358" r:id="rId4"/>
    <p:sldId id="359" r:id="rId5"/>
    <p:sldId id="360" r:id="rId6"/>
    <p:sldId id="361" r:id="rId7"/>
    <p:sldId id="362" r:id="rId8"/>
    <p:sldId id="363" r:id="rId9"/>
    <p:sldId id="341" r:id="rId10"/>
    <p:sldId id="338" r:id="rId11"/>
    <p:sldId id="285" r:id="rId12"/>
    <p:sldId id="275" r:id="rId13"/>
    <p:sldId id="284" r:id="rId14"/>
    <p:sldId id="291" r:id="rId15"/>
    <p:sldId id="342" r:id="rId16"/>
    <p:sldId id="303" r:id="rId17"/>
    <p:sldId id="312" r:id="rId18"/>
    <p:sldId id="304" r:id="rId19"/>
    <p:sldId id="343" r:id="rId20"/>
    <p:sldId id="348" r:id="rId21"/>
    <p:sldId id="313" r:id="rId22"/>
    <p:sldId id="349" r:id="rId23"/>
    <p:sldId id="344" r:id="rId24"/>
    <p:sldId id="345" r:id="rId25"/>
    <p:sldId id="351" r:id="rId26"/>
    <p:sldId id="356" r:id="rId27"/>
    <p:sldId id="353" r:id="rId28"/>
    <p:sldId id="355" r:id="rId29"/>
    <p:sldId id="357" r:id="rId30"/>
    <p:sldId id="354" r:id="rId31"/>
    <p:sldId id="352" r:id="rId32"/>
    <p:sldId id="364" r:id="rId33"/>
    <p:sldId id="346" r:id="rId34"/>
    <p:sldId id="371" r:id="rId35"/>
    <p:sldId id="367" r:id="rId36"/>
    <p:sldId id="368" r:id="rId37"/>
    <p:sldId id="347" r:id="rId38"/>
    <p:sldId id="282" r:id="rId39"/>
    <p:sldId id="26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38EEBA4E-A1CF-4FB3-83F7-5CA483DD2810}">
          <p14:sldIdLst>
            <p14:sldId id="256"/>
            <p14:sldId id="339"/>
            <p14:sldId id="358"/>
            <p14:sldId id="359"/>
            <p14:sldId id="360"/>
            <p14:sldId id="361"/>
            <p14:sldId id="362"/>
            <p14:sldId id="363"/>
          </p14:sldIdLst>
        </p14:section>
        <p14:section name="2. Tridion and its user interface" id="{9592CB91-9DCF-40AE-A021-97DB1CE790ED}">
          <p14:sldIdLst>
            <p14:sldId id="341"/>
            <p14:sldId id="338"/>
            <p14:sldId id="285"/>
            <p14:sldId id="275"/>
            <p14:sldId id="284"/>
            <p14:sldId id="291"/>
          </p14:sldIdLst>
        </p14:section>
        <p14:section name="3. Create editorial content" id="{A3EF1918-69E9-4465-8DE1-9FD31CEE8E61}">
          <p14:sldIdLst>
            <p14:sldId id="342"/>
            <p14:sldId id="303"/>
            <p14:sldId id="312"/>
            <p14:sldId id="304"/>
          </p14:sldIdLst>
        </p14:section>
        <p14:section name="4. Insert Tridion content in a page" id="{8C6A487F-9320-4356-AEF8-5DEA6F8BF675}">
          <p14:sldIdLst>
            <p14:sldId id="343"/>
            <p14:sldId id="348"/>
            <p14:sldId id="313"/>
            <p14:sldId id="349"/>
            <p14:sldId id="344"/>
          </p14:sldIdLst>
        </p14:section>
        <p14:section name="5. Manage content from External tools" id="{168BE0D8-8116-458C-A992-9AFC16F72EE2}">
          <p14:sldIdLst>
            <p14:sldId id="345"/>
            <p14:sldId id="351"/>
            <p14:sldId id="356"/>
            <p14:sldId id="353"/>
            <p14:sldId id="355"/>
            <p14:sldId id="357"/>
            <p14:sldId id="354"/>
            <p14:sldId id="352"/>
            <p14:sldId id="364"/>
          </p14:sldIdLst>
        </p14:section>
        <p14:section name="6. Translate and publish Live" id="{8CB28BCB-5E16-4F8B-A7C3-F7974E3EC77F}">
          <p14:sldIdLst>
            <p14:sldId id="346"/>
            <p14:sldId id="371"/>
            <p14:sldId id="367"/>
            <p14:sldId id="368"/>
          </p14:sldIdLst>
        </p14:section>
        <p14:section name="7. Conclusion" id="{3A463A25-E021-42B9-A2F5-3521E9646FE3}">
          <p14:sldIdLst>
            <p14:sldId id="347"/>
            <p14:sldId id="282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5AC8"/>
    <a:srgbClr val="898F99"/>
    <a:srgbClr val="118B0D"/>
    <a:srgbClr val="BDC7C8"/>
    <a:srgbClr val="FFFFFF"/>
    <a:srgbClr val="003087"/>
    <a:srgbClr val="000000"/>
    <a:srgbClr val="0079BA"/>
    <a:srgbClr val="009EE0"/>
    <a:srgbClr val="009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27" autoAdjust="0"/>
  </p:normalViewPr>
  <p:slideViewPr>
    <p:cSldViewPr>
      <p:cViewPr>
        <p:scale>
          <a:sx n="66" d="100"/>
          <a:sy n="66" d="100"/>
        </p:scale>
        <p:origin x="-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146" y="-96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7959C-507E-4690-8D34-1BB8AD294915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219F98F3-E270-4B60-979E-D16D515AF404}">
      <dgm:prSet phldrT="[Texte]" custT="1"/>
      <dgm:spPr/>
      <dgm:t>
        <a:bodyPr/>
        <a:lstStyle/>
        <a:p>
          <a:r>
            <a:rPr lang="fr-FR" sz="2800" dirty="0" smtClean="0"/>
            <a:t>Edit mode</a:t>
          </a:r>
          <a:endParaRPr lang="fr-FR" sz="2800" dirty="0"/>
        </a:p>
      </dgm:t>
    </dgm:pt>
    <dgm:pt modelId="{B0B3C145-DF25-4D13-8623-28BAE1A30A3D}" type="parTrans" cxnId="{F8F6BAE3-23F8-4407-9974-5AF682C9AEAE}">
      <dgm:prSet/>
      <dgm:spPr/>
      <dgm:t>
        <a:bodyPr/>
        <a:lstStyle/>
        <a:p>
          <a:endParaRPr lang="fr-FR"/>
        </a:p>
      </dgm:t>
    </dgm:pt>
    <dgm:pt modelId="{98245AAA-6FF5-48FA-942D-139644F9224B}" type="sibTrans" cxnId="{F8F6BAE3-23F8-4407-9974-5AF682C9AEAE}">
      <dgm:prSet custT="1"/>
      <dgm:spPr/>
      <dgm:t>
        <a:bodyPr/>
        <a:lstStyle/>
        <a:p>
          <a:r>
            <a:rPr lang="fr-FR" sz="1800" dirty="0" smtClean="0"/>
            <a:t>2</a:t>
          </a:r>
          <a:endParaRPr lang="fr-FR" sz="2000" dirty="0"/>
        </a:p>
      </dgm:t>
    </dgm:pt>
    <dgm:pt modelId="{CDC8D4C8-F3A6-493D-8B9D-264FE9CEFCA9}">
      <dgm:prSet phldrT="[Texte]" custT="1"/>
      <dgm:spPr/>
      <dgm:t>
        <a:bodyPr/>
        <a:lstStyle/>
        <a:p>
          <a:r>
            <a:rPr lang="fr-FR" sz="1600" b="1" dirty="0" err="1" smtClean="0"/>
            <a:t>What</a:t>
          </a:r>
          <a:r>
            <a:rPr lang="fr-FR" sz="1600" b="1" dirty="0" smtClean="0"/>
            <a:t> for? </a:t>
          </a:r>
          <a:br>
            <a:rPr lang="fr-FR" sz="1600" b="1" dirty="0" smtClean="0"/>
          </a:br>
          <a:r>
            <a:rPr lang="fr-FR" sz="1600" dirty="0" smtClean="0"/>
            <a:t>Content update</a:t>
          </a:r>
          <a:endParaRPr lang="fr-FR" sz="1600" dirty="0"/>
        </a:p>
      </dgm:t>
    </dgm:pt>
    <dgm:pt modelId="{C643F7DC-158B-4AD4-A1BA-F06E3ABB7D18}" type="parTrans" cxnId="{887E6F22-DAAB-4DF6-8903-0D56A92EE0C1}">
      <dgm:prSet/>
      <dgm:spPr/>
      <dgm:t>
        <a:bodyPr/>
        <a:lstStyle/>
        <a:p>
          <a:endParaRPr lang="fr-FR"/>
        </a:p>
      </dgm:t>
    </dgm:pt>
    <dgm:pt modelId="{A42F6724-E256-4638-986F-8085569B0896}" type="sibTrans" cxnId="{887E6F22-DAAB-4DF6-8903-0D56A92EE0C1}">
      <dgm:prSet/>
      <dgm:spPr/>
      <dgm:t>
        <a:bodyPr/>
        <a:lstStyle/>
        <a:p>
          <a:endParaRPr lang="fr-FR"/>
        </a:p>
      </dgm:t>
    </dgm:pt>
    <dgm:pt modelId="{6506B86B-5319-4FC9-9141-007E16EB8E1F}">
      <dgm:prSet phldrT="[Texte]" custT="1"/>
      <dgm:spPr/>
      <dgm:t>
        <a:bodyPr/>
        <a:lstStyle/>
        <a:p>
          <a:r>
            <a:rPr lang="fr-FR" sz="2800" dirty="0" err="1" smtClean="0"/>
            <a:t>Staging</a:t>
          </a:r>
          <a:endParaRPr lang="fr-FR" sz="2800" dirty="0"/>
        </a:p>
      </dgm:t>
    </dgm:pt>
    <dgm:pt modelId="{06DCFE79-19B6-47A5-8D1A-39FD3D3AF886}" type="parTrans" cxnId="{E1980E84-31D0-43B2-9CF9-463E2BE55888}">
      <dgm:prSet/>
      <dgm:spPr/>
      <dgm:t>
        <a:bodyPr/>
        <a:lstStyle/>
        <a:p>
          <a:endParaRPr lang="fr-FR"/>
        </a:p>
      </dgm:t>
    </dgm:pt>
    <dgm:pt modelId="{4A283B57-4BD1-4558-820C-06627E9BF5DA}" type="sibTrans" cxnId="{E1980E84-31D0-43B2-9CF9-463E2BE55888}">
      <dgm:prSet custT="1"/>
      <dgm:spPr>
        <a:solidFill>
          <a:schemeClr val="accent4"/>
        </a:solidFill>
      </dgm:spPr>
      <dgm:t>
        <a:bodyPr/>
        <a:lstStyle/>
        <a:p>
          <a:r>
            <a:rPr lang="fr-FR" sz="1800" dirty="0" smtClean="0"/>
            <a:t>3</a:t>
          </a:r>
          <a:endParaRPr lang="fr-FR" sz="1800" dirty="0"/>
        </a:p>
      </dgm:t>
    </dgm:pt>
    <dgm:pt modelId="{A9A79C57-4763-4036-B66E-42A265669012}">
      <dgm:prSet phldrT="[Texte]" custT="1"/>
      <dgm:spPr/>
      <dgm:t>
        <a:bodyPr/>
        <a:lstStyle/>
        <a:p>
          <a:r>
            <a:rPr lang="fr-FR" sz="1600" b="1" dirty="0" err="1" smtClean="0"/>
            <a:t>What</a:t>
          </a:r>
          <a:r>
            <a:rPr lang="fr-FR" sz="1600" b="1" dirty="0" smtClean="0"/>
            <a:t> for? </a:t>
          </a:r>
          <a:br>
            <a:rPr lang="fr-FR" sz="1600" b="1" dirty="0" smtClean="0"/>
          </a:br>
          <a:r>
            <a:rPr lang="fr-FR" sz="1600" b="0" dirty="0" smtClean="0"/>
            <a:t>Edit mode </a:t>
          </a:r>
          <a:r>
            <a:rPr lang="fr-FR" sz="1600" b="0" dirty="0" err="1" smtClean="0"/>
            <a:t>access</a:t>
          </a:r>
          <a:r>
            <a:rPr lang="fr-FR" sz="1600" b="0" dirty="0" smtClean="0"/>
            <a:t> </a:t>
          </a:r>
          <a:br>
            <a:rPr lang="fr-FR" sz="1600" b="0" dirty="0" smtClean="0"/>
          </a:br>
          <a:r>
            <a:rPr lang="fr-FR" sz="1600" b="0" dirty="0" smtClean="0"/>
            <a:t>&amp; Content validation</a:t>
          </a:r>
          <a:endParaRPr lang="fr-FR" sz="1600" dirty="0"/>
        </a:p>
      </dgm:t>
    </dgm:pt>
    <dgm:pt modelId="{0F08CA97-53C5-4618-AFEC-F314818C458D}" type="parTrans" cxnId="{AE1F206A-A942-4F6A-825E-E4755FCC6656}">
      <dgm:prSet/>
      <dgm:spPr/>
      <dgm:t>
        <a:bodyPr/>
        <a:lstStyle/>
        <a:p>
          <a:endParaRPr lang="fr-FR"/>
        </a:p>
      </dgm:t>
    </dgm:pt>
    <dgm:pt modelId="{9D875707-A552-47E9-ABD5-BE055649557C}" type="sibTrans" cxnId="{AE1F206A-A942-4F6A-825E-E4755FCC6656}">
      <dgm:prSet/>
      <dgm:spPr/>
      <dgm:t>
        <a:bodyPr/>
        <a:lstStyle/>
        <a:p>
          <a:endParaRPr lang="fr-FR"/>
        </a:p>
      </dgm:t>
    </dgm:pt>
    <dgm:pt modelId="{A7607410-81BA-4B8C-B4D2-7F9F82B5D02F}">
      <dgm:prSet phldrT="[Texte]" custT="1"/>
      <dgm:spPr/>
      <dgm:t>
        <a:bodyPr/>
        <a:lstStyle/>
        <a:p>
          <a:r>
            <a:rPr lang="fr-FR" sz="2800" dirty="0" smtClean="0"/>
            <a:t>Live</a:t>
          </a:r>
          <a:endParaRPr lang="fr-FR" sz="2800" dirty="0"/>
        </a:p>
      </dgm:t>
    </dgm:pt>
    <dgm:pt modelId="{75C8DC84-C0B6-4096-88EA-511CAFEC5A99}" type="parTrans" cxnId="{E788B170-E5D3-41A2-BF3A-4706A2C7FA0B}">
      <dgm:prSet/>
      <dgm:spPr/>
      <dgm:t>
        <a:bodyPr/>
        <a:lstStyle/>
        <a:p>
          <a:endParaRPr lang="fr-FR"/>
        </a:p>
      </dgm:t>
    </dgm:pt>
    <dgm:pt modelId="{966A1631-FA95-4B83-A3D6-7939B867F82B}" type="sibTrans" cxnId="{E788B170-E5D3-41A2-BF3A-4706A2C7FA0B}">
      <dgm:prSet/>
      <dgm:spPr/>
      <dgm:t>
        <a:bodyPr/>
        <a:lstStyle/>
        <a:p>
          <a:endParaRPr lang="fr-FR"/>
        </a:p>
      </dgm:t>
    </dgm:pt>
    <dgm:pt modelId="{464FF346-1660-4DE3-B741-B7BB92DD0EAE}">
      <dgm:prSet phldrT="[Texte]" custT="1"/>
      <dgm:spPr/>
      <dgm:t>
        <a:bodyPr/>
        <a:lstStyle/>
        <a:p>
          <a:r>
            <a:rPr lang="fr-FR" sz="1600" b="1" dirty="0" err="1" smtClean="0"/>
            <a:t>What</a:t>
          </a:r>
          <a:r>
            <a:rPr lang="fr-FR" sz="1600" b="1" dirty="0" smtClean="0"/>
            <a:t> for?</a:t>
          </a:r>
          <a:r>
            <a:rPr lang="fr-FR" sz="1600" dirty="0" smtClean="0"/>
            <a:t> </a:t>
          </a:r>
          <a:br>
            <a:rPr lang="fr-FR" sz="1600" dirty="0" smtClean="0"/>
          </a:br>
          <a:r>
            <a:rPr lang="fr-FR" sz="1600" dirty="0" smtClean="0"/>
            <a:t>Public </a:t>
          </a:r>
          <a:r>
            <a:rPr lang="fr-FR" sz="1600" dirty="0" err="1" smtClean="0"/>
            <a:t>website</a:t>
          </a:r>
          <a:endParaRPr lang="fr-FR" sz="1600" dirty="0"/>
        </a:p>
      </dgm:t>
    </dgm:pt>
    <dgm:pt modelId="{2E30E1A6-C092-4A82-BAD2-7BB623735796}" type="parTrans" cxnId="{6F1D4770-03A4-4521-A178-A722C4DFC359}">
      <dgm:prSet/>
      <dgm:spPr/>
      <dgm:t>
        <a:bodyPr/>
        <a:lstStyle/>
        <a:p>
          <a:endParaRPr lang="fr-FR"/>
        </a:p>
      </dgm:t>
    </dgm:pt>
    <dgm:pt modelId="{362E84EA-D523-4671-B7FD-533181615923}" type="sibTrans" cxnId="{6F1D4770-03A4-4521-A178-A722C4DFC359}">
      <dgm:prSet/>
      <dgm:spPr/>
      <dgm:t>
        <a:bodyPr/>
        <a:lstStyle/>
        <a:p>
          <a:endParaRPr lang="fr-FR"/>
        </a:p>
      </dgm:t>
    </dgm:pt>
    <dgm:pt modelId="{B983B344-0548-477E-A5EC-46E66767FEA0}">
      <dgm:prSet phldrT="[Texte]" custT="1"/>
      <dgm:spPr/>
      <dgm:t>
        <a:bodyPr/>
        <a:lstStyle/>
        <a:p>
          <a:r>
            <a:rPr lang="fr-FR" sz="1600" b="1" dirty="0" err="1" smtClean="0"/>
            <a:t>Who</a:t>
          </a:r>
          <a:r>
            <a:rPr lang="fr-FR" sz="1600" b="1" dirty="0" smtClean="0"/>
            <a:t>? </a:t>
          </a:r>
          <a:br>
            <a:rPr lang="fr-FR" sz="1600" b="1" dirty="0" smtClean="0"/>
          </a:br>
          <a:r>
            <a:rPr lang="fr-FR" sz="1600" dirty="0" smtClean="0"/>
            <a:t>Tridion </a:t>
          </a:r>
          <a:r>
            <a:rPr lang="fr-FR" sz="1600" dirty="0" err="1" smtClean="0"/>
            <a:t>contributors</a:t>
          </a:r>
          <a:endParaRPr lang="fr-FR" sz="1600" dirty="0"/>
        </a:p>
      </dgm:t>
    </dgm:pt>
    <dgm:pt modelId="{E3FCCDC8-40B1-4363-9213-9B24B1CA2291}" type="parTrans" cxnId="{A156E0FE-7970-4243-8E39-DDDC5C9503D7}">
      <dgm:prSet/>
      <dgm:spPr/>
      <dgm:t>
        <a:bodyPr/>
        <a:lstStyle/>
        <a:p>
          <a:endParaRPr lang="fr-FR"/>
        </a:p>
      </dgm:t>
    </dgm:pt>
    <dgm:pt modelId="{9AAB0B64-3D70-47DA-8E58-8F6757F167D2}" type="sibTrans" cxnId="{A156E0FE-7970-4243-8E39-DDDC5C9503D7}">
      <dgm:prSet/>
      <dgm:spPr/>
      <dgm:t>
        <a:bodyPr/>
        <a:lstStyle/>
        <a:p>
          <a:endParaRPr lang="fr-FR"/>
        </a:p>
      </dgm:t>
    </dgm:pt>
    <dgm:pt modelId="{AC9E52B4-CC3E-460E-A7B9-DCB954E2FE0A}">
      <dgm:prSet phldrT="[Texte]" custT="1"/>
      <dgm:spPr/>
      <dgm:t>
        <a:bodyPr/>
        <a:lstStyle/>
        <a:p>
          <a:r>
            <a:rPr lang="fr-FR" sz="1600" b="1" dirty="0" err="1" smtClean="0"/>
            <a:t>Who</a:t>
          </a:r>
          <a:r>
            <a:rPr lang="fr-FR" sz="1600" b="1" dirty="0" smtClean="0"/>
            <a:t>?</a:t>
          </a:r>
          <a:r>
            <a:rPr lang="fr-FR" sz="1600" dirty="0" smtClean="0"/>
            <a:t> </a:t>
          </a:r>
          <a:br>
            <a:rPr lang="fr-FR" sz="1600" dirty="0" smtClean="0"/>
          </a:br>
          <a:r>
            <a:rPr lang="fr-FR" sz="1600" dirty="0" smtClean="0"/>
            <a:t>All people </a:t>
          </a:r>
          <a:r>
            <a:rPr lang="fr-FR" sz="1600" dirty="0" err="1" smtClean="0"/>
            <a:t>connected</a:t>
          </a:r>
          <a:r>
            <a:rPr lang="fr-FR" sz="1600" dirty="0" smtClean="0"/>
            <a:t> to Solvay network</a:t>
          </a:r>
        </a:p>
      </dgm:t>
    </dgm:pt>
    <dgm:pt modelId="{F127CC56-D3F0-4564-8B68-9D2CF43A0EC0}" type="parTrans" cxnId="{F648DB49-4AB2-476E-ADD2-BB1C669C648F}">
      <dgm:prSet/>
      <dgm:spPr/>
      <dgm:t>
        <a:bodyPr/>
        <a:lstStyle/>
        <a:p>
          <a:endParaRPr lang="fr-FR"/>
        </a:p>
      </dgm:t>
    </dgm:pt>
    <dgm:pt modelId="{4176D866-1612-46F5-9475-8352C72CA278}" type="sibTrans" cxnId="{F648DB49-4AB2-476E-ADD2-BB1C669C648F}">
      <dgm:prSet/>
      <dgm:spPr/>
      <dgm:t>
        <a:bodyPr/>
        <a:lstStyle/>
        <a:p>
          <a:endParaRPr lang="fr-FR"/>
        </a:p>
      </dgm:t>
    </dgm:pt>
    <dgm:pt modelId="{F95ACB0A-C5FD-4032-943B-DA55226E3D7D}">
      <dgm:prSet phldrT="[Texte]" custT="1"/>
      <dgm:spPr/>
      <dgm:t>
        <a:bodyPr/>
        <a:lstStyle/>
        <a:p>
          <a:r>
            <a:rPr lang="fr-FR" sz="1600" b="1" dirty="0" err="1" smtClean="0"/>
            <a:t>Who</a:t>
          </a:r>
          <a:r>
            <a:rPr lang="fr-FR" sz="1600" b="1" dirty="0" smtClean="0"/>
            <a:t>?</a:t>
          </a:r>
          <a:r>
            <a:rPr lang="fr-FR" sz="1600" dirty="0" smtClean="0"/>
            <a:t> </a:t>
          </a:r>
          <a:br>
            <a:rPr lang="fr-FR" sz="1600" dirty="0" smtClean="0"/>
          </a:br>
          <a:r>
            <a:rPr lang="fr-FR" sz="1600" dirty="0" smtClean="0"/>
            <a:t>All </a:t>
          </a:r>
          <a:r>
            <a:rPr lang="fr-FR" sz="1600" dirty="0" err="1" smtClean="0"/>
            <a:t>visitors</a:t>
          </a:r>
          <a:endParaRPr lang="fr-FR" sz="1600" dirty="0"/>
        </a:p>
      </dgm:t>
    </dgm:pt>
    <dgm:pt modelId="{1804EED2-E13F-466C-AF55-979F81A85890}" type="parTrans" cxnId="{D0887BE9-B3EF-483F-8EC8-8E8ACF21FED6}">
      <dgm:prSet/>
      <dgm:spPr/>
      <dgm:t>
        <a:bodyPr/>
        <a:lstStyle/>
        <a:p>
          <a:endParaRPr lang="fr-FR"/>
        </a:p>
      </dgm:t>
    </dgm:pt>
    <dgm:pt modelId="{55B78900-6A3C-49FA-AB3D-4919DEFD6033}" type="sibTrans" cxnId="{D0887BE9-B3EF-483F-8EC8-8E8ACF21FED6}">
      <dgm:prSet/>
      <dgm:spPr/>
      <dgm:t>
        <a:bodyPr/>
        <a:lstStyle/>
        <a:p>
          <a:endParaRPr lang="fr-FR"/>
        </a:p>
      </dgm:t>
    </dgm:pt>
    <dgm:pt modelId="{F0803FF9-6678-4DBA-A91C-5212B658ACB9}">
      <dgm:prSet phldrT="[Texte]" custT="1"/>
      <dgm:spPr/>
      <dgm:t>
        <a:bodyPr/>
        <a:lstStyle/>
        <a:p>
          <a:r>
            <a:rPr lang="fr-FR" sz="1600" b="1" dirty="0" smtClean="0"/>
            <a:t>Access</a:t>
          </a:r>
          <a:r>
            <a:rPr lang="fr-FR" sz="1600" dirty="0" smtClean="0"/>
            <a:t> </a:t>
          </a:r>
          <a:br>
            <a:rPr lang="fr-FR" sz="1600" dirty="0" smtClean="0"/>
          </a:br>
          <a:r>
            <a:rPr lang="fr-FR" sz="1200" dirty="0" err="1" smtClean="0"/>
            <a:t>from</a:t>
          </a:r>
          <a:r>
            <a:rPr lang="fr-FR" sz="1200" dirty="0" smtClean="0"/>
            <a:t> </a:t>
          </a:r>
          <a:r>
            <a:rPr lang="fr-FR" sz="1200" dirty="0" err="1" smtClean="0"/>
            <a:t>Staging</a:t>
          </a:r>
          <a:r>
            <a:rPr lang="fr-FR" sz="1200" dirty="0" smtClean="0"/>
            <a:t>, </a:t>
          </a:r>
          <a:r>
            <a:rPr lang="fr-FR" sz="1200" dirty="0" err="1" smtClean="0"/>
            <a:t>activate</a:t>
          </a:r>
          <a:r>
            <a:rPr lang="fr-FR" sz="1200" dirty="0" smtClean="0"/>
            <a:t> SDL Tridion.</a:t>
          </a:r>
          <a:endParaRPr lang="fr-FR" sz="1200" dirty="0"/>
        </a:p>
      </dgm:t>
    </dgm:pt>
    <dgm:pt modelId="{0127CC89-C459-436F-B0B4-C1C64F2BC04E}" type="parTrans" cxnId="{5EE70CBD-B6E6-44CC-84BC-FA679400FC12}">
      <dgm:prSet/>
      <dgm:spPr/>
      <dgm:t>
        <a:bodyPr/>
        <a:lstStyle/>
        <a:p>
          <a:endParaRPr lang="fr-FR"/>
        </a:p>
      </dgm:t>
    </dgm:pt>
    <dgm:pt modelId="{7AB31880-9A32-43FF-88FB-DAC778CC8C92}" type="sibTrans" cxnId="{5EE70CBD-B6E6-44CC-84BC-FA679400FC12}">
      <dgm:prSet/>
      <dgm:spPr/>
      <dgm:t>
        <a:bodyPr/>
        <a:lstStyle/>
        <a:p>
          <a:endParaRPr lang="fr-FR"/>
        </a:p>
      </dgm:t>
    </dgm:pt>
    <dgm:pt modelId="{26681F96-945F-4A27-AEE9-1692ABC33870}">
      <dgm:prSet phldrT="[Texte]" custT="1"/>
      <dgm:spPr/>
      <dgm:t>
        <a:bodyPr/>
        <a:lstStyle/>
        <a:p>
          <a:r>
            <a:rPr lang="fr-FR" sz="1600" b="1" dirty="0" smtClean="0"/>
            <a:t>Access</a:t>
          </a:r>
          <a:r>
            <a:rPr lang="fr-FR" sz="1600" dirty="0" smtClean="0"/>
            <a:t> </a:t>
          </a:r>
          <a:br>
            <a:rPr lang="fr-FR" sz="1600" dirty="0" smtClean="0"/>
          </a:br>
          <a:r>
            <a:rPr lang="en-US" sz="1200" dirty="0" smtClean="0"/>
            <a:t>https://staging.solvay.com/one/en</a:t>
          </a:r>
          <a:endParaRPr lang="fr-FR" sz="1200" dirty="0" smtClean="0"/>
        </a:p>
      </dgm:t>
    </dgm:pt>
    <dgm:pt modelId="{7F4C8A9F-9275-4B4B-A596-86D3D4CBF02E}" type="parTrans" cxnId="{74EA8F45-E7BB-4F4B-9D20-E16445574B50}">
      <dgm:prSet/>
      <dgm:spPr/>
      <dgm:t>
        <a:bodyPr/>
        <a:lstStyle/>
        <a:p>
          <a:endParaRPr lang="fr-FR"/>
        </a:p>
      </dgm:t>
    </dgm:pt>
    <dgm:pt modelId="{11AC387A-EF38-45D6-A97C-A7CD093CCBCB}" type="sibTrans" cxnId="{74EA8F45-E7BB-4F4B-9D20-E16445574B50}">
      <dgm:prSet/>
      <dgm:spPr/>
      <dgm:t>
        <a:bodyPr/>
        <a:lstStyle/>
        <a:p>
          <a:endParaRPr lang="fr-FR"/>
        </a:p>
      </dgm:t>
    </dgm:pt>
    <dgm:pt modelId="{88C8441D-AB3C-45F9-9DDA-A8B13FC0861D}">
      <dgm:prSet phldrT="[Texte]" custT="1"/>
      <dgm:spPr/>
      <dgm:t>
        <a:bodyPr/>
        <a:lstStyle/>
        <a:p>
          <a:r>
            <a:rPr lang="fr-FR" sz="1600" b="1" dirty="0" smtClean="0"/>
            <a:t>Access</a:t>
          </a:r>
          <a:br>
            <a:rPr lang="fr-FR" sz="1600" b="1" dirty="0" smtClean="0"/>
          </a:br>
          <a:r>
            <a:rPr lang="fr-FR" sz="1200" b="0" dirty="0" smtClean="0"/>
            <a:t>Solvay ONE </a:t>
          </a:r>
          <a:r>
            <a:rPr lang="fr-FR" sz="1200" b="0" dirty="0" err="1" smtClean="0"/>
            <a:t>will</a:t>
          </a:r>
          <a:r>
            <a:rPr lang="fr-FR" sz="1200" b="0" dirty="0" smtClean="0"/>
            <a:t> </a:t>
          </a:r>
          <a:r>
            <a:rPr lang="fr-FR" sz="1200" b="0" dirty="0" err="1" smtClean="0"/>
            <a:t>be</a:t>
          </a:r>
          <a:r>
            <a:rPr lang="fr-FR" sz="1200" b="0" dirty="0" smtClean="0"/>
            <a:t> Live </a:t>
          </a:r>
          <a:r>
            <a:rPr lang="fr-FR" sz="1200" b="0" dirty="0" err="1" smtClean="0"/>
            <a:t>soon</a:t>
          </a:r>
          <a:endParaRPr lang="fr-FR" sz="1050" b="0" dirty="0">
            <a:solidFill>
              <a:schemeClr val="bg1"/>
            </a:solidFill>
          </a:endParaRPr>
        </a:p>
      </dgm:t>
    </dgm:pt>
    <dgm:pt modelId="{AC19F535-82B3-4759-9A5A-02841C1B74FC}" type="parTrans" cxnId="{034E1444-0945-41D6-9C44-5872E076CEF2}">
      <dgm:prSet/>
      <dgm:spPr/>
      <dgm:t>
        <a:bodyPr/>
        <a:lstStyle/>
        <a:p>
          <a:endParaRPr lang="fr-FR"/>
        </a:p>
      </dgm:t>
    </dgm:pt>
    <dgm:pt modelId="{CEEC159D-D9CB-4169-9D6E-52DB8B6E14E9}" type="sibTrans" cxnId="{034E1444-0945-41D6-9C44-5872E076CEF2}">
      <dgm:prSet/>
      <dgm:spPr/>
      <dgm:t>
        <a:bodyPr/>
        <a:lstStyle/>
        <a:p>
          <a:endParaRPr lang="fr-FR"/>
        </a:p>
      </dgm:t>
    </dgm:pt>
    <dgm:pt modelId="{58E64545-557D-4AE0-A04F-2C8D10C86D0E}">
      <dgm:prSet phldrT="[Texte]" custT="1"/>
      <dgm:spPr/>
      <dgm:t>
        <a:bodyPr/>
        <a:lstStyle/>
        <a:p>
          <a:endParaRPr lang="fr-FR" sz="1600" dirty="0"/>
        </a:p>
      </dgm:t>
    </dgm:pt>
    <dgm:pt modelId="{F2C2A672-A11F-4275-B79E-B2842654CA5F}" type="parTrans" cxnId="{C0CD930C-C328-4ACB-A812-269DBA7DCCBE}">
      <dgm:prSet/>
      <dgm:spPr/>
      <dgm:t>
        <a:bodyPr/>
        <a:lstStyle/>
        <a:p>
          <a:endParaRPr lang="fr-FR"/>
        </a:p>
      </dgm:t>
    </dgm:pt>
    <dgm:pt modelId="{16AA2011-825E-45B2-9943-6F335627D152}" type="sibTrans" cxnId="{C0CD930C-C328-4ACB-A812-269DBA7DCCBE}">
      <dgm:prSet/>
      <dgm:spPr/>
      <dgm:t>
        <a:bodyPr/>
        <a:lstStyle/>
        <a:p>
          <a:endParaRPr lang="fr-FR"/>
        </a:p>
      </dgm:t>
    </dgm:pt>
    <dgm:pt modelId="{40282400-3944-4CF5-8A9B-A3D2DDC5692C}">
      <dgm:prSet phldrT="[Texte]" custT="1"/>
      <dgm:spPr/>
      <dgm:t>
        <a:bodyPr/>
        <a:lstStyle/>
        <a:p>
          <a:endParaRPr lang="fr-FR" sz="1200" dirty="0"/>
        </a:p>
      </dgm:t>
    </dgm:pt>
    <dgm:pt modelId="{438C423A-5F7E-4C65-811D-FE7B36AAE6BA}" type="parTrans" cxnId="{44F19838-A4C3-4E52-9E53-FB341153AA10}">
      <dgm:prSet/>
      <dgm:spPr/>
      <dgm:t>
        <a:bodyPr/>
        <a:lstStyle/>
        <a:p>
          <a:endParaRPr lang="fr-FR"/>
        </a:p>
      </dgm:t>
    </dgm:pt>
    <dgm:pt modelId="{A7CE54A3-BD6F-4728-81DD-3E2D69DD1849}" type="sibTrans" cxnId="{44F19838-A4C3-4E52-9E53-FB341153AA10}">
      <dgm:prSet/>
      <dgm:spPr/>
      <dgm:t>
        <a:bodyPr/>
        <a:lstStyle/>
        <a:p>
          <a:endParaRPr lang="fr-FR"/>
        </a:p>
      </dgm:t>
    </dgm:pt>
    <dgm:pt modelId="{58C17A55-6663-4EBA-BB96-323751D687C3}">
      <dgm:prSet phldrT="[Texte]" custT="1"/>
      <dgm:spPr/>
      <dgm:t>
        <a:bodyPr/>
        <a:lstStyle/>
        <a:p>
          <a:endParaRPr lang="fr-FR" sz="1200" dirty="0" smtClean="0"/>
        </a:p>
      </dgm:t>
    </dgm:pt>
    <dgm:pt modelId="{059F0D6A-16A2-4390-BE5D-F4FB45DAD271}" type="parTrans" cxnId="{F8F022B7-6D30-439F-AD1D-40A72BAA3548}">
      <dgm:prSet/>
      <dgm:spPr/>
      <dgm:t>
        <a:bodyPr/>
        <a:lstStyle/>
        <a:p>
          <a:endParaRPr lang="fr-FR"/>
        </a:p>
      </dgm:t>
    </dgm:pt>
    <dgm:pt modelId="{74D925E7-A372-4E45-B1D8-48E10DAC78A2}" type="sibTrans" cxnId="{F8F022B7-6D30-439F-AD1D-40A72BAA3548}">
      <dgm:prSet/>
      <dgm:spPr/>
      <dgm:t>
        <a:bodyPr/>
        <a:lstStyle/>
        <a:p>
          <a:endParaRPr lang="fr-FR"/>
        </a:p>
      </dgm:t>
    </dgm:pt>
    <dgm:pt modelId="{9D06066E-40B7-4E98-BEB0-49E51FDBE4C6}">
      <dgm:prSet phldrT="[Texte]" custT="1"/>
      <dgm:spPr/>
      <dgm:t>
        <a:bodyPr/>
        <a:lstStyle/>
        <a:p>
          <a:endParaRPr lang="fr-FR" sz="1600" dirty="0" smtClean="0"/>
        </a:p>
      </dgm:t>
    </dgm:pt>
    <dgm:pt modelId="{426406EE-D4DF-472F-96E7-C65949BB62E0}" type="parTrans" cxnId="{8F0CA339-4597-489B-A316-F3B4412F4436}">
      <dgm:prSet/>
      <dgm:spPr/>
      <dgm:t>
        <a:bodyPr/>
        <a:lstStyle/>
        <a:p>
          <a:endParaRPr lang="fr-FR"/>
        </a:p>
      </dgm:t>
    </dgm:pt>
    <dgm:pt modelId="{2A389BDD-462D-4827-9246-A9C38D9ED0EB}" type="sibTrans" cxnId="{8F0CA339-4597-489B-A316-F3B4412F4436}">
      <dgm:prSet/>
      <dgm:spPr/>
      <dgm:t>
        <a:bodyPr/>
        <a:lstStyle/>
        <a:p>
          <a:endParaRPr lang="fr-FR"/>
        </a:p>
      </dgm:t>
    </dgm:pt>
    <dgm:pt modelId="{2A6AEE26-A955-4368-8C1B-650464881C42}">
      <dgm:prSet phldrT="[Texte]" custT="1"/>
      <dgm:spPr/>
      <dgm:t>
        <a:bodyPr/>
        <a:lstStyle/>
        <a:p>
          <a:endParaRPr lang="fr-FR" sz="1600" dirty="0"/>
        </a:p>
      </dgm:t>
    </dgm:pt>
    <dgm:pt modelId="{1805596C-7291-4875-8A33-4BB39BBFF97E}" type="parTrans" cxnId="{F35E9B75-CC5F-44F7-BDCF-B15FC5543A7D}">
      <dgm:prSet/>
      <dgm:spPr/>
      <dgm:t>
        <a:bodyPr/>
        <a:lstStyle/>
        <a:p>
          <a:endParaRPr lang="fr-FR"/>
        </a:p>
      </dgm:t>
    </dgm:pt>
    <dgm:pt modelId="{C4618E3C-E881-4523-BB4E-572315A894FE}" type="sibTrans" cxnId="{F35E9B75-CC5F-44F7-BDCF-B15FC5543A7D}">
      <dgm:prSet/>
      <dgm:spPr/>
      <dgm:t>
        <a:bodyPr/>
        <a:lstStyle/>
        <a:p>
          <a:endParaRPr lang="fr-FR"/>
        </a:p>
      </dgm:t>
    </dgm:pt>
    <dgm:pt modelId="{7CEB8471-930E-46C2-BF15-59FB990144A7}">
      <dgm:prSet phldrT="[Texte]" custT="1"/>
      <dgm:spPr/>
      <dgm:t>
        <a:bodyPr/>
        <a:lstStyle/>
        <a:p>
          <a:endParaRPr lang="fr-FR" sz="1600" dirty="0"/>
        </a:p>
      </dgm:t>
    </dgm:pt>
    <dgm:pt modelId="{1376AD96-B912-418D-BFC7-F2D3166807B4}" type="parTrans" cxnId="{57FFE189-4307-4D2A-9535-770AF8022790}">
      <dgm:prSet/>
      <dgm:spPr/>
      <dgm:t>
        <a:bodyPr/>
        <a:lstStyle/>
        <a:p>
          <a:endParaRPr lang="fr-FR"/>
        </a:p>
      </dgm:t>
    </dgm:pt>
    <dgm:pt modelId="{F95D9839-F29E-4871-9374-7F74C5A408D5}" type="sibTrans" cxnId="{57FFE189-4307-4D2A-9535-770AF8022790}">
      <dgm:prSet/>
      <dgm:spPr/>
      <dgm:t>
        <a:bodyPr/>
        <a:lstStyle/>
        <a:p>
          <a:endParaRPr lang="fr-FR"/>
        </a:p>
      </dgm:t>
    </dgm:pt>
    <dgm:pt modelId="{7AF9A5AF-61E3-4770-BA91-F45EF3CE8A3F}" type="pres">
      <dgm:prSet presAssocID="{AB97959C-507E-4690-8D34-1BB8AD2949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9E129C7-5BA8-4D1B-BDC1-55CD9E28A205}" type="pres">
      <dgm:prSet presAssocID="{219F98F3-E270-4B60-979E-D16D515AF404}" presName="node" presStyleLbl="node1" presStyleIdx="0" presStyleCnt="3" custScaleX="114412" custLinFactNeighborY="1283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8D1F1C-51F6-4C50-B824-792B85BA5DD4}" type="pres">
      <dgm:prSet presAssocID="{98245AAA-6FF5-48FA-942D-139644F9224B}" presName="sibTrans" presStyleLbl="sibTrans2D1" presStyleIdx="0" presStyleCnt="2" custLinFactNeighborX="2428" custLinFactNeighborY="74039"/>
      <dgm:spPr/>
      <dgm:t>
        <a:bodyPr/>
        <a:lstStyle/>
        <a:p>
          <a:endParaRPr lang="fr-FR"/>
        </a:p>
      </dgm:t>
    </dgm:pt>
    <dgm:pt modelId="{342B00EA-FCF9-46D4-8FD6-58ABC2621564}" type="pres">
      <dgm:prSet presAssocID="{98245AAA-6FF5-48FA-942D-139644F9224B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8E34902B-E49B-4F30-A9AF-8706C3682788}" type="pres">
      <dgm:prSet presAssocID="{6506B86B-5319-4FC9-9141-007E16EB8E1F}" presName="node" presStyleLbl="node1" presStyleIdx="1" presStyleCnt="3" custScaleX="121716" custLinFactNeighborY="5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90528C-1AEC-4AE0-9E3D-EA5797E00C77}" type="pres">
      <dgm:prSet presAssocID="{4A283B57-4BD1-4558-820C-06627E9BF5DA}" presName="sibTrans" presStyleLbl="sibTrans2D1" presStyleIdx="1" presStyleCnt="2"/>
      <dgm:spPr/>
      <dgm:t>
        <a:bodyPr/>
        <a:lstStyle/>
        <a:p>
          <a:endParaRPr lang="fr-FR"/>
        </a:p>
      </dgm:t>
    </dgm:pt>
    <dgm:pt modelId="{4368FB4A-E74D-464B-8CA9-5E9F546357DA}" type="pres">
      <dgm:prSet presAssocID="{4A283B57-4BD1-4558-820C-06627E9BF5DA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86250962-BAF7-43AA-A91A-93AA13D5B8E2}" type="pres">
      <dgm:prSet presAssocID="{A7607410-81BA-4B8C-B4D2-7F9F82B5D02F}" presName="node" presStyleLbl="node1" presStyleIdx="2" presStyleCnt="3" custLinFactNeighborY="1283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35E9B75-CC5F-44F7-BDCF-B15FC5543A7D}" srcId="{219F98F3-E270-4B60-979E-D16D515AF404}" destId="{2A6AEE26-A955-4368-8C1B-650464881C42}" srcOrd="1" destOrd="0" parTransId="{1805596C-7291-4875-8A33-4BB39BBFF97E}" sibTransId="{C4618E3C-E881-4523-BB4E-572315A894FE}"/>
    <dgm:cxn modelId="{2622E610-EC58-4598-BCEE-58E8671A7B61}" type="presOf" srcId="{464FF346-1660-4DE3-B741-B7BB92DD0EAE}" destId="{86250962-BAF7-43AA-A91A-93AA13D5B8E2}" srcOrd="0" destOrd="1" presId="urn:microsoft.com/office/officeart/2005/8/layout/process1"/>
    <dgm:cxn modelId="{57FFE189-4307-4D2A-9535-770AF8022790}" srcId="{219F98F3-E270-4B60-979E-D16D515AF404}" destId="{7CEB8471-930E-46C2-BF15-59FB990144A7}" srcOrd="3" destOrd="0" parTransId="{1376AD96-B912-418D-BFC7-F2D3166807B4}" sibTransId="{F95D9839-F29E-4871-9374-7F74C5A408D5}"/>
    <dgm:cxn modelId="{12490A9C-1746-4D19-AD78-12A2C1A30330}" type="presOf" srcId="{B983B344-0548-477E-A5EC-46E66767FEA0}" destId="{B9E129C7-5BA8-4D1B-BDC1-55CD9E28A205}" srcOrd="0" destOrd="3" presId="urn:microsoft.com/office/officeart/2005/8/layout/process1"/>
    <dgm:cxn modelId="{5BB599F3-001C-43AC-BDEC-304D89FBEB54}" type="presOf" srcId="{98245AAA-6FF5-48FA-942D-139644F9224B}" destId="{342B00EA-FCF9-46D4-8FD6-58ABC2621564}" srcOrd="1" destOrd="0" presId="urn:microsoft.com/office/officeart/2005/8/layout/process1"/>
    <dgm:cxn modelId="{887E6F22-DAAB-4DF6-8903-0D56A92EE0C1}" srcId="{219F98F3-E270-4B60-979E-D16D515AF404}" destId="{CDC8D4C8-F3A6-493D-8B9D-264FE9CEFCA9}" srcOrd="0" destOrd="0" parTransId="{C643F7DC-158B-4AD4-A1BA-F06E3ABB7D18}" sibTransId="{A42F6724-E256-4638-986F-8085569B0896}"/>
    <dgm:cxn modelId="{5DA63A93-10BF-4F65-9A63-8AEBA123D3B1}" type="presOf" srcId="{9D06066E-40B7-4E98-BEB0-49E51FDBE4C6}" destId="{8E34902B-E49B-4F30-A9AF-8706C3682788}" srcOrd="0" destOrd="2" presId="urn:microsoft.com/office/officeart/2005/8/layout/process1"/>
    <dgm:cxn modelId="{F5D70C33-7365-4A60-AB6A-5C54C1658D03}" type="presOf" srcId="{88C8441D-AB3C-45F9-9DDA-A8B13FC0861D}" destId="{86250962-BAF7-43AA-A91A-93AA13D5B8E2}" srcOrd="0" destOrd="5" presId="urn:microsoft.com/office/officeart/2005/8/layout/process1"/>
    <dgm:cxn modelId="{E788B170-E5D3-41A2-BF3A-4706A2C7FA0B}" srcId="{AB97959C-507E-4690-8D34-1BB8AD294915}" destId="{A7607410-81BA-4B8C-B4D2-7F9F82B5D02F}" srcOrd="2" destOrd="0" parTransId="{75C8DC84-C0B6-4096-88EA-511CAFEC5A99}" sibTransId="{966A1631-FA95-4B83-A3D6-7939B867F82B}"/>
    <dgm:cxn modelId="{74EA8F45-E7BB-4F4B-9D20-E16445574B50}" srcId="{6506B86B-5319-4FC9-9141-007E16EB8E1F}" destId="{26681F96-945F-4A27-AEE9-1692ABC33870}" srcOrd="4" destOrd="0" parTransId="{7F4C8A9F-9275-4B4B-A596-86D3D4CBF02E}" sibTransId="{11AC387A-EF38-45D6-A97C-A7CD093CCBCB}"/>
    <dgm:cxn modelId="{B5BAE302-91E3-4F16-9696-1E0EFA8DA51D}" type="presOf" srcId="{A7607410-81BA-4B8C-B4D2-7F9F82B5D02F}" destId="{86250962-BAF7-43AA-A91A-93AA13D5B8E2}" srcOrd="0" destOrd="0" presId="urn:microsoft.com/office/officeart/2005/8/layout/process1"/>
    <dgm:cxn modelId="{A9FF655A-ACC0-4B84-AA76-E437B244A226}" type="presOf" srcId="{AC9E52B4-CC3E-460E-A7B9-DCB954E2FE0A}" destId="{8E34902B-E49B-4F30-A9AF-8706C3682788}" srcOrd="0" destOrd="3" presId="urn:microsoft.com/office/officeart/2005/8/layout/process1"/>
    <dgm:cxn modelId="{D038A6AF-C211-41D0-9680-FDEDCAD2D2FF}" type="presOf" srcId="{4A283B57-4BD1-4558-820C-06627E9BF5DA}" destId="{4368FB4A-E74D-464B-8CA9-5E9F546357DA}" srcOrd="1" destOrd="0" presId="urn:microsoft.com/office/officeart/2005/8/layout/process1"/>
    <dgm:cxn modelId="{52E5E08C-42C2-40B7-8954-B4AE5247F3F5}" type="presOf" srcId="{40282400-3944-4CF5-8A9B-A3D2DDC5692C}" destId="{86250962-BAF7-43AA-A91A-93AA13D5B8E2}" srcOrd="0" destOrd="4" presId="urn:microsoft.com/office/officeart/2005/8/layout/process1"/>
    <dgm:cxn modelId="{A390552B-7251-4D00-ACC7-4D82C9F4D61D}" type="presOf" srcId="{58C17A55-6663-4EBA-BB96-323751D687C3}" destId="{8E34902B-E49B-4F30-A9AF-8706C3682788}" srcOrd="0" destOrd="4" presId="urn:microsoft.com/office/officeart/2005/8/layout/process1"/>
    <dgm:cxn modelId="{A4D62BE8-AB82-4B4E-9918-D29C452F39AF}" type="presOf" srcId="{4A283B57-4BD1-4558-820C-06627E9BF5DA}" destId="{8690528C-1AEC-4AE0-9E3D-EA5797E00C77}" srcOrd="0" destOrd="0" presId="urn:microsoft.com/office/officeart/2005/8/layout/process1"/>
    <dgm:cxn modelId="{AE1F206A-A942-4F6A-825E-E4755FCC6656}" srcId="{6506B86B-5319-4FC9-9141-007E16EB8E1F}" destId="{A9A79C57-4763-4036-B66E-42A265669012}" srcOrd="0" destOrd="0" parTransId="{0F08CA97-53C5-4618-AFEC-F314818C458D}" sibTransId="{9D875707-A552-47E9-ABD5-BE055649557C}"/>
    <dgm:cxn modelId="{A156E0FE-7970-4243-8E39-DDDC5C9503D7}" srcId="{219F98F3-E270-4B60-979E-D16D515AF404}" destId="{B983B344-0548-477E-A5EC-46E66767FEA0}" srcOrd="2" destOrd="0" parTransId="{E3FCCDC8-40B1-4363-9213-9B24B1CA2291}" sibTransId="{9AAB0B64-3D70-47DA-8E58-8F6757F167D2}"/>
    <dgm:cxn modelId="{D0887BE9-B3EF-483F-8EC8-8E8ACF21FED6}" srcId="{A7607410-81BA-4B8C-B4D2-7F9F82B5D02F}" destId="{F95ACB0A-C5FD-4032-943B-DA55226E3D7D}" srcOrd="2" destOrd="0" parTransId="{1804EED2-E13F-466C-AF55-979F81A85890}" sibTransId="{55B78900-6A3C-49FA-AB3D-4919DEFD6033}"/>
    <dgm:cxn modelId="{A3D4CAD6-91C4-4856-AF34-F0742F8A3BB9}" type="presOf" srcId="{26681F96-945F-4A27-AEE9-1692ABC33870}" destId="{8E34902B-E49B-4F30-A9AF-8706C3682788}" srcOrd="0" destOrd="5" presId="urn:microsoft.com/office/officeart/2005/8/layout/process1"/>
    <dgm:cxn modelId="{6F1D4770-03A4-4521-A178-A722C4DFC359}" srcId="{A7607410-81BA-4B8C-B4D2-7F9F82B5D02F}" destId="{464FF346-1660-4DE3-B741-B7BB92DD0EAE}" srcOrd="0" destOrd="0" parTransId="{2E30E1A6-C092-4A82-BAD2-7BB623735796}" sibTransId="{362E84EA-D523-4671-B7FD-533181615923}"/>
    <dgm:cxn modelId="{5EE70CBD-B6E6-44CC-84BC-FA679400FC12}" srcId="{219F98F3-E270-4B60-979E-D16D515AF404}" destId="{F0803FF9-6678-4DBA-A91C-5212B658ACB9}" srcOrd="4" destOrd="0" parTransId="{0127CC89-C459-436F-B0B4-C1C64F2BC04E}" sibTransId="{7AB31880-9A32-43FF-88FB-DAC778CC8C92}"/>
    <dgm:cxn modelId="{7CA36A52-8D46-4792-A14C-276F543E8D40}" type="presOf" srcId="{CDC8D4C8-F3A6-493D-8B9D-264FE9CEFCA9}" destId="{B9E129C7-5BA8-4D1B-BDC1-55CD9E28A205}" srcOrd="0" destOrd="1" presId="urn:microsoft.com/office/officeart/2005/8/layout/process1"/>
    <dgm:cxn modelId="{E1980E84-31D0-43B2-9CF9-463E2BE55888}" srcId="{AB97959C-507E-4690-8D34-1BB8AD294915}" destId="{6506B86B-5319-4FC9-9141-007E16EB8E1F}" srcOrd="1" destOrd="0" parTransId="{06DCFE79-19B6-47A5-8D1A-39FD3D3AF886}" sibTransId="{4A283B57-4BD1-4558-820C-06627E9BF5DA}"/>
    <dgm:cxn modelId="{44F19838-A4C3-4E52-9E53-FB341153AA10}" srcId="{A7607410-81BA-4B8C-B4D2-7F9F82B5D02F}" destId="{40282400-3944-4CF5-8A9B-A3D2DDC5692C}" srcOrd="3" destOrd="0" parTransId="{438C423A-5F7E-4C65-811D-FE7B36AAE6BA}" sibTransId="{A7CE54A3-BD6F-4728-81DD-3E2D69DD1849}"/>
    <dgm:cxn modelId="{F648DB49-4AB2-476E-ADD2-BB1C669C648F}" srcId="{6506B86B-5319-4FC9-9141-007E16EB8E1F}" destId="{AC9E52B4-CC3E-460E-A7B9-DCB954E2FE0A}" srcOrd="2" destOrd="0" parTransId="{F127CC56-D3F0-4564-8B68-9D2CF43A0EC0}" sibTransId="{4176D866-1612-46F5-9475-8352C72CA278}"/>
    <dgm:cxn modelId="{6E681196-24E6-4302-ACE7-8C0DF6D40B67}" type="presOf" srcId="{58E64545-557D-4AE0-A04F-2C8D10C86D0E}" destId="{86250962-BAF7-43AA-A91A-93AA13D5B8E2}" srcOrd="0" destOrd="2" presId="urn:microsoft.com/office/officeart/2005/8/layout/process1"/>
    <dgm:cxn modelId="{C0CD930C-C328-4ACB-A812-269DBA7DCCBE}" srcId="{A7607410-81BA-4B8C-B4D2-7F9F82B5D02F}" destId="{58E64545-557D-4AE0-A04F-2C8D10C86D0E}" srcOrd="1" destOrd="0" parTransId="{F2C2A672-A11F-4275-B79E-B2842654CA5F}" sibTransId="{16AA2011-825E-45B2-9943-6F335627D152}"/>
    <dgm:cxn modelId="{F0CD0F88-7DB1-4FF1-B00D-90A57D3548DE}" type="presOf" srcId="{A9A79C57-4763-4036-B66E-42A265669012}" destId="{8E34902B-E49B-4F30-A9AF-8706C3682788}" srcOrd="0" destOrd="1" presId="urn:microsoft.com/office/officeart/2005/8/layout/process1"/>
    <dgm:cxn modelId="{3485CBC1-F0E5-4D85-974C-5B06C25903CE}" type="presOf" srcId="{6506B86B-5319-4FC9-9141-007E16EB8E1F}" destId="{8E34902B-E49B-4F30-A9AF-8706C3682788}" srcOrd="0" destOrd="0" presId="urn:microsoft.com/office/officeart/2005/8/layout/process1"/>
    <dgm:cxn modelId="{BBF186BD-105B-4ABA-9BDF-16B1A17EEAB8}" type="presOf" srcId="{219F98F3-E270-4B60-979E-D16D515AF404}" destId="{B9E129C7-5BA8-4D1B-BDC1-55CD9E28A205}" srcOrd="0" destOrd="0" presId="urn:microsoft.com/office/officeart/2005/8/layout/process1"/>
    <dgm:cxn modelId="{5B49916E-30C9-472A-8B8C-9884C6D0415C}" type="presOf" srcId="{7CEB8471-930E-46C2-BF15-59FB990144A7}" destId="{B9E129C7-5BA8-4D1B-BDC1-55CD9E28A205}" srcOrd="0" destOrd="4" presId="urn:microsoft.com/office/officeart/2005/8/layout/process1"/>
    <dgm:cxn modelId="{A0F09417-5F7A-4161-92F4-2019D597F050}" type="presOf" srcId="{F0803FF9-6678-4DBA-A91C-5212B658ACB9}" destId="{B9E129C7-5BA8-4D1B-BDC1-55CD9E28A205}" srcOrd="0" destOrd="5" presId="urn:microsoft.com/office/officeart/2005/8/layout/process1"/>
    <dgm:cxn modelId="{034E1444-0945-41D6-9C44-5872E076CEF2}" srcId="{A7607410-81BA-4B8C-B4D2-7F9F82B5D02F}" destId="{88C8441D-AB3C-45F9-9DDA-A8B13FC0861D}" srcOrd="4" destOrd="0" parTransId="{AC19F535-82B3-4759-9A5A-02841C1B74FC}" sibTransId="{CEEC159D-D9CB-4169-9D6E-52DB8B6E14E9}"/>
    <dgm:cxn modelId="{F8F6BAE3-23F8-4407-9974-5AF682C9AEAE}" srcId="{AB97959C-507E-4690-8D34-1BB8AD294915}" destId="{219F98F3-E270-4B60-979E-D16D515AF404}" srcOrd="0" destOrd="0" parTransId="{B0B3C145-DF25-4D13-8623-28BAE1A30A3D}" sibTransId="{98245AAA-6FF5-48FA-942D-139644F9224B}"/>
    <dgm:cxn modelId="{8F0CA339-4597-489B-A316-F3B4412F4436}" srcId="{6506B86B-5319-4FC9-9141-007E16EB8E1F}" destId="{9D06066E-40B7-4E98-BEB0-49E51FDBE4C6}" srcOrd="1" destOrd="0" parTransId="{426406EE-D4DF-472F-96E7-C65949BB62E0}" sibTransId="{2A389BDD-462D-4827-9246-A9C38D9ED0EB}"/>
    <dgm:cxn modelId="{D25196DB-8D93-4C24-BF0B-345CADD42A12}" type="presOf" srcId="{98245AAA-6FF5-48FA-942D-139644F9224B}" destId="{8C8D1F1C-51F6-4C50-B824-792B85BA5DD4}" srcOrd="0" destOrd="0" presId="urn:microsoft.com/office/officeart/2005/8/layout/process1"/>
    <dgm:cxn modelId="{F8F022B7-6D30-439F-AD1D-40A72BAA3548}" srcId="{6506B86B-5319-4FC9-9141-007E16EB8E1F}" destId="{58C17A55-6663-4EBA-BB96-323751D687C3}" srcOrd="3" destOrd="0" parTransId="{059F0D6A-16A2-4390-BE5D-F4FB45DAD271}" sibTransId="{74D925E7-A372-4E45-B1D8-48E10DAC78A2}"/>
    <dgm:cxn modelId="{B0E9DE40-781E-4B7C-BD90-D78759A24E2D}" type="presOf" srcId="{F95ACB0A-C5FD-4032-943B-DA55226E3D7D}" destId="{86250962-BAF7-43AA-A91A-93AA13D5B8E2}" srcOrd="0" destOrd="3" presId="urn:microsoft.com/office/officeart/2005/8/layout/process1"/>
    <dgm:cxn modelId="{4CEC7B66-9DDC-4673-9BEC-A7E67C6F03F1}" type="presOf" srcId="{2A6AEE26-A955-4368-8C1B-650464881C42}" destId="{B9E129C7-5BA8-4D1B-BDC1-55CD9E28A205}" srcOrd="0" destOrd="2" presId="urn:microsoft.com/office/officeart/2005/8/layout/process1"/>
    <dgm:cxn modelId="{B18D0B7E-098A-486D-BCF1-87E243E158D0}" type="presOf" srcId="{AB97959C-507E-4690-8D34-1BB8AD294915}" destId="{7AF9A5AF-61E3-4770-BA91-F45EF3CE8A3F}" srcOrd="0" destOrd="0" presId="urn:microsoft.com/office/officeart/2005/8/layout/process1"/>
    <dgm:cxn modelId="{223C16AD-D703-46E9-B1CC-973B22E66E81}" type="presParOf" srcId="{7AF9A5AF-61E3-4770-BA91-F45EF3CE8A3F}" destId="{B9E129C7-5BA8-4D1B-BDC1-55CD9E28A205}" srcOrd="0" destOrd="0" presId="urn:microsoft.com/office/officeart/2005/8/layout/process1"/>
    <dgm:cxn modelId="{5F9C099B-BDD5-465D-823E-7E38BFCF3B61}" type="presParOf" srcId="{7AF9A5AF-61E3-4770-BA91-F45EF3CE8A3F}" destId="{8C8D1F1C-51F6-4C50-B824-792B85BA5DD4}" srcOrd="1" destOrd="0" presId="urn:microsoft.com/office/officeart/2005/8/layout/process1"/>
    <dgm:cxn modelId="{BE18A507-BDB2-4766-A718-32FCC6BED161}" type="presParOf" srcId="{8C8D1F1C-51F6-4C50-B824-792B85BA5DD4}" destId="{342B00EA-FCF9-46D4-8FD6-58ABC2621564}" srcOrd="0" destOrd="0" presId="urn:microsoft.com/office/officeart/2005/8/layout/process1"/>
    <dgm:cxn modelId="{6F4AC6FC-3A91-4A4F-A39A-200356A0D976}" type="presParOf" srcId="{7AF9A5AF-61E3-4770-BA91-F45EF3CE8A3F}" destId="{8E34902B-E49B-4F30-A9AF-8706C3682788}" srcOrd="2" destOrd="0" presId="urn:microsoft.com/office/officeart/2005/8/layout/process1"/>
    <dgm:cxn modelId="{36012DFB-453B-4463-9B39-C8596BA70F34}" type="presParOf" srcId="{7AF9A5AF-61E3-4770-BA91-F45EF3CE8A3F}" destId="{8690528C-1AEC-4AE0-9E3D-EA5797E00C77}" srcOrd="3" destOrd="0" presId="urn:microsoft.com/office/officeart/2005/8/layout/process1"/>
    <dgm:cxn modelId="{3BC3794B-4774-4E84-A40C-292138A0D7D9}" type="presParOf" srcId="{8690528C-1AEC-4AE0-9E3D-EA5797E00C77}" destId="{4368FB4A-E74D-464B-8CA9-5E9F546357DA}" srcOrd="0" destOrd="0" presId="urn:microsoft.com/office/officeart/2005/8/layout/process1"/>
    <dgm:cxn modelId="{819A47C2-F341-4C6B-B97A-F6DA1E855705}" type="presParOf" srcId="{7AF9A5AF-61E3-4770-BA91-F45EF3CE8A3F}" destId="{86250962-BAF7-43AA-A91A-93AA13D5B8E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1F685E-D2DB-4803-8B49-4ABFC620C3ED}" type="doc">
      <dgm:prSet loTypeId="urn:microsoft.com/office/officeart/2005/8/layout/hProcess10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9A666E59-A4C0-4435-8504-7D8D7445FF8E}">
      <dgm:prSet phldrT="[Texte]"/>
      <dgm:spPr/>
      <dgm:t>
        <a:bodyPr/>
        <a:lstStyle/>
        <a:p>
          <a:r>
            <a:rPr lang="fr-FR" dirty="0" smtClean="0"/>
            <a:t>1. </a:t>
          </a:r>
          <a:r>
            <a:rPr lang="fr-FR" dirty="0" err="1" smtClean="0"/>
            <a:t>Upload</a:t>
          </a:r>
          <a:endParaRPr lang="fr-FR" dirty="0"/>
        </a:p>
      </dgm:t>
    </dgm:pt>
    <dgm:pt modelId="{5AA078D3-8B72-4E3F-B304-1078FCA10261}" type="parTrans" cxnId="{4B21D712-D4A0-4241-A43E-1B5F2EA652AA}">
      <dgm:prSet/>
      <dgm:spPr/>
      <dgm:t>
        <a:bodyPr/>
        <a:lstStyle/>
        <a:p>
          <a:endParaRPr lang="fr-FR"/>
        </a:p>
      </dgm:t>
    </dgm:pt>
    <dgm:pt modelId="{4F6DF688-C266-4300-B2D4-7F22265192E2}" type="sibTrans" cxnId="{4B21D712-D4A0-4241-A43E-1B5F2EA652AA}">
      <dgm:prSet/>
      <dgm:spPr/>
      <dgm:t>
        <a:bodyPr/>
        <a:lstStyle/>
        <a:p>
          <a:endParaRPr lang="fr-FR"/>
        </a:p>
      </dgm:t>
    </dgm:pt>
    <dgm:pt modelId="{564CADFE-CA08-45A5-91D6-7B0A290B366F}">
      <dgm:prSet phldrT="[Texte]"/>
      <dgm:spPr/>
      <dgm:t>
        <a:bodyPr/>
        <a:lstStyle/>
        <a:p>
          <a:r>
            <a:rPr lang="fr-FR" dirty="0" smtClean="0"/>
            <a:t>2. Index</a:t>
          </a:r>
          <a:endParaRPr lang="fr-FR" dirty="0"/>
        </a:p>
      </dgm:t>
    </dgm:pt>
    <dgm:pt modelId="{192C8AB6-92FC-4760-8FA6-7F354AB6C4CD}" type="parTrans" cxnId="{1204219C-4E2B-4544-B9F5-49677EC0AB2F}">
      <dgm:prSet/>
      <dgm:spPr/>
      <dgm:t>
        <a:bodyPr/>
        <a:lstStyle/>
        <a:p>
          <a:endParaRPr lang="fr-FR"/>
        </a:p>
      </dgm:t>
    </dgm:pt>
    <dgm:pt modelId="{E3801944-1F01-4E16-BEC4-CC4EBE12528A}" type="sibTrans" cxnId="{1204219C-4E2B-4544-B9F5-49677EC0AB2F}">
      <dgm:prSet/>
      <dgm:spPr/>
      <dgm:t>
        <a:bodyPr/>
        <a:lstStyle/>
        <a:p>
          <a:endParaRPr lang="fr-FR"/>
        </a:p>
      </dgm:t>
    </dgm:pt>
    <dgm:pt modelId="{A5E06D80-FA10-4D36-8659-CAE2B8236C98}">
      <dgm:prSet phldrT="[Texte]"/>
      <dgm:spPr/>
      <dgm:t>
        <a:bodyPr/>
        <a:lstStyle/>
        <a:p>
          <a:r>
            <a:rPr lang="fr-FR" dirty="0" err="1" smtClean="0"/>
            <a:t>Describe</a:t>
          </a:r>
          <a:r>
            <a:rPr lang="fr-FR" dirty="0" smtClean="0"/>
            <a:t> </a:t>
          </a:r>
          <a:r>
            <a:rPr lang="fr-FR" dirty="0" err="1" smtClean="0"/>
            <a:t>your</a:t>
          </a:r>
          <a:r>
            <a:rPr lang="fr-FR" dirty="0" smtClean="0"/>
            <a:t> media in one or </a:t>
          </a:r>
          <a:r>
            <a:rPr lang="fr-FR" dirty="0" err="1" smtClean="0"/>
            <a:t>several</a:t>
          </a:r>
          <a:r>
            <a:rPr lang="fr-FR" dirty="0" smtClean="0"/>
            <a:t> </a:t>
          </a:r>
          <a:r>
            <a:rPr lang="fr-FR" dirty="0" err="1" smtClean="0"/>
            <a:t>languages</a:t>
          </a:r>
          <a:r>
            <a:rPr lang="fr-FR" dirty="0" smtClean="0"/>
            <a:t>.</a:t>
          </a:r>
          <a:endParaRPr lang="fr-FR" dirty="0"/>
        </a:p>
      </dgm:t>
    </dgm:pt>
    <dgm:pt modelId="{ACBA82B9-AE4C-44C6-9973-4C2D48DDA957}" type="parTrans" cxnId="{942230F8-1F76-46FC-9723-57098E6F4F47}">
      <dgm:prSet/>
      <dgm:spPr/>
      <dgm:t>
        <a:bodyPr/>
        <a:lstStyle/>
        <a:p>
          <a:endParaRPr lang="fr-FR"/>
        </a:p>
      </dgm:t>
    </dgm:pt>
    <dgm:pt modelId="{7B80A336-8CA3-419C-BCB9-DAB96D59CBA5}" type="sibTrans" cxnId="{942230F8-1F76-46FC-9723-57098E6F4F47}">
      <dgm:prSet/>
      <dgm:spPr/>
      <dgm:t>
        <a:bodyPr/>
        <a:lstStyle/>
        <a:p>
          <a:endParaRPr lang="fr-FR"/>
        </a:p>
      </dgm:t>
    </dgm:pt>
    <dgm:pt modelId="{3F124BCE-2F43-4B78-BC7C-6437CE3F7394}">
      <dgm:prSet phldrT="[Texte]"/>
      <dgm:spPr/>
      <dgm:t>
        <a:bodyPr/>
        <a:lstStyle/>
        <a:p>
          <a:r>
            <a:rPr lang="fr-FR" dirty="0" smtClean="0"/>
            <a:t>3. </a:t>
          </a:r>
          <a:r>
            <a:rPr lang="fr-FR" dirty="0" err="1" smtClean="0"/>
            <a:t>Publish</a:t>
          </a:r>
          <a:endParaRPr lang="fr-FR" dirty="0"/>
        </a:p>
      </dgm:t>
    </dgm:pt>
    <dgm:pt modelId="{2912B6A2-8266-48A1-A516-8724A7DC902E}" type="parTrans" cxnId="{9FDA9BDE-EA7A-49C0-86E0-9B5FD1F4096D}">
      <dgm:prSet/>
      <dgm:spPr/>
      <dgm:t>
        <a:bodyPr/>
        <a:lstStyle/>
        <a:p>
          <a:endParaRPr lang="fr-FR"/>
        </a:p>
      </dgm:t>
    </dgm:pt>
    <dgm:pt modelId="{18D35ED1-C12C-4C46-B8B8-1DADB232E962}" type="sibTrans" cxnId="{9FDA9BDE-EA7A-49C0-86E0-9B5FD1F4096D}">
      <dgm:prSet/>
      <dgm:spPr/>
      <dgm:t>
        <a:bodyPr/>
        <a:lstStyle/>
        <a:p>
          <a:endParaRPr lang="fr-FR"/>
        </a:p>
      </dgm:t>
    </dgm:pt>
    <dgm:pt modelId="{167F57A9-7164-4FEC-AB6D-2B2E49907629}">
      <dgm:prSet phldrT="[Texte]"/>
      <dgm:spPr/>
      <dgm:t>
        <a:bodyPr/>
        <a:lstStyle/>
        <a:p>
          <a:r>
            <a:rPr lang="fr-FR" dirty="0" err="1" smtClean="0"/>
            <a:t>Send</a:t>
          </a:r>
          <a:r>
            <a:rPr lang="fr-FR" dirty="0" smtClean="0"/>
            <a:t> </a:t>
          </a:r>
          <a:r>
            <a:rPr lang="fr-FR" dirty="0" err="1" smtClean="0"/>
            <a:t>your</a:t>
          </a:r>
          <a:r>
            <a:rPr lang="fr-FR" dirty="0" smtClean="0"/>
            <a:t> media to </a:t>
          </a:r>
          <a:r>
            <a:rPr lang="fr-FR" dirty="0" err="1" smtClean="0"/>
            <a:t>Keepeek</a:t>
          </a:r>
          <a:r>
            <a:rPr lang="fr-FR" dirty="0" smtClean="0"/>
            <a:t>.</a:t>
          </a:r>
          <a:endParaRPr lang="fr-FR" dirty="0"/>
        </a:p>
      </dgm:t>
    </dgm:pt>
    <dgm:pt modelId="{EB2AE299-28A0-407B-819C-10344DA76223}" type="sibTrans" cxnId="{36245CF9-89F6-4F67-B353-F4B3F7AD03D8}">
      <dgm:prSet/>
      <dgm:spPr/>
      <dgm:t>
        <a:bodyPr/>
        <a:lstStyle/>
        <a:p>
          <a:endParaRPr lang="fr-FR"/>
        </a:p>
      </dgm:t>
    </dgm:pt>
    <dgm:pt modelId="{2C19332B-BAD8-4EBD-8FCA-0996A74B9B2F}" type="parTrans" cxnId="{36245CF9-89F6-4F67-B353-F4B3F7AD03D8}">
      <dgm:prSet/>
      <dgm:spPr/>
      <dgm:t>
        <a:bodyPr/>
        <a:lstStyle/>
        <a:p>
          <a:endParaRPr lang="fr-FR"/>
        </a:p>
      </dgm:t>
    </dgm:pt>
    <dgm:pt modelId="{20820F0C-B29B-4410-9E2A-309B133B6CAF}">
      <dgm:prSet phldrT="[Texte]"/>
      <dgm:spPr/>
      <dgm:t>
        <a:bodyPr/>
        <a:lstStyle/>
        <a:p>
          <a:r>
            <a:rPr lang="fr-FR" dirty="0" smtClean="0"/>
            <a:t>Place </a:t>
          </a:r>
          <a:r>
            <a:rPr lang="fr-FR" dirty="0" err="1" smtClean="0"/>
            <a:t>your</a:t>
          </a:r>
          <a:r>
            <a:rPr lang="fr-FR" dirty="0" smtClean="0"/>
            <a:t> media in a </a:t>
          </a:r>
          <a:r>
            <a:rPr lang="fr-FR" dirty="0" err="1" smtClean="0"/>
            <a:t>folder</a:t>
          </a:r>
          <a:r>
            <a:rPr lang="fr-FR" dirty="0" smtClean="0"/>
            <a:t> and </a:t>
          </a:r>
          <a:r>
            <a:rPr lang="fr-FR" dirty="0" err="1" smtClean="0"/>
            <a:t>publish</a:t>
          </a:r>
          <a:r>
            <a:rPr lang="fr-FR" dirty="0" smtClean="0"/>
            <a:t> </a:t>
          </a:r>
          <a:r>
            <a:rPr lang="fr-FR" dirty="0" err="1" smtClean="0"/>
            <a:t>it</a:t>
          </a:r>
          <a:r>
            <a:rPr lang="fr-FR" dirty="0" smtClean="0"/>
            <a:t>.</a:t>
          </a:r>
          <a:endParaRPr lang="fr-FR" dirty="0"/>
        </a:p>
      </dgm:t>
    </dgm:pt>
    <dgm:pt modelId="{C78EF2E0-26DE-40FB-94B3-D90B5132F795}" type="sibTrans" cxnId="{E8FC3EA1-B55E-4F79-B2D9-1758397A10AD}">
      <dgm:prSet/>
      <dgm:spPr/>
      <dgm:t>
        <a:bodyPr/>
        <a:lstStyle/>
        <a:p>
          <a:endParaRPr lang="fr-FR"/>
        </a:p>
      </dgm:t>
    </dgm:pt>
    <dgm:pt modelId="{0E09D655-D1FF-4FE8-BAB8-04090C9FFCF2}" type="parTrans" cxnId="{E8FC3EA1-B55E-4F79-B2D9-1758397A10AD}">
      <dgm:prSet/>
      <dgm:spPr/>
      <dgm:t>
        <a:bodyPr/>
        <a:lstStyle/>
        <a:p>
          <a:endParaRPr lang="fr-FR"/>
        </a:p>
      </dgm:t>
    </dgm:pt>
    <dgm:pt modelId="{25970E48-DBD8-44AD-A332-FF6F0AD4ABEF}" type="pres">
      <dgm:prSet presAssocID="{DE1F685E-D2DB-4803-8B49-4ABFC620C3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DA709CD-07B5-4015-A5D6-018A6538B81E}" type="pres">
      <dgm:prSet presAssocID="{9A666E59-A4C0-4435-8504-7D8D7445FF8E}" presName="composite" presStyleCnt="0"/>
      <dgm:spPr/>
    </dgm:pt>
    <dgm:pt modelId="{BD237F72-0F37-4404-8856-A13B8BB57FF0}" type="pres">
      <dgm:prSet presAssocID="{9A666E59-A4C0-4435-8504-7D8D7445FF8E}" presName="imagSh" presStyleLbl="bgImgPlace1" presStyleIdx="0" presStyleCnt="3" custScaleX="120513" custScaleY="12051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D3496016-3F8F-4DB8-8EA7-3A0BD9102570}" type="pres">
      <dgm:prSet presAssocID="{9A666E59-A4C0-4435-8504-7D8D7445FF8E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528103-CFDE-44BE-932F-224B6502BB2C}" type="pres">
      <dgm:prSet presAssocID="{4F6DF688-C266-4300-B2D4-7F22265192E2}" presName="sibTrans" presStyleLbl="sibTrans2D1" presStyleIdx="0" presStyleCnt="2"/>
      <dgm:spPr/>
      <dgm:t>
        <a:bodyPr/>
        <a:lstStyle/>
        <a:p>
          <a:endParaRPr lang="fr-FR"/>
        </a:p>
      </dgm:t>
    </dgm:pt>
    <dgm:pt modelId="{1F2889A8-C7D8-4D55-B48C-1851B382DC86}" type="pres">
      <dgm:prSet presAssocID="{4F6DF688-C266-4300-B2D4-7F22265192E2}" presName="connTx" presStyleLbl="sibTrans2D1" presStyleIdx="0" presStyleCnt="2"/>
      <dgm:spPr/>
      <dgm:t>
        <a:bodyPr/>
        <a:lstStyle/>
        <a:p>
          <a:endParaRPr lang="fr-FR"/>
        </a:p>
      </dgm:t>
    </dgm:pt>
    <dgm:pt modelId="{F0C7E8E8-9017-4087-B226-7C16C53B4411}" type="pres">
      <dgm:prSet presAssocID="{564CADFE-CA08-45A5-91D6-7B0A290B366F}" presName="composite" presStyleCnt="0"/>
      <dgm:spPr/>
    </dgm:pt>
    <dgm:pt modelId="{6807E32E-BE34-4077-978B-EC421BBFCCBB}" type="pres">
      <dgm:prSet presAssocID="{564CADFE-CA08-45A5-91D6-7B0A290B366F}" presName="imagSh" presStyleLbl="bgImgPlace1" presStyleIdx="1" presStyleCnt="3" custScaleX="122000" custScaleY="1220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9AA4D30F-8413-4D46-823F-29B1958BB738}" type="pres">
      <dgm:prSet presAssocID="{564CADFE-CA08-45A5-91D6-7B0A290B366F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79EECD-3683-48B4-AFC3-9564016730E4}" type="pres">
      <dgm:prSet presAssocID="{E3801944-1F01-4E16-BEC4-CC4EBE12528A}" presName="sibTrans" presStyleLbl="sibTrans2D1" presStyleIdx="1" presStyleCnt="2"/>
      <dgm:spPr/>
      <dgm:t>
        <a:bodyPr/>
        <a:lstStyle/>
        <a:p>
          <a:endParaRPr lang="fr-FR"/>
        </a:p>
      </dgm:t>
    </dgm:pt>
    <dgm:pt modelId="{40D9A3F2-17D1-45BB-AE2C-AF9FF0F02C27}" type="pres">
      <dgm:prSet presAssocID="{E3801944-1F01-4E16-BEC4-CC4EBE12528A}" presName="connTx" presStyleLbl="sibTrans2D1" presStyleIdx="1" presStyleCnt="2"/>
      <dgm:spPr/>
      <dgm:t>
        <a:bodyPr/>
        <a:lstStyle/>
        <a:p>
          <a:endParaRPr lang="fr-FR"/>
        </a:p>
      </dgm:t>
    </dgm:pt>
    <dgm:pt modelId="{A947B1DE-2ED4-46F7-96E1-A46538BA2602}" type="pres">
      <dgm:prSet presAssocID="{3F124BCE-2F43-4B78-BC7C-6437CE3F7394}" presName="composite" presStyleCnt="0"/>
      <dgm:spPr/>
    </dgm:pt>
    <dgm:pt modelId="{19E3A6C9-7537-4E5B-9243-54C8C4CD6B40}" type="pres">
      <dgm:prSet presAssocID="{3F124BCE-2F43-4B78-BC7C-6437CE3F7394}" presName="imagSh" presStyleLbl="bgImgPlace1" presStyleIdx="2" presStyleCnt="3" custScaleX="120683" custScaleY="12068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085769A6-5EB7-49D7-A586-D44EC35A6B27}" type="pres">
      <dgm:prSet presAssocID="{3F124BCE-2F43-4B78-BC7C-6437CE3F7394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204219C-4E2B-4544-B9F5-49677EC0AB2F}" srcId="{DE1F685E-D2DB-4803-8B49-4ABFC620C3ED}" destId="{564CADFE-CA08-45A5-91D6-7B0A290B366F}" srcOrd="1" destOrd="0" parTransId="{192C8AB6-92FC-4760-8FA6-7F354AB6C4CD}" sibTransId="{E3801944-1F01-4E16-BEC4-CC4EBE12528A}"/>
    <dgm:cxn modelId="{E8FC3EA1-B55E-4F79-B2D9-1758397A10AD}" srcId="{3F124BCE-2F43-4B78-BC7C-6437CE3F7394}" destId="{20820F0C-B29B-4410-9E2A-309B133B6CAF}" srcOrd="0" destOrd="0" parTransId="{0E09D655-D1FF-4FE8-BAB8-04090C9FFCF2}" sibTransId="{C78EF2E0-26DE-40FB-94B3-D90B5132F795}"/>
    <dgm:cxn modelId="{E08E296C-F65B-412E-9A0D-8F2D52920962}" type="presOf" srcId="{20820F0C-B29B-4410-9E2A-309B133B6CAF}" destId="{085769A6-5EB7-49D7-A586-D44EC35A6B27}" srcOrd="0" destOrd="1" presId="urn:microsoft.com/office/officeart/2005/8/layout/hProcess10"/>
    <dgm:cxn modelId="{942230F8-1F76-46FC-9723-57098E6F4F47}" srcId="{564CADFE-CA08-45A5-91D6-7B0A290B366F}" destId="{A5E06D80-FA10-4D36-8659-CAE2B8236C98}" srcOrd="0" destOrd="0" parTransId="{ACBA82B9-AE4C-44C6-9973-4C2D48DDA957}" sibTransId="{7B80A336-8CA3-419C-BCB9-DAB96D59CBA5}"/>
    <dgm:cxn modelId="{926923E4-B757-49C9-83D2-12746D62AB4C}" type="presOf" srcId="{A5E06D80-FA10-4D36-8659-CAE2B8236C98}" destId="{9AA4D30F-8413-4D46-823F-29B1958BB738}" srcOrd="0" destOrd="1" presId="urn:microsoft.com/office/officeart/2005/8/layout/hProcess10"/>
    <dgm:cxn modelId="{77822FC9-4BF6-4333-87D0-232393908ED6}" type="presOf" srcId="{E3801944-1F01-4E16-BEC4-CC4EBE12528A}" destId="{7279EECD-3683-48B4-AFC3-9564016730E4}" srcOrd="0" destOrd="0" presId="urn:microsoft.com/office/officeart/2005/8/layout/hProcess10"/>
    <dgm:cxn modelId="{CA7005D3-BD18-4C2B-BB6D-B1642791FC20}" type="presOf" srcId="{4F6DF688-C266-4300-B2D4-7F22265192E2}" destId="{1F2889A8-C7D8-4D55-B48C-1851B382DC86}" srcOrd="1" destOrd="0" presId="urn:microsoft.com/office/officeart/2005/8/layout/hProcess10"/>
    <dgm:cxn modelId="{4B21D712-D4A0-4241-A43E-1B5F2EA652AA}" srcId="{DE1F685E-D2DB-4803-8B49-4ABFC620C3ED}" destId="{9A666E59-A4C0-4435-8504-7D8D7445FF8E}" srcOrd="0" destOrd="0" parTransId="{5AA078D3-8B72-4E3F-B304-1078FCA10261}" sibTransId="{4F6DF688-C266-4300-B2D4-7F22265192E2}"/>
    <dgm:cxn modelId="{CBF96C0B-8AA0-4C9E-85D8-6658D6359B7D}" type="presOf" srcId="{3F124BCE-2F43-4B78-BC7C-6437CE3F7394}" destId="{085769A6-5EB7-49D7-A586-D44EC35A6B27}" srcOrd="0" destOrd="0" presId="urn:microsoft.com/office/officeart/2005/8/layout/hProcess10"/>
    <dgm:cxn modelId="{9FDA9BDE-EA7A-49C0-86E0-9B5FD1F4096D}" srcId="{DE1F685E-D2DB-4803-8B49-4ABFC620C3ED}" destId="{3F124BCE-2F43-4B78-BC7C-6437CE3F7394}" srcOrd="2" destOrd="0" parTransId="{2912B6A2-8266-48A1-A516-8724A7DC902E}" sibTransId="{18D35ED1-C12C-4C46-B8B8-1DADB232E962}"/>
    <dgm:cxn modelId="{50B22623-89DD-495B-8357-C7CDF8C98BA1}" type="presOf" srcId="{167F57A9-7164-4FEC-AB6D-2B2E49907629}" destId="{D3496016-3F8F-4DB8-8EA7-3A0BD9102570}" srcOrd="0" destOrd="1" presId="urn:microsoft.com/office/officeart/2005/8/layout/hProcess10"/>
    <dgm:cxn modelId="{A74B9349-3628-4ABB-8EDB-1C545B7389B3}" type="presOf" srcId="{9A666E59-A4C0-4435-8504-7D8D7445FF8E}" destId="{D3496016-3F8F-4DB8-8EA7-3A0BD9102570}" srcOrd="0" destOrd="0" presId="urn:microsoft.com/office/officeart/2005/8/layout/hProcess10"/>
    <dgm:cxn modelId="{091403F7-EA3D-4479-A182-BF46B7FB7563}" type="presOf" srcId="{564CADFE-CA08-45A5-91D6-7B0A290B366F}" destId="{9AA4D30F-8413-4D46-823F-29B1958BB738}" srcOrd="0" destOrd="0" presId="urn:microsoft.com/office/officeart/2005/8/layout/hProcess10"/>
    <dgm:cxn modelId="{36245CF9-89F6-4F67-B353-F4B3F7AD03D8}" srcId="{9A666E59-A4C0-4435-8504-7D8D7445FF8E}" destId="{167F57A9-7164-4FEC-AB6D-2B2E49907629}" srcOrd="0" destOrd="0" parTransId="{2C19332B-BAD8-4EBD-8FCA-0996A74B9B2F}" sibTransId="{EB2AE299-28A0-407B-819C-10344DA76223}"/>
    <dgm:cxn modelId="{77C76C95-91A1-4882-B1FE-8F67908EE63F}" type="presOf" srcId="{E3801944-1F01-4E16-BEC4-CC4EBE12528A}" destId="{40D9A3F2-17D1-45BB-AE2C-AF9FF0F02C27}" srcOrd="1" destOrd="0" presId="urn:microsoft.com/office/officeart/2005/8/layout/hProcess10"/>
    <dgm:cxn modelId="{F41A51EF-6F36-4519-9EE0-E87D5A10043B}" type="presOf" srcId="{4F6DF688-C266-4300-B2D4-7F22265192E2}" destId="{A1528103-CFDE-44BE-932F-224B6502BB2C}" srcOrd="0" destOrd="0" presId="urn:microsoft.com/office/officeart/2005/8/layout/hProcess10"/>
    <dgm:cxn modelId="{C0B25D3E-2A12-4C11-BF32-E7C103B9AEBC}" type="presOf" srcId="{DE1F685E-D2DB-4803-8B49-4ABFC620C3ED}" destId="{25970E48-DBD8-44AD-A332-FF6F0AD4ABEF}" srcOrd="0" destOrd="0" presId="urn:microsoft.com/office/officeart/2005/8/layout/hProcess10"/>
    <dgm:cxn modelId="{F051C9C7-FB88-4D1A-AA79-C32B8AD1D2D7}" type="presParOf" srcId="{25970E48-DBD8-44AD-A332-FF6F0AD4ABEF}" destId="{6DA709CD-07B5-4015-A5D6-018A6538B81E}" srcOrd="0" destOrd="0" presId="urn:microsoft.com/office/officeart/2005/8/layout/hProcess10"/>
    <dgm:cxn modelId="{40966C09-33D0-403F-B6BC-F42D4636AA64}" type="presParOf" srcId="{6DA709CD-07B5-4015-A5D6-018A6538B81E}" destId="{BD237F72-0F37-4404-8856-A13B8BB57FF0}" srcOrd="0" destOrd="0" presId="urn:microsoft.com/office/officeart/2005/8/layout/hProcess10"/>
    <dgm:cxn modelId="{0C3B6C0B-47CC-4BD6-B188-A18A3629DB7C}" type="presParOf" srcId="{6DA709CD-07B5-4015-A5D6-018A6538B81E}" destId="{D3496016-3F8F-4DB8-8EA7-3A0BD9102570}" srcOrd="1" destOrd="0" presId="urn:microsoft.com/office/officeart/2005/8/layout/hProcess10"/>
    <dgm:cxn modelId="{3CF7DB62-38F5-465A-A146-6938D4AB8C69}" type="presParOf" srcId="{25970E48-DBD8-44AD-A332-FF6F0AD4ABEF}" destId="{A1528103-CFDE-44BE-932F-224B6502BB2C}" srcOrd="1" destOrd="0" presId="urn:microsoft.com/office/officeart/2005/8/layout/hProcess10"/>
    <dgm:cxn modelId="{F0E7CD34-B7C6-403A-9D94-53CF59766BB0}" type="presParOf" srcId="{A1528103-CFDE-44BE-932F-224B6502BB2C}" destId="{1F2889A8-C7D8-4D55-B48C-1851B382DC86}" srcOrd="0" destOrd="0" presId="urn:microsoft.com/office/officeart/2005/8/layout/hProcess10"/>
    <dgm:cxn modelId="{6D0DD844-76B5-4279-B8DB-3EF463B517F2}" type="presParOf" srcId="{25970E48-DBD8-44AD-A332-FF6F0AD4ABEF}" destId="{F0C7E8E8-9017-4087-B226-7C16C53B4411}" srcOrd="2" destOrd="0" presId="urn:microsoft.com/office/officeart/2005/8/layout/hProcess10"/>
    <dgm:cxn modelId="{679C00F5-D7E5-4016-8182-629021D40924}" type="presParOf" srcId="{F0C7E8E8-9017-4087-B226-7C16C53B4411}" destId="{6807E32E-BE34-4077-978B-EC421BBFCCBB}" srcOrd="0" destOrd="0" presId="urn:microsoft.com/office/officeart/2005/8/layout/hProcess10"/>
    <dgm:cxn modelId="{40F204E4-84C6-4CA4-8C45-10981826C6F9}" type="presParOf" srcId="{F0C7E8E8-9017-4087-B226-7C16C53B4411}" destId="{9AA4D30F-8413-4D46-823F-29B1958BB738}" srcOrd="1" destOrd="0" presId="urn:microsoft.com/office/officeart/2005/8/layout/hProcess10"/>
    <dgm:cxn modelId="{0F3AE8A4-384B-4BFA-ACCF-3FDBCCD27B4A}" type="presParOf" srcId="{25970E48-DBD8-44AD-A332-FF6F0AD4ABEF}" destId="{7279EECD-3683-48B4-AFC3-9564016730E4}" srcOrd="3" destOrd="0" presId="urn:microsoft.com/office/officeart/2005/8/layout/hProcess10"/>
    <dgm:cxn modelId="{37AE5E9C-C816-4D79-A165-F2468B750602}" type="presParOf" srcId="{7279EECD-3683-48B4-AFC3-9564016730E4}" destId="{40D9A3F2-17D1-45BB-AE2C-AF9FF0F02C27}" srcOrd="0" destOrd="0" presId="urn:microsoft.com/office/officeart/2005/8/layout/hProcess10"/>
    <dgm:cxn modelId="{A7DDAC4D-8C4F-4D31-957E-2F8A044B1C7F}" type="presParOf" srcId="{25970E48-DBD8-44AD-A332-FF6F0AD4ABEF}" destId="{A947B1DE-2ED4-46F7-96E1-A46538BA2602}" srcOrd="4" destOrd="0" presId="urn:microsoft.com/office/officeart/2005/8/layout/hProcess10"/>
    <dgm:cxn modelId="{C94E22DD-5F44-4CBC-BD5A-02DEC286ADD2}" type="presParOf" srcId="{A947B1DE-2ED4-46F7-96E1-A46538BA2602}" destId="{19E3A6C9-7537-4E5B-9243-54C8C4CD6B40}" srcOrd="0" destOrd="0" presId="urn:microsoft.com/office/officeart/2005/8/layout/hProcess10"/>
    <dgm:cxn modelId="{2CAA96B2-1288-481A-B38B-B37447C2A857}" type="presParOf" srcId="{A947B1DE-2ED4-46F7-96E1-A46538BA2602}" destId="{085769A6-5EB7-49D7-A586-D44EC35A6B27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129C7-5BA8-4D1B-BDC1-55CD9E28A205}">
      <dsp:nvSpPr>
        <dsp:cNvPr id="0" name=""/>
        <dsp:cNvSpPr/>
      </dsp:nvSpPr>
      <dsp:spPr>
        <a:xfrm>
          <a:off x="5403" y="1148388"/>
          <a:ext cx="2293681" cy="32074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Edit mode</a:t>
          </a:r>
          <a:endParaRPr lang="fr-FR" sz="2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What</a:t>
          </a:r>
          <a:r>
            <a:rPr lang="fr-FR" sz="1600" b="1" kern="1200" dirty="0" smtClean="0"/>
            <a:t> for? </a:t>
          </a:r>
          <a:br>
            <a:rPr lang="fr-FR" sz="1600" b="1" kern="1200" dirty="0" smtClean="0"/>
          </a:br>
          <a:r>
            <a:rPr lang="fr-FR" sz="1600" kern="1200" dirty="0" smtClean="0"/>
            <a:t>Content update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Who</a:t>
          </a:r>
          <a:r>
            <a:rPr lang="fr-FR" sz="1600" b="1" kern="1200" dirty="0" smtClean="0"/>
            <a:t>? </a:t>
          </a:r>
          <a:br>
            <a:rPr lang="fr-FR" sz="1600" b="1" kern="1200" dirty="0" smtClean="0"/>
          </a:br>
          <a:r>
            <a:rPr lang="fr-FR" sz="1600" kern="1200" dirty="0" smtClean="0"/>
            <a:t>Tridion </a:t>
          </a:r>
          <a:r>
            <a:rPr lang="fr-FR" sz="1600" kern="1200" dirty="0" err="1" smtClean="0"/>
            <a:t>contributors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smtClean="0"/>
            <a:t>Access</a:t>
          </a:r>
          <a:r>
            <a:rPr lang="fr-FR" sz="1600" kern="1200" dirty="0" smtClean="0"/>
            <a:t> </a:t>
          </a:r>
          <a:br>
            <a:rPr lang="fr-FR" sz="1600" kern="1200" dirty="0" smtClean="0"/>
          </a:br>
          <a:r>
            <a:rPr lang="fr-FR" sz="1200" kern="1200" dirty="0" err="1" smtClean="0"/>
            <a:t>from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Staging</a:t>
          </a:r>
          <a:r>
            <a:rPr lang="fr-FR" sz="1200" kern="1200" dirty="0" smtClean="0"/>
            <a:t>, </a:t>
          </a:r>
          <a:r>
            <a:rPr lang="fr-FR" sz="1200" kern="1200" dirty="0" err="1" smtClean="0"/>
            <a:t>activate</a:t>
          </a:r>
          <a:r>
            <a:rPr lang="fr-FR" sz="1200" kern="1200" dirty="0" smtClean="0"/>
            <a:t> SDL Tridion.</a:t>
          </a:r>
          <a:endParaRPr lang="fr-FR" sz="1200" kern="1200" dirty="0"/>
        </a:p>
      </dsp:txBody>
      <dsp:txXfrm>
        <a:off x="72583" y="1215568"/>
        <a:ext cx="2159321" cy="3073046"/>
      </dsp:txXfrm>
    </dsp:sp>
    <dsp:sp modelId="{8C8D1F1C-51F6-4C50-B824-792B85BA5DD4}">
      <dsp:nvSpPr>
        <dsp:cNvPr id="0" name=""/>
        <dsp:cNvSpPr/>
      </dsp:nvSpPr>
      <dsp:spPr>
        <a:xfrm rot="21173408">
          <a:off x="2508313" y="2677050"/>
          <a:ext cx="428301" cy="4971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</a:t>
          </a:r>
          <a:endParaRPr lang="fr-FR" sz="2000" kern="1200" dirty="0"/>
        </a:p>
      </dsp:txBody>
      <dsp:txXfrm>
        <a:off x="2508807" y="2784438"/>
        <a:ext cx="299811" cy="298307"/>
      </dsp:txXfrm>
    </dsp:sp>
    <dsp:sp modelId="{8E34902B-E49B-4F30-A9AF-8706C3682788}">
      <dsp:nvSpPr>
        <dsp:cNvPr id="0" name=""/>
        <dsp:cNvSpPr/>
      </dsp:nvSpPr>
      <dsp:spPr>
        <a:xfrm>
          <a:off x="3100988" y="753139"/>
          <a:ext cx="2440109" cy="32074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err="1" smtClean="0"/>
            <a:t>Staging</a:t>
          </a:r>
          <a:endParaRPr lang="fr-FR" sz="2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What</a:t>
          </a:r>
          <a:r>
            <a:rPr lang="fr-FR" sz="1600" b="1" kern="1200" dirty="0" smtClean="0"/>
            <a:t> for? </a:t>
          </a:r>
          <a:br>
            <a:rPr lang="fr-FR" sz="1600" b="1" kern="1200" dirty="0" smtClean="0"/>
          </a:br>
          <a:r>
            <a:rPr lang="fr-FR" sz="1600" b="0" kern="1200" dirty="0" smtClean="0"/>
            <a:t>Edit mode </a:t>
          </a:r>
          <a:r>
            <a:rPr lang="fr-FR" sz="1600" b="0" kern="1200" dirty="0" err="1" smtClean="0"/>
            <a:t>access</a:t>
          </a:r>
          <a:r>
            <a:rPr lang="fr-FR" sz="1600" b="0" kern="1200" dirty="0" smtClean="0"/>
            <a:t> </a:t>
          </a:r>
          <a:br>
            <a:rPr lang="fr-FR" sz="1600" b="0" kern="1200" dirty="0" smtClean="0"/>
          </a:br>
          <a:r>
            <a:rPr lang="fr-FR" sz="1600" b="0" kern="1200" dirty="0" smtClean="0"/>
            <a:t>&amp; Content validation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Who</a:t>
          </a:r>
          <a:r>
            <a:rPr lang="fr-FR" sz="1600" b="1" kern="1200" dirty="0" smtClean="0"/>
            <a:t>?</a:t>
          </a:r>
          <a:r>
            <a:rPr lang="fr-FR" sz="1600" kern="1200" dirty="0" smtClean="0"/>
            <a:t> </a:t>
          </a:r>
          <a:br>
            <a:rPr lang="fr-FR" sz="1600" kern="1200" dirty="0" smtClean="0"/>
          </a:br>
          <a:r>
            <a:rPr lang="fr-FR" sz="1600" kern="1200" dirty="0" smtClean="0"/>
            <a:t>All people </a:t>
          </a:r>
          <a:r>
            <a:rPr lang="fr-FR" sz="1600" kern="1200" dirty="0" err="1" smtClean="0"/>
            <a:t>connected</a:t>
          </a:r>
          <a:r>
            <a:rPr lang="fr-FR" sz="1600" kern="1200" dirty="0" smtClean="0"/>
            <a:t> to Solvay network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smtClean="0"/>
            <a:t>Access</a:t>
          </a:r>
          <a:r>
            <a:rPr lang="fr-FR" sz="1600" kern="1200" dirty="0" smtClean="0"/>
            <a:t> </a:t>
          </a:r>
          <a:br>
            <a:rPr lang="fr-FR" sz="1600" kern="1200" dirty="0" smtClean="0"/>
          </a:br>
          <a:r>
            <a:rPr lang="en-US" sz="1200" kern="1200" dirty="0" smtClean="0"/>
            <a:t>https://staging.solvay.com/one/en</a:t>
          </a:r>
          <a:endParaRPr lang="fr-FR" sz="1200" kern="1200" dirty="0" smtClean="0"/>
        </a:p>
      </dsp:txBody>
      <dsp:txXfrm>
        <a:off x="3172456" y="824607"/>
        <a:ext cx="2297173" cy="3064470"/>
      </dsp:txXfrm>
    </dsp:sp>
    <dsp:sp modelId="{8690528C-1AEC-4AE0-9E3D-EA5797E00C77}">
      <dsp:nvSpPr>
        <dsp:cNvPr id="0" name=""/>
        <dsp:cNvSpPr/>
      </dsp:nvSpPr>
      <dsp:spPr>
        <a:xfrm rot="446745">
          <a:off x="5739766" y="2321673"/>
          <a:ext cx="428622" cy="4971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</a:t>
          </a:r>
          <a:endParaRPr lang="fr-FR" sz="1800" kern="1200" dirty="0"/>
        </a:p>
      </dsp:txBody>
      <dsp:txXfrm>
        <a:off x="5740308" y="2412777"/>
        <a:ext cx="300035" cy="298307"/>
      </dsp:txXfrm>
    </dsp:sp>
    <dsp:sp modelId="{86250962-BAF7-43AA-A91A-93AA13D5B8E2}">
      <dsp:nvSpPr>
        <dsp:cNvPr id="0" name=""/>
        <dsp:cNvSpPr/>
      </dsp:nvSpPr>
      <dsp:spPr>
        <a:xfrm>
          <a:off x="6343000" y="1148388"/>
          <a:ext cx="2004756" cy="32074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Live</a:t>
          </a:r>
          <a:endParaRPr lang="fr-FR" sz="2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What</a:t>
          </a:r>
          <a:r>
            <a:rPr lang="fr-FR" sz="1600" b="1" kern="1200" dirty="0" smtClean="0"/>
            <a:t> for?</a:t>
          </a:r>
          <a:r>
            <a:rPr lang="fr-FR" sz="1600" kern="1200" dirty="0" smtClean="0"/>
            <a:t> </a:t>
          </a:r>
          <a:br>
            <a:rPr lang="fr-FR" sz="1600" kern="1200" dirty="0" smtClean="0"/>
          </a:br>
          <a:r>
            <a:rPr lang="fr-FR" sz="1600" kern="1200" dirty="0" smtClean="0"/>
            <a:t>Public </a:t>
          </a:r>
          <a:r>
            <a:rPr lang="fr-FR" sz="1600" kern="1200" dirty="0" err="1" smtClean="0"/>
            <a:t>website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err="1" smtClean="0"/>
            <a:t>Who</a:t>
          </a:r>
          <a:r>
            <a:rPr lang="fr-FR" sz="1600" b="1" kern="1200" dirty="0" smtClean="0"/>
            <a:t>?</a:t>
          </a:r>
          <a:r>
            <a:rPr lang="fr-FR" sz="1600" kern="1200" dirty="0" smtClean="0"/>
            <a:t> </a:t>
          </a:r>
          <a:br>
            <a:rPr lang="fr-FR" sz="1600" kern="1200" dirty="0" smtClean="0"/>
          </a:br>
          <a:r>
            <a:rPr lang="fr-FR" sz="1600" kern="1200" dirty="0" smtClean="0"/>
            <a:t>All </a:t>
          </a:r>
          <a:r>
            <a:rPr lang="fr-FR" sz="1600" kern="1200" dirty="0" err="1" smtClean="0"/>
            <a:t>visitors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dirty="0" smtClean="0"/>
            <a:t>Access</a:t>
          </a:r>
          <a:br>
            <a:rPr lang="fr-FR" sz="1600" b="1" kern="1200" dirty="0" smtClean="0"/>
          </a:br>
          <a:r>
            <a:rPr lang="fr-FR" sz="1200" b="0" kern="1200" dirty="0" smtClean="0"/>
            <a:t>Solvay ONE </a:t>
          </a:r>
          <a:r>
            <a:rPr lang="fr-FR" sz="1200" b="0" kern="1200" dirty="0" err="1" smtClean="0"/>
            <a:t>will</a:t>
          </a:r>
          <a:r>
            <a:rPr lang="fr-FR" sz="1200" b="0" kern="1200" dirty="0" smtClean="0"/>
            <a:t> </a:t>
          </a:r>
          <a:r>
            <a:rPr lang="fr-FR" sz="1200" b="0" kern="1200" dirty="0" err="1" smtClean="0"/>
            <a:t>be</a:t>
          </a:r>
          <a:r>
            <a:rPr lang="fr-FR" sz="1200" b="0" kern="1200" dirty="0" smtClean="0"/>
            <a:t> Live </a:t>
          </a:r>
          <a:r>
            <a:rPr lang="fr-FR" sz="1200" b="0" kern="1200" dirty="0" err="1" smtClean="0"/>
            <a:t>soon</a:t>
          </a:r>
          <a:endParaRPr lang="fr-FR" sz="1050" b="0" kern="1200" dirty="0">
            <a:solidFill>
              <a:schemeClr val="bg1"/>
            </a:solidFill>
          </a:endParaRPr>
        </a:p>
      </dsp:txBody>
      <dsp:txXfrm>
        <a:off x="6401717" y="1207105"/>
        <a:ext cx="1887322" cy="30899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37F72-0F37-4404-8856-A13B8BB57FF0}">
      <dsp:nvSpPr>
        <dsp:cNvPr id="0" name=""/>
        <dsp:cNvSpPr/>
      </dsp:nvSpPr>
      <dsp:spPr>
        <a:xfrm>
          <a:off x="131" y="390045"/>
          <a:ext cx="2302201" cy="230220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496016-3F8F-4DB8-8EA7-3A0BD9102570}">
      <dsp:nvSpPr>
        <dsp:cNvPr id="0" name=""/>
        <dsp:cNvSpPr/>
      </dsp:nvSpPr>
      <dsp:spPr>
        <a:xfrm>
          <a:off x="507050" y="1732179"/>
          <a:ext cx="1910334" cy="19103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1. </a:t>
          </a:r>
          <a:r>
            <a:rPr lang="fr-FR" sz="2300" kern="1200" dirty="0" err="1" smtClean="0"/>
            <a:t>Upload</a:t>
          </a:r>
          <a:endParaRPr lang="fr-FR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err="1" smtClean="0"/>
            <a:t>Send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your</a:t>
          </a:r>
          <a:r>
            <a:rPr lang="fr-FR" sz="1800" kern="1200" dirty="0" smtClean="0"/>
            <a:t> media to </a:t>
          </a:r>
          <a:r>
            <a:rPr lang="fr-FR" sz="1800" kern="1200" dirty="0" err="1" smtClean="0"/>
            <a:t>Keepeek</a:t>
          </a:r>
          <a:r>
            <a:rPr lang="fr-FR" sz="1800" kern="1200" dirty="0" smtClean="0"/>
            <a:t>.</a:t>
          </a:r>
          <a:endParaRPr lang="fr-FR" sz="1800" kern="1200" dirty="0"/>
        </a:p>
      </dsp:txBody>
      <dsp:txXfrm>
        <a:off x="563002" y="1788131"/>
        <a:ext cx="1798430" cy="1798430"/>
      </dsp:txXfrm>
    </dsp:sp>
    <dsp:sp modelId="{A1528103-CFDE-44BE-932F-224B6502BB2C}">
      <dsp:nvSpPr>
        <dsp:cNvPr id="0" name=""/>
        <dsp:cNvSpPr/>
      </dsp:nvSpPr>
      <dsp:spPr>
        <a:xfrm rot="7697">
          <a:off x="2601728" y="1315215"/>
          <a:ext cx="299396" cy="4590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kern="1200"/>
        </a:p>
      </dsp:txBody>
      <dsp:txXfrm>
        <a:off x="2601728" y="1406919"/>
        <a:ext cx="209577" cy="275416"/>
      </dsp:txXfrm>
    </dsp:sp>
    <dsp:sp modelId="{6807E32E-BE34-4077-978B-EC421BBFCCBB}">
      <dsp:nvSpPr>
        <dsp:cNvPr id="0" name=""/>
        <dsp:cNvSpPr/>
      </dsp:nvSpPr>
      <dsp:spPr>
        <a:xfrm>
          <a:off x="3157750" y="382944"/>
          <a:ext cx="2330608" cy="23306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4D30F-8413-4D46-823F-29B1958BB738}">
      <dsp:nvSpPr>
        <dsp:cNvPr id="0" name=""/>
        <dsp:cNvSpPr/>
      </dsp:nvSpPr>
      <dsp:spPr>
        <a:xfrm>
          <a:off x="3678871" y="1739281"/>
          <a:ext cx="1910334" cy="19103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2. Index</a:t>
          </a:r>
          <a:endParaRPr lang="fr-FR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err="1" smtClean="0"/>
            <a:t>Describe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your</a:t>
          </a:r>
          <a:r>
            <a:rPr lang="fr-FR" sz="1800" kern="1200" dirty="0" smtClean="0"/>
            <a:t> media in one or </a:t>
          </a:r>
          <a:r>
            <a:rPr lang="fr-FR" sz="1800" kern="1200" dirty="0" err="1" smtClean="0"/>
            <a:t>several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languages</a:t>
          </a:r>
          <a:r>
            <a:rPr lang="fr-FR" sz="1800" kern="1200" dirty="0" smtClean="0"/>
            <a:t>.</a:t>
          </a:r>
          <a:endParaRPr lang="fr-FR" sz="1800" kern="1200" dirty="0"/>
        </a:p>
      </dsp:txBody>
      <dsp:txXfrm>
        <a:off x="3734823" y="1795233"/>
        <a:ext cx="1798430" cy="1798430"/>
      </dsp:txXfrm>
    </dsp:sp>
    <dsp:sp modelId="{7279EECD-3683-48B4-AFC3-9564016730E4}">
      <dsp:nvSpPr>
        <dsp:cNvPr id="0" name=""/>
        <dsp:cNvSpPr/>
      </dsp:nvSpPr>
      <dsp:spPr>
        <a:xfrm rot="21593156">
          <a:off x="5782782" y="1315535"/>
          <a:ext cx="294425" cy="4590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kern="1200"/>
        </a:p>
      </dsp:txBody>
      <dsp:txXfrm>
        <a:off x="5782782" y="1407428"/>
        <a:ext cx="206098" cy="275416"/>
      </dsp:txXfrm>
    </dsp:sp>
    <dsp:sp modelId="{19E3A6C9-7537-4E5B-9243-54C8C4CD6B40}">
      <dsp:nvSpPr>
        <dsp:cNvPr id="0" name=""/>
        <dsp:cNvSpPr/>
      </dsp:nvSpPr>
      <dsp:spPr>
        <a:xfrm>
          <a:off x="6329571" y="389233"/>
          <a:ext cx="2305448" cy="230544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769A6-5EB7-49D7-A586-D44EC35A6B27}">
      <dsp:nvSpPr>
        <dsp:cNvPr id="0" name=""/>
        <dsp:cNvSpPr/>
      </dsp:nvSpPr>
      <dsp:spPr>
        <a:xfrm>
          <a:off x="6838113" y="1732991"/>
          <a:ext cx="1910334" cy="19103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3. </a:t>
          </a:r>
          <a:r>
            <a:rPr lang="fr-FR" sz="2300" kern="1200" dirty="0" err="1" smtClean="0"/>
            <a:t>Publish</a:t>
          </a:r>
          <a:endParaRPr lang="fr-FR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Place </a:t>
          </a:r>
          <a:r>
            <a:rPr lang="fr-FR" sz="1800" kern="1200" dirty="0" err="1" smtClean="0"/>
            <a:t>your</a:t>
          </a:r>
          <a:r>
            <a:rPr lang="fr-FR" sz="1800" kern="1200" dirty="0" smtClean="0"/>
            <a:t> media in a </a:t>
          </a:r>
          <a:r>
            <a:rPr lang="fr-FR" sz="1800" kern="1200" dirty="0" err="1" smtClean="0"/>
            <a:t>folder</a:t>
          </a:r>
          <a:r>
            <a:rPr lang="fr-FR" sz="1800" kern="1200" dirty="0" smtClean="0"/>
            <a:t> and </a:t>
          </a:r>
          <a:r>
            <a:rPr lang="fr-FR" sz="1800" kern="1200" dirty="0" err="1" smtClean="0"/>
            <a:t>publish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it</a:t>
          </a:r>
          <a:r>
            <a:rPr lang="fr-FR" sz="1800" kern="1200" dirty="0" smtClean="0"/>
            <a:t>.</a:t>
          </a:r>
          <a:endParaRPr lang="fr-FR" sz="1800" kern="1200" dirty="0"/>
        </a:p>
      </dsp:txBody>
      <dsp:txXfrm>
        <a:off x="6894065" y="1788943"/>
        <a:ext cx="1798430" cy="1798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EFF9DA-CD91-4CFA-B8BA-AE37F2AFA659}" type="datetimeFigureOut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8D5D04-2DC0-4D89-BDE6-67F5014241C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78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FAA121-6992-4D7E-8C87-B32F67EAC662}" type="datetimeFigureOut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4BCEAE-93DE-4F7C-A2A2-49D8007DFB2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2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</a:p>
          <a:p>
            <a:r>
              <a:rPr lang="fr-FR" dirty="0" smtClean="0"/>
              <a:t>A discuter ensemble</a:t>
            </a:r>
            <a:r>
              <a:rPr lang="fr-FR" baseline="0" dirty="0" smtClean="0"/>
              <a:t> cet </a:t>
            </a:r>
            <a:r>
              <a:rPr lang="fr-FR" baseline="0" dirty="0" err="1" smtClean="0"/>
              <a:t>aprem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C6F620-C20A-49AA-B72E-156F7F2E904B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décaler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BDE48-14C0-46AD-A31B-0160B424A59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392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A décaler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0923272-B5CC-404E-A44A-0ADF6878A077}" type="slidenum">
              <a:rPr lang="pt-BR" smtClean="0"/>
              <a:pPr eaLnBrk="1" hangingPunct="1">
                <a:defRPr/>
              </a:pPr>
              <a:t>10</a:t>
            </a:fld>
            <a:endParaRPr lang="fr-FR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Changer les captures</a:t>
            </a:r>
            <a:r>
              <a:rPr lang="fr-FR" baseline="0" dirty="0" smtClean="0"/>
              <a:t> d’écran, on n’aura pas ce type d’affichage sur ONE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875463" y="0"/>
            <a:ext cx="2268537" cy="412115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2" cstate="print">
            <a:lum bright="-10000" contrast="10000"/>
          </a:blip>
          <a:srcRect t="6279"/>
          <a:stretch>
            <a:fillRect/>
          </a:stretch>
        </p:blipFill>
        <p:spPr bwMode="auto">
          <a:xfrm>
            <a:off x="0" y="0"/>
            <a:ext cx="6875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0" y="2736850"/>
            <a:ext cx="9144000" cy="4121150"/>
          </a:xfrm>
          <a:prstGeom prst="rect">
            <a:avLst/>
          </a:prstGeom>
          <a:solidFill>
            <a:srgbClr val="009EE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875463" y="2736850"/>
            <a:ext cx="2268537" cy="412115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4100" y="577850"/>
            <a:ext cx="12065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760" y="2833141"/>
            <a:ext cx="6044784" cy="1858780"/>
          </a:xfrm>
        </p:spPr>
        <p:txBody>
          <a:bodyPr>
            <a:normAutofit/>
          </a:bodyPr>
          <a:lstStyle>
            <a:lvl1pPr algn="r">
              <a:lnSpc>
                <a:spcPct val="90000"/>
              </a:lnSpc>
              <a:defRPr lang="en-US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498" y="4536375"/>
            <a:ext cx="6026046" cy="1354760"/>
          </a:xfrm>
        </p:spPr>
        <p:txBody>
          <a:bodyPr>
            <a:normAutofit/>
          </a:bodyPr>
          <a:lstStyle>
            <a:lvl1pPr marL="0" indent="0" algn="r">
              <a:lnSpc>
                <a:spcPct val="90000"/>
              </a:lnSpc>
              <a:buNone/>
              <a:defRPr lang="en-US" sz="26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87325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A38761E-BB7C-4C8D-9E22-4B4E400DDA0E}" type="datetime1">
              <a:rPr lang="fr-FR"/>
              <a:pPr>
                <a:defRPr/>
              </a:pPr>
              <a:t>26/05/2015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63D1-5E43-4E07-993F-065F76DD46DE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51090-B055-4CDD-A3D2-C5910D8CF415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7CB48-B7A1-4341-BA09-87BCCE00F775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384BE-9AE9-478D-AACB-0FE061A2B0A6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B064D-4B73-4092-8105-875C9A1DCF12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727C-7EF0-43A2-BCEB-E5EE5FF11ED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BAD3E-6A64-41F0-A8C6-0944C9C591F0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C5BD4-DC8D-44F9-9780-A8803EF2D480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887538"/>
            <a:ext cx="9144000" cy="49704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8813800" y="0"/>
            <a:ext cx="330200" cy="6858000"/>
          </a:xfrm>
          <a:prstGeom prst="rect">
            <a:avLst/>
          </a:prstGeom>
          <a:solidFill>
            <a:srgbClr val="009EE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6063" y="4333875"/>
            <a:ext cx="14795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 txBox="1">
            <a:spLocks noChangeArrowheads="1"/>
          </p:cNvSpPr>
          <p:nvPr userDrawn="1"/>
        </p:nvSpPr>
        <p:spPr bwMode="auto">
          <a:xfrm>
            <a:off x="441325" y="5805488"/>
            <a:ext cx="238601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000"/>
            </a:lvl1pPr>
          </a:lstStyle>
          <a:p>
            <a:pPr fontAlgn="auto">
              <a:lnSpc>
                <a:spcPct val="95000"/>
              </a:lnSpc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www.solvay.com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13800" y="1885950"/>
            <a:ext cx="330200" cy="4972050"/>
          </a:xfrm>
          <a:prstGeom prst="rect">
            <a:avLst/>
          </a:prstGeom>
          <a:solidFill>
            <a:srgbClr val="0096D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09550"/>
            <a:ext cx="8339137" cy="511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073150"/>
            <a:ext cx="4157662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73150"/>
            <a:ext cx="4159250" cy="2481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6813"/>
            <a:ext cx="4159250" cy="2482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CC0F0-57CE-4A5C-A298-2E6016EF3FB5}" type="slidenum">
              <a:rPr lang="en-US"/>
              <a:pPr>
                <a:defRPr/>
              </a:pPr>
              <a:t>‹N°›</a:t>
            </a:fld>
            <a:endParaRPr lang="en-US"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35000" y="6580188"/>
            <a:ext cx="3657600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     Interactive Project          Interactive trainings       </a:t>
            </a:r>
            <a:fld id="{FC32015D-0858-4C83-B5FF-F32EC27989DD}" type="datetime1">
              <a:rPr lang="en-GB"/>
              <a:pPr>
                <a:defRPr/>
              </a:pPr>
              <a:t>26/05/2015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122523"/>
      </p:ext>
    </p:extLst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2D6AB5D-754A-4E48-A734-27C887DD82DB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43A3464-CC20-40F2-A1A5-C57919E4AA72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AB6324E-232B-409D-8CD1-F8705C545D92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4F1653E-7157-45F8-B0BD-FB336AD5C3F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CA02FB3-93F4-4090-B3A2-42F547AB74BF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E4BAD5-4811-4656-A388-697DA5F4944B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>
            <a:lum bright="-10000" contrast="10000"/>
          </a:blip>
          <a:srcRect t="6279"/>
          <a:stretch>
            <a:fillRect/>
          </a:stretch>
        </p:blipFill>
        <p:spPr bwMode="auto">
          <a:xfrm>
            <a:off x="0" y="0"/>
            <a:ext cx="6875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6888163" cy="6858000"/>
          </a:xfrm>
          <a:prstGeom prst="rect">
            <a:avLst/>
          </a:prstGeom>
          <a:solidFill>
            <a:srgbClr val="009EE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116638"/>
            <a:ext cx="9144000" cy="7413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875463" y="0"/>
            <a:ext cx="2268537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4100" y="577850"/>
            <a:ext cx="12065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81" y="725548"/>
            <a:ext cx="6343505" cy="628238"/>
          </a:xfrm>
        </p:spPr>
        <p:txBody>
          <a:bodyPr>
            <a:normAutofit/>
          </a:bodyPr>
          <a:lstStyle>
            <a:lvl1pPr marL="514350" indent="-514350" algn="l">
              <a:spcBef>
                <a:spcPts val="1800"/>
              </a:spcBef>
              <a:buFont typeface="+mj-lt"/>
              <a:buNone/>
              <a:defRPr sz="2800" b="1" cap="none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51035" y="1626507"/>
            <a:ext cx="6353525" cy="4168651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 sz="2400" b="1">
                <a:solidFill>
                  <a:schemeClr val="bg1"/>
                </a:solidFill>
              </a:defRPr>
            </a:lvl1pPr>
            <a:lvl2pPr marL="452438" indent="-3175">
              <a:buClr>
                <a:schemeClr val="bg1"/>
              </a:buClr>
              <a:buFont typeface="+mj-lt"/>
              <a:buNone/>
              <a:defRPr sz="2400" b="1">
                <a:solidFill>
                  <a:schemeClr val="bg1"/>
                </a:solidFill>
              </a:defRPr>
            </a:lvl2pPr>
            <a:lvl3pPr marL="452438" indent="-3175">
              <a:buClr>
                <a:schemeClr val="bg1"/>
              </a:buClr>
              <a:buFont typeface="+mj-lt"/>
              <a:buNone/>
              <a:defRPr sz="2000" b="1">
                <a:solidFill>
                  <a:schemeClr val="bg1"/>
                </a:solidFill>
              </a:defRPr>
            </a:lvl3pPr>
            <a:lvl4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bg1"/>
                </a:solidFill>
              </a:defRPr>
            </a:lvl4pPr>
            <a:lvl5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4D7A69-0CEB-4966-A9EE-71C8E3309EE2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61A4606-78D0-430A-8D34-4E02B77676F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CB58B-097F-435A-8BE1-67A6C3929538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CBFF9-DA1F-4C63-8ADF-B9B0EC36036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+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40625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DA67-9617-41DB-A7B4-37597B4E5818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527F-CE8A-42CE-AD3F-9FD80026E249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0F2E0-CB5A-43C0-9B87-EA049195F096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D735-DBD2-47EB-AEA8-EDDDA9A8CDDB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E17F-52C8-4234-86BC-26E62408B2D6}" type="datetime1">
              <a:rPr lang="fr-FR"/>
              <a:pPr>
                <a:defRPr/>
              </a:pPr>
              <a:t>26/05/2015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0FA14-E4B8-4612-927E-F4059D29C561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16638"/>
            <a:ext cx="9144000" cy="7413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" y="1492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" y="1600200"/>
            <a:ext cx="82296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262F328-771E-4A5D-B777-F81690409860}" type="datetime1">
              <a:rPr lang="fr-FR"/>
              <a:pPr>
                <a:defRPr/>
              </a:pPr>
              <a:t>26/05/2015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PRESENTATION TITLE - Entity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5425" y="6205538"/>
            <a:ext cx="598488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/>
              <a:pPr>
                <a:defRPr/>
              </a:pPr>
              <a:t>‹N°›</a:t>
            </a:fld>
            <a:endParaRPr dirty="0"/>
          </a:p>
        </p:txBody>
      </p:sp>
      <p:sp>
        <p:nvSpPr>
          <p:cNvPr id="8" name="Rectangle 7"/>
          <p:cNvSpPr/>
          <p:nvPr userDrawn="1"/>
        </p:nvSpPr>
        <p:spPr>
          <a:xfrm>
            <a:off x="8813800" y="0"/>
            <a:ext cx="330200" cy="68580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813800" y="6116638"/>
            <a:ext cx="330200" cy="741362"/>
          </a:xfrm>
          <a:prstGeom prst="rect">
            <a:avLst/>
          </a:prstGeom>
          <a:solidFill>
            <a:srgbClr val="0096D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106" name="Picture 2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0550" y="6224588"/>
            <a:ext cx="163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lang="en-US" sz="2800" b="1" kern="1200" dirty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9pPr>
    </p:titleStyle>
    <p:bodyStyle>
      <a:lvl1pPr marL="269875" indent="-269875" algn="l" rtl="0" eaLnBrk="0" fontAlgn="base" hangingPunct="0">
        <a:lnSpc>
          <a:spcPct val="95000"/>
        </a:lnSpc>
        <a:spcBef>
          <a:spcPts val="12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lang="en-US" sz="2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rtl="0" eaLnBrk="0" fontAlgn="base" hangingPunct="0">
        <a:lnSpc>
          <a:spcPct val="95000"/>
        </a:lnSpc>
        <a:spcBef>
          <a:spcPts val="300"/>
        </a:spcBef>
        <a:spcAft>
          <a:spcPct val="0"/>
        </a:spcAft>
        <a:buClr>
          <a:srgbClr val="009EE0"/>
        </a:buClr>
        <a:buFont typeface="Arial" pitchFamily="34" charset="0"/>
        <a:buChar char="-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9375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taging.solvay.com/one/trainingmaster/index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ging.solvay.com/one/trainingmaster/index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olvay.keepeek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ging.solvay.com/one/trainingmaster/index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taging.solvay.com/one/trainingmaster/index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746125" y="2833688"/>
            <a:ext cx="6045200" cy="1858962"/>
          </a:xfrm>
        </p:spPr>
        <p:txBody>
          <a:bodyPr/>
          <a:lstStyle/>
          <a:p>
            <a:pPr eaLnBrk="1" hangingPunct="1"/>
            <a:r>
              <a:rPr lang="en-US" dirty="0" smtClean="0"/>
              <a:t>Solvay ONE</a:t>
            </a:r>
            <a:br>
              <a:rPr lang="en-US" dirty="0" smtClean="0"/>
            </a:br>
            <a:r>
              <a:rPr lang="en-US" dirty="0" smtClean="0"/>
              <a:t>Contributor training</a:t>
            </a:r>
          </a:p>
        </p:txBody>
      </p:sp>
      <p:sp>
        <p:nvSpPr>
          <p:cNvPr id="19459" name="Subtitle 2"/>
          <p:cNvSpPr>
            <a:spLocks noGrp="1"/>
          </p:cNvSpPr>
          <p:nvPr>
            <p:ph type="subTitle" idx="1"/>
          </p:nvPr>
        </p:nvSpPr>
        <p:spPr>
          <a:xfrm>
            <a:off x="765175" y="4537075"/>
            <a:ext cx="6026150" cy="13541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/>
              <a:t>Solweb</a:t>
            </a:r>
            <a:r>
              <a:rPr lang="en-US" dirty="0" smtClean="0"/>
              <a:t> project team</a:t>
            </a:r>
            <a:br>
              <a:rPr lang="en-US" dirty="0" smtClean="0"/>
            </a:br>
            <a:r>
              <a:rPr lang="en-US" dirty="0" smtClean="0"/>
              <a:t>&amp; Web support</a:t>
            </a: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45CA8E-B129-4356-8154-C92B4CD03FB1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2647B80-B19D-4EBA-839E-044B05E18C80}" type="slidenum">
              <a:rPr lang="en-US" smtClean="0">
                <a:solidFill>
                  <a:srgbClr val="000000"/>
                </a:solidFill>
              </a:rPr>
              <a:pPr eaLnBrk="1" hangingPunct="1">
                <a:defRPr/>
              </a:pPr>
              <a:t>10</a:t>
            </a:fld>
            <a:endParaRPr lang="en-US" dirty="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33" name="Picture 9 - Techny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151" y="2276840"/>
            <a:ext cx="5254844" cy="388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 - Cor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301" y="1969750"/>
            <a:ext cx="5197239" cy="2289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 - O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65" y="1950388"/>
            <a:ext cx="5231525" cy="533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14860" y="-243510"/>
            <a:ext cx="8820590" cy="1969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8351838" cy="720725"/>
          </a:xfrm>
        </p:spPr>
        <p:txBody>
          <a:bodyPr/>
          <a:lstStyle/>
          <a:p>
            <a:pPr eaLnBrk="1" hangingPunct="1"/>
            <a:r>
              <a:rPr lang="en-US" dirty="0" smtClean="0"/>
              <a:t>Introduction to Tridion CMS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80" y="1073151"/>
            <a:ext cx="8439590" cy="3841052"/>
          </a:xfrm>
        </p:spPr>
        <p:txBody>
          <a:bodyPr>
            <a:spAutoFit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Tridion is the</a:t>
            </a:r>
            <a:r>
              <a:rPr lang="en-US" sz="2000" dirty="0" smtClean="0">
                <a:solidFill>
                  <a:schemeClr val="accent2"/>
                </a:solidFill>
              </a:rPr>
              <a:t> Content Management System (CMS) </a:t>
            </a:r>
            <a:r>
              <a:rPr lang="en-US" sz="2000" dirty="0" smtClean="0"/>
              <a:t>actually used at Solvay to manage: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Solvay ONE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Solvay corporate website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5 “standard” country sites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37 “light” country sites, </a:t>
            </a:r>
            <a:br>
              <a:rPr lang="en-US" sz="1800" dirty="0" smtClean="0"/>
            </a:br>
            <a:r>
              <a:rPr lang="en-US" sz="1800" dirty="0" smtClean="0"/>
              <a:t>translated in 21 languages </a:t>
            </a:r>
            <a:endParaRPr lang="en-US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A panel of external </a:t>
            </a:r>
            <a:r>
              <a:rPr lang="en-US" sz="1800" dirty="0" smtClean="0"/>
              <a:t>&amp; </a:t>
            </a:r>
            <a:r>
              <a:rPr lang="en-US" sz="1800" dirty="0"/>
              <a:t>internal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dedicated websites (focus </a:t>
            </a:r>
            <a:br>
              <a:rPr lang="en-US" sz="1800" dirty="0" smtClean="0"/>
            </a:br>
            <a:r>
              <a:rPr lang="en-US" sz="1800" dirty="0" smtClean="0"/>
              <a:t>on a brand, an event, etc.)</a:t>
            </a:r>
            <a:endParaRPr lang="en-US" sz="180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3491850" y="1844780"/>
            <a:ext cx="5418000" cy="4626000"/>
          </a:xfrm>
          <a:prstGeom prst="roundRect">
            <a:avLst>
              <a:gd name="adj" fmla="val 3651"/>
            </a:avLst>
          </a:prstGeom>
          <a:noFill/>
          <a:ln w="2222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275820" y="6578390"/>
            <a:ext cx="5544770" cy="1071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85555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25000" decel="25000" autoRev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2222E-6 1.85185E-6 L -2.22222E-6 -0.1101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64" presetClass="path" presetSubtype="0" accel="50000" decel="50000" autoRev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2.59259E-6 L 3.61111E-6 -1.7810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ONE </a:t>
            </a:r>
            <a:r>
              <a:rPr lang="fr-BE" dirty="0" err="1" smtClean="0"/>
              <a:t>website</a:t>
            </a:r>
            <a:r>
              <a:rPr lang="fr-BE" dirty="0" smtClean="0"/>
              <a:t>, </a:t>
            </a:r>
            <a:r>
              <a:rPr lang="fr-BE" dirty="0" err="1" smtClean="0"/>
              <a:t>three</a:t>
            </a:r>
            <a:r>
              <a:rPr lang="fr-BE" dirty="0" smtClean="0"/>
              <a:t> </a:t>
            </a:r>
            <a:r>
              <a:rPr lang="fr-BE" dirty="0" err="1" smtClean="0"/>
              <a:t>environments</a:t>
            </a: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7325" y="1642775"/>
            <a:ext cx="8229600" cy="3946525"/>
          </a:xfrm>
        </p:spPr>
        <p:txBody>
          <a:bodyPr/>
          <a:lstStyle/>
          <a:p>
            <a:pPr eaLnBrk="1" hangingPunct="1"/>
            <a:endParaRPr lang="fr-BE" dirty="0" smtClean="0"/>
          </a:p>
          <a:p>
            <a:pPr eaLnBrk="1" hangingPunct="1"/>
            <a:endParaRPr lang="fr-BE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smtClean="0">
              <a:latin typeface="Arial" pitchFamily="34" charset="0"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4110036046"/>
              </p:ext>
            </p:extLst>
          </p:nvPr>
        </p:nvGraphicFramePr>
        <p:xfrm>
          <a:off x="251400" y="836640"/>
          <a:ext cx="8353160" cy="468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5" name="Groupe 4"/>
          <p:cNvGrpSpPr/>
          <p:nvPr/>
        </p:nvGrpSpPr>
        <p:grpSpPr>
          <a:xfrm>
            <a:off x="2724649" y="2589133"/>
            <a:ext cx="428400" cy="496800"/>
            <a:chOff x="2724649" y="2589133"/>
            <a:chExt cx="428400" cy="496800"/>
          </a:xfrm>
        </p:grpSpPr>
        <p:sp>
          <p:nvSpPr>
            <p:cNvPr id="2" name="Flèche droite 1"/>
            <p:cNvSpPr/>
            <p:nvPr/>
          </p:nvSpPr>
          <p:spPr>
            <a:xfrm rot="10380000">
              <a:off x="2724649" y="2589133"/>
              <a:ext cx="428400" cy="4968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" name="ZoneTexte 2"/>
            <p:cNvSpPr txBox="1"/>
            <p:nvPr/>
          </p:nvSpPr>
          <p:spPr>
            <a:xfrm rot="21180000">
              <a:off x="2770590" y="2656332"/>
              <a:ext cx="216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1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901833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E129C7-5BA8-4D1B-BDC1-55CD9E28A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9E129C7-5BA8-4D1B-BDC1-55CD9E28A2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8D1F1C-51F6-4C50-B824-792B85BA5D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8C8D1F1C-51F6-4C50-B824-792B85BA5D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34902B-E49B-4F30-A9AF-8706C36827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8E34902B-E49B-4F30-A9AF-8706C36827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90528C-1AEC-4AE0-9E3D-EA5797E00C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690528C-1AEC-4AE0-9E3D-EA5797E00C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250962-BAF7-43AA-A91A-93AA13D5B8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86250962-BAF7-43AA-A91A-93AA13D5B8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fr-BE" dirty="0" smtClean="0"/>
              <a:t>User interface 1/2</a:t>
            </a:r>
            <a:r>
              <a:rPr lang="fr-FR" dirty="0"/>
              <a:t/>
            </a:r>
            <a:br>
              <a:rPr lang="fr-FR" dirty="0"/>
            </a:b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79390" y="1600200"/>
            <a:ext cx="8229600" cy="4421160"/>
          </a:xfrm>
        </p:spPr>
        <p:txBody>
          <a:bodyPr/>
          <a:lstStyle/>
          <a:p>
            <a:pPr eaLnBrk="1" hangingPunct="1"/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Staging</a:t>
            </a:r>
            <a:r>
              <a:rPr lang="fr-BE" dirty="0" smtClean="0"/>
              <a:t>, </a:t>
            </a:r>
            <a:r>
              <a:rPr lang="fr-BE" b="1" dirty="0" err="1" smtClean="0"/>
              <a:t>activate</a:t>
            </a:r>
            <a:r>
              <a:rPr lang="fr-BE" dirty="0" smtClean="0"/>
              <a:t> Tridion </a:t>
            </a:r>
            <a:r>
              <a:rPr lang="fr-BE" dirty="0" err="1" smtClean="0"/>
              <a:t>with</a:t>
            </a:r>
            <a:endParaRPr lang="fr-BE" dirty="0" smtClean="0"/>
          </a:p>
          <a:p>
            <a:pPr marL="0" indent="0" algn="ctr" eaLnBrk="1" hangingPunct="1">
              <a:buNone/>
              <a:tabLst>
                <a:tab pos="266700" algn="l"/>
              </a:tabLst>
            </a:pPr>
            <a:r>
              <a:rPr lang="fr-BE" i="1" dirty="0"/>
              <a:t>	</a:t>
            </a:r>
            <a:r>
              <a:rPr lang="fr-BE" i="1" dirty="0" err="1" smtClean="0"/>
              <a:t>Welcome</a:t>
            </a:r>
            <a:r>
              <a:rPr lang="fr-BE" i="1" dirty="0" smtClean="0"/>
              <a:t> to the </a:t>
            </a:r>
            <a:r>
              <a:rPr lang="fr-BE" b="1" i="1" dirty="0" smtClean="0"/>
              <a:t>Edit mode</a:t>
            </a:r>
          </a:p>
          <a:p>
            <a:pPr eaLnBrk="1" hangingPunct="1"/>
            <a:endParaRPr lang="fr-BE" dirty="0"/>
          </a:p>
          <a:p>
            <a:pPr eaLnBrk="1" hangingPunct="1"/>
            <a:endParaRPr lang="fr-BE" dirty="0" smtClean="0"/>
          </a:p>
          <a:p>
            <a:pPr marL="269875" lvl="1" indent="0" eaLnBrk="1" hangingPunct="1">
              <a:buNone/>
            </a:pPr>
            <a:endParaRPr lang="fr-BE" dirty="0"/>
          </a:p>
          <a:p>
            <a:pPr marL="269875" lvl="1" indent="0" eaLnBrk="1" hangingPunct="1">
              <a:buNone/>
            </a:pPr>
            <a:r>
              <a:rPr lang="fr-BE" dirty="0" smtClean="0"/>
              <a:t>       to </a:t>
            </a:r>
            <a:r>
              <a:rPr lang="fr-BE" dirty="0" err="1" smtClean="0"/>
              <a:t>save</a:t>
            </a:r>
            <a:r>
              <a:rPr lang="fr-BE" dirty="0" smtClean="0"/>
              <a:t> all changes on the page and (</a:t>
            </a:r>
            <a:r>
              <a:rPr lang="fr-BE" dirty="0" err="1" smtClean="0"/>
              <a:t>re</a:t>
            </a:r>
            <a:r>
              <a:rPr lang="fr-BE" dirty="0" smtClean="0"/>
              <a:t>)</a:t>
            </a:r>
            <a:r>
              <a:rPr lang="fr-BE" dirty="0" err="1" smtClean="0"/>
              <a:t>publish</a:t>
            </a:r>
            <a:r>
              <a:rPr lang="fr-BE" dirty="0" smtClean="0"/>
              <a:t> </a:t>
            </a:r>
            <a:r>
              <a:rPr lang="fr-BE" dirty="0" err="1" smtClean="0"/>
              <a:t>it</a:t>
            </a:r>
            <a:r>
              <a:rPr lang="fr-BE" dirty="0" smtClean="0"/>
              <a:t> in </a:t>
            </a:r>
            <a:r>
              <a:rPr lang="fr-BE" dirty="0" err="1" smtClean="0"/>
              <a:t>Staging</a:t>
            </a:r>
            <a:endParaRPr lang="fr-BE" dirty="0" smtClean="0"/>
          </a:p>
          <a:p>
            <a:pPr marL="269875" lvl="1" indent="0" eaLnBrk="1" hangingPunct="1">
              <a:buNone/>
            </a:pPr>
            <a:endParaRPr lang="fr-BE" dirty="0" smtClean="0"/>
          </a:p>
          <a:p>
            <a:pPr marL="269875" lvl="1" indent="0" eaLnBrk="1" hangingPunct="1">
              <a:buNone/>
            </a:pPr>
            <a:r>
              <a:rPr lang="fr-BE" dirty="0" smtClean="0"/>
              <a:t>       to </a:t>
            </a:r>
            <a:r>
              <a:rPr lang="fr-BE" dirty="0" err="1" smtClean="0"/>
              <a:t>discard</a:t>
            </a:r>
            <a:r>
              <a:rPr lang="fr-BE" dirty="0" smtClean="0"/>
              <a:t> all </a:t>
            </a:r>
            <a:r>
              <a:rPr lang="fr-BE" dirty="0" err="1" smtClean="0"/>
              <a:t>unsaved</a:t>
            </a:r>
            <a:r>
              <a:rPr lang="fr-BE" dirty="0" smtClean="0"/>
              <a:t> changes on the page</a:t>
            </a:r>
            <a:endParaRPr lang="fr-BE" dirty="0"/>
          </a:p>
          <a:p>
            <a:pPr eaLnBrk="1" hangingPunct="1"/>
            <a:endParaRPr lang="fr-BE" sz="1200" b="1" dirty="0" smtClean="0"/>
          </a:p>
          <a:p>
            <a:pPr eaLnBrk="1" hangingPunct="1"/>
            <a:r>
              <a:rPr lang="fr-BE" dirty="0" smtClean="0"/>
              <a:t>To </a:t>
            </a:r>
            <a:r>
              <a:rPr lang="fr-BE" b="1" dirty="0" err="1" smtClean="0"/>
              <a:t>inactivate</a:t>
            </a:r>
            <a:r>
              <a:rPr lang="fr-BE" dirty="0" smtClean="0"/>
              <a:t> Tridion, </a:t>
            </a:r>
            <a:r>
              <a:rPr lang="fr-BE" dirty="0" err="1"/>
              <a:t>s</a:t>
            </a:r>
            <a:r>
              <a:rPr lang="fr-BE" dirty="0" err="1" smtClean="0"/>
              <a:t>wich</a:t>
            </a:r>
            <a:r>
              <a:rPr lang="fr-BE" dirty="0" smtClean="0"/>
              <a:t> to            tab, </a:t>
            </a:r>
            <a:r>
              <a:rPr lang="fr-BE" dirty="0" err="1" smtClean="0"/>
              <a:t>then</a:t>
            </a:r>
            <a:r>
              <a:rPr lang="fr-BE" dirty="0" smtClean="0"/>
              <a:t> </a:t>
            </a:r>
          </a:p>
          <a:p>
            <a:pPr marL="0" indent="0" algn="ctr" eaLnBrk="1" hangingPunct="1">
              <a:buNone/>
              <a:tabLst>
                <a:tab pos="266700" algn="l"/>
              </a:tabLst>
            </a:pPr>
            <a:r>
              <a:rPr lang="fr-BE" i="1" dirty="0"/>
              <a:t>	</a:t>
            </a:r>
            <a:r>
              <a:rPr lang="fr-BE" i="1" dirty="0" err="1" smtClean="0"/>
              <a:t>Welcome</a:t>
            </a:r>
            <a:r>
              <a:rPr lang="fr-BE" i="1" dirty="0" smtClean="0"/>
              <a:t> back to </a:t>
            </a:r>
            <a:r>
              <a:rPr lang="fr-BE" b="1" i="1" dirty="0" err="1" smtClean="0"/>
              <a:t>Staging</a:t>
            </a:r>
            <a:r>
              <a:rPr lang="fr-BE" i="1" dirty="0" smtClean="0"/>
              <a:t> </a:t>
            </a:r>
            <a:r>
              <a:rPr lang="fr-BE" i="1" dirty="0" err="1" smtClean="0"/>
              <a:t>environment</a:t>
            </a:r>
            <a:endParaRPr lang="fr-BE" i="1" dirty="0" smtClean="0"/>
          </a:p>
          <a:p>
            <a:pPr eaLnBrk="1" hangingPunct="1"/>
            <a:endParaRPr lang="fr-BE" dirty="0" smtClean="0"/>
          </a:p>
          <a:p>
            <a:pPr eaLnBrk="1" hangingPunct="1"/>
            <a:endParaRPr lang="fr-BE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smtClean="0"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95" y="4239078"/>
            <a:ext cx="593595" cy="52376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95" y="3643307"/>
            <a:ext cx="593595" cy="52376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14" y="1700760"/>
            <a:ext cx="9906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1331550" y="2593908"/>
            <a:ext cx="6353175" cy="781050"/>
            <a:chOff x="1331550" y="2593908"/>
            <a:chExt cx="6353175" cy="781050"/>
          </a:xfrm>
        </p:grpSpPr>
        <p:pic>
          <p:nvPicPr>
            <p:cNvPr id="4101" name="Toolbar - Manag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0" y="2593908"/>
              <a:ext cx="6353175" cy="781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Toolbar - Manage (updated buttons)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1405" y="2771385"/>
              <a:ext cx="4317140" cy="590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Toolbar - Layou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845" y="2593908"/>
            <a:ext cx="63627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Toolbar - Ho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845" y="2593908"/>
            <a:ext cx="63627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23" y="5157240"/>
            <a:ext cx="92392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648" y="5182640"/>
            <a:ext cx="7620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34490647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User interface 2/2</a:t>
            </a: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Click on a component to select </a:t>
            </a:r>
            <a:r>
              <a:rPr lang="fr-BE" dirty="0" err="1" smtClean="0"/>
              <a:t>it</a:t>
            </a:r>
            <a:r>
              <a:rPr lang="fr-BE" dirty="0" smtClean="0"/>
              <a:t>.</a:t>
            </a:r>
          </a:p>
          <a:p>
            <a:pPr eaLnBrk="1" hangingPunct="1"/>
            <a:r>
              <a:rPr lang="fr-BE" dirty="0" smtClean="0"/>
              <a:t>Click a place to </a:t>
            </a:r>
            <a:r>
              <a:rPr lang="fr-BE" dirty="0" err="1" smtClean="0"/>
              <a:t>edit</a:t>
            </a:r>
            <a:r>
              <a:rPr lang="fr-BE" dirty="0" smtClean="0"/>
              <a:t> </a:t>
            </a:r>
            <a:r>
              <a:rPr lang="fr-BE" dirty="0" err="1" smtClean="0"/>
              <a:t>its</a:t>
            </a:r>
            <a:r>
              <a:rPr lang="fr-BE" dirty="0" smtClean="0"/>
              <a:t> content (enter plain or </a:t>
            </a:r>
            <a:r>
              <a:rPr lang="fr-BE" dirty="0" err="1" smtClean="0"/>
              <a:t>formatted</a:t>
            </a:r>
            <a:r>
              <a:rPr lang="fr-BE" dirty="0" smtClean="0"/>
              <a:t> </a:t>
            </a:r>
            <a:r>
              <a:rPr lang="fr-BE" dirty="0" err="1" smtClean="0"/>
              <a:t>text</a:t>
            </a:r>
            <a:r>
              <a:rPr lang="fr-BE" dirty="0" smtClean="0"/>
              <a:t>, </a:t>
            </a:r>
            <a:br>
              <a:rPr lang="fr-BE" dirty="0" smtClean="0"/>
            </a:br>
            <a:r>
              <a:rPr lang="fr-BE" dirty="0" err="1" smtClean="0"/>
              <a:t>pick</a:t>
            </a:r>
            <a:r>
              <a:rPr lang="fr-BE" dirty="0" smtClean="0"/>
              <a:t> a date, </a:t>
            </a:r>
            <a:r>
              <a:rPr lang="fr-BE" dirty="0" err="1" smtClean="0"/>
              <a:t>browse</a:t>
            </a:r>
            <a:r>
              <a:rPr lang="fr-BE" dirty="0" smtClean="0"/>
              <a:t> for a component or a media to </a:t>
            </a:r>
            <a:r>
              <a:rPr lang="fr-BE" dirty="0" err="1" smtClean="0"/>
              <a:t>link</a:t>
            </a:r>
            <a:r>
              <a:rPr lang="fr-BE" dirty="0" smtClean="0"/>
              <a:t>).</a:t>
            </a:r>
          </a:p>
          <a:p>
            <a:pPr marL="269875" lvl="1" indent="0" eaLnBrk="1" hangingPunct="1">
              <a:buNone/>
              <a:tabLst>
                <a:tab pos="623888" algn="l"/>
              </a:tabLst>
            </a:pPr>
            <a:endParaRPr lang="fr-BE" dirty="0" smtClean="0">
              <a:solidFill>
                <a:srgbClr val="125AC8"/>
              </a:solidFill>
            </a:endParaRPr>
          </a:p>
          <a:p>
            <a:pPr marL="269875" lvl="1" indent="0" eaLnBrk="1" hangingPunct="1">
              <a:buNone/>
              <a:tabLst>
                <a:tab pos="623888" algn="l"/>
                <a:tab pos="2600325" algn="l"/>
              </a:tabLst>
            </a:pPr>
            <a:r>
              <a:rPr lang="fr-BE" dirty="0" smtClean="0">
                <a:solidFill>
                  <a:srgbClr val="125AC8"/>
                </a:solidFill>
              </a:rPr>
              <a:t>	- Blue </a:t>
            </a:r>
            <a:r>
              <a:rPr lang="fr-BE" dirty="0" err="1" smtClean="0">
                <a:solidFill>
                  <a:srgbClr val="125AC8"/>
                </a:solidFill>
              </a:rPr>
              <a:t>borders</a:t>
            </a:r>
            <a:r>
              <a:rPr lang="fr-BE" dirty="0" smtClean="0"/>
              <a:t>: 	</a:t>
            </a:r>
            <a:r>
              <a:rPr lang="fr-BE" dirty="0" err="1" smtClean="0"/>
              <a:t>you</a:t>
            </a:r>
            <a:r>
              <a:rPr lang="fr-BE" dirty="0" smtClean="0"/>
              <a:t>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edit</a:t>
            </a:r>
            <a:endParaRPr lang="fr-BE" dirty="0" smtClean="0"/>
          </a:p>
          <a:p>
            <a:pPr marL="269875" lvl="1" indent="0" eaLnBrk="1" hangingPunct="1">
              <a:buNone/>
              <a:tabLst>
                <a:tab pos="623888" algn="l"/>
                <a:tab pos="2600325" algn="l"/>
              </a:tabLst>
            </a:pPr>
            <a:r>
              <a:rPr lang="fr-BE" dirty="0" smtClean="0">
                <a:solidFill>
                  <a:srgbClr val="118B0D"/>
                </a:solidFill>
              </a:rPr>
              <a:t>	- Green </a:t>
            </a:r>
            <a:r>
              <a:rPr lang="fr-BE" dirty="0" err="1" smtClean="0">
                <a:solidFill>
                  <a:srgbClr val="118B0D"/>
                </a:solidFill>
              </a:rPr>
              <a:t>borders</a:t>
            </a:r>
            <a:r>
              <a:rPr lang="fr-BE" dirty="0" smtClean="0"/>
              <a:t>: 	</a:t>
            </a:r>
            <a:r>
              <a:rPr lang="fr-BE" dirty="0" err="1" smtClean="0"/>
              <a:t>pending</a:t>
            </a:r>
            <a:r>
              <a:rPr lang="fr-BE" dirty="0" smtClean="0"/>
              <a:t> changes to </a:t>
            </a:r>
            <a:r>
              <a:rPr lang="fr-BE" dirty="0" err="1" smtClean="0"/>
              <a:t>validate</a:t>
            </a:r>
            <a:r>
              <a:rPr lang="fr-BE" dirty="0" smtClean="0"/>
              <a:t> or </a:t>
            </a:r>
            <a:r>
              <a:rPr lang="fr-BE" dirty="0" err="1" smtClean="0"/>
              <a:t>discard</a:t>
            </a:r>
            <a:endParaRPr lang="fr-BE" dirty="0" smtClean="0"/>
          </a:p>
          <a:p>
            <a:pPr marL="269875" lvl="1" indent="0" eaLnBrk="1" hangingPunct="1">
              <a:buNone/>
              <a:tabLst>
                <a:tab pos="623888" algn="l"/>
                <a:tab pos="2600325" algn="l"/>
              </a:tabLst>
            </a:pPr>
            <a:r>
              <a:rPr lang="fr-BE" dirty="0" smtClean="0">
                <a:solidFill>
                  <a:srgbClr val="898F99"/>
                </a:solidFill>
              </a:rPr>
              <a:t>	- Grey </a:t>
            </a:r>
            <a:r>
              <a:rPr lang="fr-BE" dirty="0" err="1" smtClean="0">
                <a:solidFill>
                  <a:srgbClr val="898F99"/>
                </a:solidFill>
              </a:rPr>
              <a:t>borders</a:t>
            </a:r>
            <a:r>
              <a:rPr lang="fr-BE" dirty="0" smtClean="0"/>
              <a:t>: 	</a:t>
            </a:r>
            <a:r>
              <a:rPr lang="fr-BE" dirty="0" err="1" smtClean="0"/>
              <a:t>you</a:t>
            </a:r>
            <a:r>
              <a:rPr lang="fr-BE" dirty="0" smtClean="0"/>
              <a:t> </a:t>
            </a:r>
            <a:r>
              <a:rPr lang="fr-BE" dirty="0" err="1" smtClean="0"/>
              <a:t>cannot</a:t>
            </a:r>
            <a:r>
              <a:rPr lang="fr-BE" dirty="0" smtClean="0"/>
              <a:t> (</a:t>
            </a:r>
            <a:r>
              <a:rPr lang="fr-BE" dirty="0" err="1" smtClean="0"/>
              <a:t>currently</a:t>
            </a:r>
            <a:r>
              <a:rPr lang="fr-BE" dirty="0" smtClean="0"/>
              <a:t>) </a:t>
            </a:r>
            <a:r>
              <a:rPr lang="fr-BE" dirty="0" err="1" smtClean="0"/>
              <a:t>edit</a:t>
            </a:r>
            <a:r>
              <a:rPr lang="fr-BE" dirty="0" smtClean="0"/>
              <a:t>. Click      to know </a:t>
            </a:r>
            <a:r>
              <a:rPr lang="fr-BE" dirty="0" err="1" smtClean="0"/>
              <a:t>why</a:t>
            </a:r>
            <a:endParaRPr lang="fr-BE"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smtClean="0">
              <a:latin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80" y="3832592"/>
            <a:ext cx="22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Gr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535" y="4240052"/>
            <a:ext cx="5076000" cy="175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Gre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580" y="4227366"/>
            <a:ext cx="5115072" cy="176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Bl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590" y="4289562"/>
            <a:ext cx="4968690" cy="168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1822358" y="4370597"/>
            <a:ext cx="2194317" cy="815111"/>
            <a:chOff x="1822358" y="4414139"/>
            <a:chExt cx="2194317" cy="815111"/>
          </a:xfrm>
        </p:grpSpPr>
        <p:pic>
          <p:nvPicPr>
            <p:cNvPr id="4109" name="DCOTTRY is working...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060" y="4470427"/>
              <a:ext cx="2181615" cy="758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0" name="Arrow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358" y="4414139"/>
              <a:ext cx="1143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41604920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Good to know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310818" y="1844780"/>
            <a:ext cx="8162314" cy="1301434"/>
            <a:chOff x="154206" y="4474868"/>
            <a:chExt cx="8162314" cy="1301434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834918"/>
              <a:ext cx="7849090" cy="9413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Never </a:t>
              </a:r>
              <a:r>
                <a:rPr lang="fr-FR" sz="2200" dirty="0" err="1" smtClean="0"/>
                <a:t>leave</a:t>
              </a:r>
              <a:r>
                <a:rPr lang="fr-FR" sz="2200" dirty="0" smtClean="0"/>
                <a:t> a page </a:t>
              </a:r>
              <a:r>
                <a:rPr lang="fr-FR" sz="2200" dirty="0" err="1" smtClean="0"/>
                <a:t>having</a:t>
              </a:r>
              <a:r>
                <a:rPr lang="fr-FR" sz="2200" dirty="0" smtClean="0"/>
                <a:t> green </a:t>
              </a:r>
              <a:r>
                <a:rPr lang="fr-FR" sz="2200" dirty="0" err="1" smtClean="0"/>
                <a:t>bordered</a:t>
              </a:r>
              <a:r>
                <a:rPr lang="fr-FR" sz="2200" dirty="0" smtClean="0"/>
                <a:t> components: </a:t>
              </a:r>
              <a:br>
                <a:rPr lang="fr-FR" sz="2200" dirty="0" smtClean="0"/>
              </a:br>
              <a:r>
                <a:rPr lang="fr-FR" sz="2200" dirty="0" err="1" smtClean="0"/>
                <a:t>Always</a:t>
              </a:r>
              <a:r>
                <a:rPr lang="fr-FR" sz="2200" dirty="0" smtClean="0"/>
                <a:t> </a:t>
              </a:r>
              <a:r>
                <a:rPr lang="fr-FR" sz="2200" b="1" dirty="0" smtClean="0"/>
                <a:t>finish</a:t>
              </a:r>
              <a:r>
                <a:rPr lang="fr-FR" sz="2200" dirty="0" smtClean="0"/>
                <a:t> or </a:t>
              </a:r>
              <a:r>
                <a:rPr lang="fr-FR" sz="2200" b="1" dirty="0" smtClean="0"/>
                <a:t>cancel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editing</a:t>
              </a:r>
              <a:r>
                <a:rPr lang="fr-FR" sz="2200" dirty="0" smtClean="0"/>
                <a:t>.</a:t>
              </a:r>
              <a:endParaRPr lang="fr-FR" sz="2200" dirty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474868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10" name="Groupe 9" hidden="1"/>
          <p:cNvGrpSpPr/>
          <p:nvPr/>
        </p:nvGrpSpPr>
        <p:grpSpPr>
          <a:xfrm>
            <a:off x="348877" y="2903787"/>
            <a:ext cx="8111663" cy="2082173"/>
            <a:chOff x="348877" y="2132820"/>
            <a:chExt cx="8111663" cy="1935971"/>
          </a:xfrm>
        </p:grpSpPr>
        <p:sp>
          <p:nvSpPr>
            <p:cNvPr id="11" name="ZoneTexte 10"/>
            <p:cNvSpPr txBox="1"/>
            <p:nvPr/>
          </p:nvSpPr>
          <p:spPr>
            <a:xfrm>
              <a:off x="611450" y="2420860"/>
              <a:ext cx="7849090" cy="16479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Recommended</a:t>
              </a:r>
              <a:r>
                <a:rPr lang="fr-FR" sz="2200" dirty="0" smtClean="0"/>
                <a:t> browser:</a:t>
              </a:r>
              <a:br>
                <a:rPr lang="fr-FR" sz="2200" dirty="0" smtClean="0"/>
              </a:br>
              <a:r>
                <a:rPr lang="fr-FR" sz="2200" dirty="0" smtClean="0"/>
                <a:t/>
              </a:r>
              <a:br>
                <a:rPr lang="fr-FR" sz="2200" dirty="0" smtClean="0"/>
              </a:b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Google Chrome       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also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supported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13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87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Image 13" hidden="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807" b="18151"/>
          <a:stretch/>
        </p:blipFill>
        <p:spPr bwMode="auto">
          <a:xfrm>
            <a:off x="3183180" y="4536754"/>
            <a:ext cx="427290" cy="4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hidden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45" y="3426345"/>
            <a:ext cx="2581275" cy="866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980597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208962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6658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Create</a:t>
            </a:r>
            <a:r>
              <a:rPr lang="fr-BE" dirty="0" smtClean="0"/>
              <a:t> </a:t>
            </a:r>
            <a:r>
              <a:rPr lang="fr-BE" dirty="0" err="1" smtClean="0"/>
              <a:t>editorial</a:t>
            </a:r>
            <a:r>
              <a:rPr lang="fr-BE" dirty="0" smtClean="0"/>
              <a:t> content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smtClean="0">
              <a:latin typeface="Arial" pitchFamily="34" charset="0"/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7380" y="1719914"/>
            <a:ext cx="4104570" cy="4093428"/>
          </a:xfrm>
        </p:spPr>
        <p:txBody>
          <a:bodyPr wrap="square"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fr-BE" b="0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Create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it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at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your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current</a:t>
            </a:r>
            <a:r>
              <a:rPr lang="fr-BE" b="0" dirty="0" smtClean="0">
                <a:solidFill>
                  <a:schemeClr val="tx1"/>
                </a:solidFill>
              </a:rPr>
              <a:t> page</a:t>
            </a:r>
            <a:r>
              <a:rPr lang="fr-BE" b="0" dirty="0">
                <a:solidFill>
                  <a:schemeClr val="tx1"/>
                </a:solidFill>
              </a:rPr>
              <a:t> </a:t>
            </a:r>
            <a:r>
              <a:rPr lang="fr-BE" b="0" dirty="0" smtClean="0">
                <a:solidFill>
                  <a:schemeClr val="tx1"/>
                </a:solidFill>
              </a:rPr>
              <a:t>location </a:t>
            </a:r>
            <a:r>
              <a:rPr lang="fr-BE" b="0" dirty="0" err="1" smtClean="0">
                <a:solidFill>
                  <a:schemeClr val="tx1"/>
                </a:solidFill>
              </a:rPr>
              <a:t>with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this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button</a:t>
            </a:r>
            <a:r>
              <a:rPr lang="fr-BE" b="0" dirty="0" smtClean="0">
                <a:solidFill>
                  <a:schemeClr val="tx1"/>
                </a:solidFill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fr-BE" b="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r-BE" b="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Qualified</a:t>
            </a:r>
            <a:r>
              <a:rPr lang="fr-BE" b="0" dirty="0" smtClean="0">
                <a:solidFill>
                  <a:schemeClr val="tx1"/>
                </a:solidFill>
              </a:rPr>
              <a:t> by </a:t>
            </a:r>
            <a:r>
              <a:rPr lang="fr-BE" b="0" dirty="0" err="1" smtClean="0">
                <a:solidFill>
                  <a:schemeClr val="tx1"/>
                </a:solidFill>
              </a:rPr>
              <a:t>tagging</a:t>
            </a:r>
            <a:r>
              <a:rPr lang="fr-BE" b="0" dirty="0" smtClean="0">
                <a:solidFill>
                  <a:schemeClr val="tx1"/>
                </a:solidFill>
              </a:rPr>
              <a:t>:</a:t>
            </a:r>
          </a:p>
          <a:p>
            <a:pPr marL="266700" indent="-2667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sz="1600" b="0" dirty="0" smtClean="0">
                <a:solidFill>
                  <a:schemeClr val="tx1"/>
                </a:solidFill>
              </a:rPr>
              <a:t>Information type</a:t>
            </a:r>
            <a:br>
              <a:rPr lang="fr-BE" sz="1600" b="0" dirty="0" smtClean="0">
                <a:solidFill>
                  <a:schemeClr val="tx1"/>
                </a:solidFill>
              </a:rPr>
            </a:br>
            <a:r>
              <a:rPr lang="fr-BE" sz="1600" b="0" i="1" dirty="0" smtClean="0">
                <a:solidFill>
                  <a:schemeClr val="tx1"/>
                </a:solidFill>
              </a:rPr>
              <a:t>(</a:t>
            </a:r>
            <a:r>
              <a:rPr lang="fr-BE" sz="1600" b="0" i="1" dirty="0" err="1" smtClean="0">
                <a:solidFill>
                  <a:schemeClr val="tx1"/>
                </a:solidFill>
              </a:rPr>
              <a:t>eg</a:t>
            </a:r>
            <a:r>
              <a:rPr lang="fr-BE" sz="1600" b="0" i="1" dirty="0" smtClean="0">
                <a:solidFill>
                  <a:schemeClr val="tx1"/>
                </a:solidFill>
              </a:rPr>
              <a:t>.: News</a:t>
            </a:r>
            <a:r>
              <a:rPr lang="fr-BE" sz="1600" b="0" i="1" dirty="0">
                <a:solidFill>
                  <a:schemeClr val="tx1"/>
                </a:solidFill>
              </a:rPr>
              <a:t>, Event, </a:t>
            </a:r>
            <a:r>
              <a:rPr lang="fr-BE" sz="1600" b="0" i="1" dirty="0" smtClean="0">
                <a:solidFill>
                  <a:schemeClr val="tx1"/>
                </a:solidFill>
              </a:rPr>
              <a:t>Appointement</a:t>
            </a:r>
            <a:r>
              <a:rPr lang="fr-BE" sz="1600" b="0" i="1" dirty="0">
                <a:solidFill>
                  <a:schemeClr val="tx1"/>
                </a:solidFill>
              </a:rPr>
              <a:t>)</a:t>
            </a:r>
            <a:endParaRPr lang="fr-BE" sz="1600" b="0" i="1" dirty="0" smtClean="0">
              <a:solidFill>
                <a:schemeClr val="tx1"/>
              </a:solidFill>
            </a:endParaRPr>
          </a:p>
          <a:p>
            <a:pPr marL="266700" indent="-2667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sz="1600" b="0" dirty="0" err="1" smtClean="0">
                <a:solidFill>
                  <a:schemeClr val="tx1"/>
                </a:solidFill>
              </a:rPr>
              <a:t>Concerned</a:t>
            </a:r>
            <a:r>
              <a:rPr lang="fr-BE" sz="1600" b="0" dirty="0" smtClean="0">
                <a:solidFill>
                  <a:schemeClr val="tx1"/>
                </a:solidFill>
              </a:rPr>
              <a:t> Business, </a:t>
            </a:r>
            <a:r>
              <a:rPr lang="fr-BE" sz="1600" b="0" dirty="0" err="1" smtClean="0">
                <a:solidFill>
                  <a:schemeClr val="tx1"/>
                </a:solidFill>
              </a:rPr>
              <a:t>Function</a:t>
            </a:r>
            <a:r>
              <a:rPr lang="fr-BE" sz="1600" b="0" dirty="0" smtClean="0">
                <a:solidFill>
                  <a:schemeClr val="tx1"/>
                </a:solidFill>
              </a:rPr>
              <a:t>, Location, Zone or Country</a:t>
            </a:r>
          </a:p>
          <a:p>
            <a:pPr marL="266700" indent="-2667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sz="1600" b="0" dirty="0" smtClean="0">
                <a:solidFill>
                  <a:schemeClr val="tx1"/>
                </a:solidFill>
              </a:rPr>
              <a:t>Etc.</a:t>
            </a:r>
            <a:endParaRPr lang="fr-BE" sz="1600" b="0" dirty="0">
              <a:solidFill>
                <a:schemeClr val="tx1"/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491" y="1412720"/>
            <a:ext cx="4456089" cy="451315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780" y="2589655"/>
            <a:ext cx="430471" cy="5513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/>
              <a:t>Editorial content </a:t>
            </a:r>
            <a:r>
              <a:rPr lang="fr-BE" sz="2000" dirty="0" err="1"/>
              <a:t>is</a:t>
            </a:r>
            <a:r>
              <a:rPr lang="fr-BE" sz="2000" dirty="0"/>
              <a:t> the </a:t>
            </a:r>
            <a:r>
              <a:rPr lang="fr-BE" sz="2000" dirty="0" err="1" smtClean="0"/>
              <a:t>generic</a:t>
            </a:r>
            <a:r>
              <a:rPr lang="fr-BE" sz="2000" dirty="0" smtClean="0"/>
              <a:t> </a:t>
            </a:r>
            <a:r>
              <a:rPr lang="fr-BE" sz="2000" dirty="0"/>
              <a:t>« page </a:t>
            </a:r>
            <a:r>
              <a:rPr lang="fr-BE" sz="2000" dirty="0" err="1"/>
              <a:t>based</a:t>
            </a:r>
            <a:r>
              <a:rPr lang="fr-BE" sz="2000" dirty="0"/>
              <a:t> » content of Solvay ONE.</a:t>
            </a:r>
          </a:p>
        </p:txBody>
      </p:sp>
    </p:spTree>
    <p:extLst>
      <p:ext uri="{BB962C8B-B14F-4D97-AF65-F5344CB8AC3E}">
        <p14:creationId xmlns:p14="http://schemas.microsoft.com/office/powerpoint/2010/main" val="183346354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L 0.27587 -0.14884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-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smtClean="0">
              <a:latin typeface="Arial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204857" y="1739413"/>
            <a:ext cx="8039653" cy="2820838"/>
            <a:chOff x="204857" y="2132820"/>
            <a:chExt cx="8039653" cy="2622770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777080" cy="23347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dirty="0" smtClean="0"/>
                <a:t>Use the </a:t>
              </a:r>
              <a:r>
                <a:rPr lang="fr-FR" dirty="0" err="1" smtClean="0"/>
                <a:t>same</a:t>
              </a:r>
              <a:r>
                <a:rPr lang="fr-FR" dirty="0" smtClean="0"/>
                <a:t> value for « </a:t>
              </a:r>
              <a:r>
                <a:rPr lang="fr-FR" b="1" dirty="0" smtClean="0"/>
                <a:t>Page </a:t>
              </a:r>
              <a:r>
                <a:rPr lang="fr-FR" b="1" dirty="0" err="1" smtClean="0"/>
                <a:t>title</a:t>
              </a:r>
              <a:r>
                <a:rPr lang="fr-FR" dirty="0" smtClean="0"/>
                <a:t> » and « </a:t>
              </a:r>
              <a:r>
                <a:rPr lang="fr-FR" b="1" dirty="0" smtClean="0"/>
                <a:t>File </a:t>
              </a:r>
              <a:r>
                <a:rPr lang="fr-FR" b="1" dirty="0" err="1" smtClean="0"/>
                <a:t>name</a:t>
              </a:r>
              <a:r>
                <a:rPr lang="fr-FR" dirty="0" smtClean="0"/>
                <a:t> ». </a:t>
              </a:r>
              <a:br>
                <a:rPr lang="fr-FR" dirty="0" smtClean="0"/>
              </a:br>
              <a:r>
                <a:rPr lang="fr-FR" dirty="0" smtClean="0"/>
                <a:t>It must:</a:t>
              </a:r>
            </a:p>
            <a:p>
              <a:pPr marL="901700" lvl="1" indent="-342900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fr-FR" dirty="0" err="1" smtClean="0"/>
                <a:t>be</a:t>
              </a:r>
              <a:r>
                <a:rPr lang="fr-FR" dirty="0" smtClean="0"/>
                <a:t> </a:t>
              </a:r>
              <a:r>
                <a:rPr lang="fr-FR" b="1" dirty="0" smtClean="0"/>
                <a:t>unique</a:t>
              </a:r>
              <a:r>
                <a:rPr lang="fr-FR" dirty="0" smtClean="0"/>
                <a:t>, </a:t>
              </a:r>
              <a:r>
                <a:rPr lang="fr-FR" b="1" dirty="0" smtClean="0"/>
                <a:t>short </a:t>
              </a:r>
              <a:r>
                <a:rPr lang="fr-FR" dirty="0" smtClean="0"/>
                <a:t>and </a:t>
              </a:r>
              <a:r>
                <a:rPr lang="fr-FR" b="1" dirty="0" err="1" smtClean="0"/>
                <a:t>meaningful</a:t>
              </a:r>
              <a:endParaRPr lang="fr-FR" dirty="0" smtClean="0"/>
            </a:p>
            <a:p>
              <a:pPr marL="901700" lvl="1" indent="-342900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fr-FR" dirty="0" smtClean="0"/>
                <a:t>use </a:t>
              </a:r>
              <a:r>
                <a:rPr lang="fr-FR" b="1" dirty="0" smtClean="0"/>
                <a:t>no </a:t>
              </a:r>
              <a:r>
                <a:rPr lang="fr-FR" b="1" dirty="0" err="1" smtClean="0"/>
                <a:t>special</a:t>
              </a:r>
              <a:r>
                <a:rPr lang="fr-FR" b="1" dirty="0" smtClean="0"/>
                <a:t> </a:t>
              </a:r>
              <a:r>
                <a:rPr lang="fr-FR" b="1" dirty="0" err="1" smtClean="0"/>
                <a:t>characters</a:t>
              </a:r>
              <a:r>
                <a:rPr lang="fr-FR" dirty="0" smtClean="0"/>
                <a:t> </a:t>
              </a:r>
              <a:br>
                <a:rPr lang="fr-FR" dirty="0" smtClean="0"/>
              </a:br>
              <a:r>
                <a:rPr lang="fr-FR" dirty="0" smtClean="0"/>
                <a:t>(</a:t>
              </a:r>
              <a:r>
                <a:rPr lang="fr-FR" dirty="0" err="1" smtClean="0"/>
                <a:t>only</a:t>
              </a:r>
              <a:r>
                <a:rPr lang="fr-FR" dirty="0" smtClean="0"/>
                <a:t> ‘a’ to ‘z’ </a:t>
              </a:r>
              <a:r>
                <a:rPr lang="fr-FR" dirty="0" err="1" smtClean="0"/>
                <a:t>letters</a:t>
              </a:r>
              <a:r>
                <a:rPr lang="fr-FR" dirty="0" smtClean="0"/>
                <a:t>, </a:t>
              </a:r>
              <a:r>
                <a:rPr lang="fr-FR" dirty="0" err="1" smtClean="0"/>
                <a:t>numbers</a:t>
              </a:r>
              <a:r>
                <a:rPr lang="fr-FR" dirty="0" smtClean="0"/>
                <a:t> and ‘-’ to </a:t>
              </a:r>
              <a:r>
                <a:rPr lang="fr-FR" dirty="0" err="1" smtClean="0"/>
                <a:t>avoid</a:t>
              </a:r>
              <a:r>
                <a:rPr lang="fr-FR" dirty="0" smtClean="0"/>
                <a:t> </a:t>
              </a:r>
              <a:r>
                <a:rPr lang="fr-FR" dirty="0" err="1" smtClean="0"/>
                <a:t>any</a:t>
              </a:r>
              <a:r>
                <a:rPr lang="fr-FR" dirty="0" smtClean="0"/>
                <a:t> </a:t>
              </a:r>
              <a:r>
                <a:rPr lang="fr-FR" dirty="0" err="1" smtClean="0"/>
                <a:t>spaces</a:t>
              </a:r>
              <a:r>
                <a:rPr lang="fr-FR" dirty="0" smtClean="0"/>
                <a:t>)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dirty="0" smtClean="0"/>
                <a:t>Tags </a:t>
              </a:r>
              <a:r>
                <a:rPr lang="fr-FR" dirty="0" err="1" smtClean="0"/>
                <a:t>might</a:t>
              </a:r>
              <a:r>
                <a:rPr lang="fr-FR" dirty="0" smtClean="0"/>
                <a:t> </a:t>
              </a:r>
              <a:r>
                <a:rPr lang="fr-FR" dirty="0" err="1" smtClean="0"/>
                <a:t>be</a:t>
              </a:r>
              <a:r>
                <a:rPr lang="fr-FR" dirty="0" smtClean="0"/>
                <a:t> </a:t>
              </a:r>
              <a:r>
                <a:rPr lang="fr-FR" dirty="0" err="1" smtClean="0"/>
                <a:t>updated</a:t>
              </a:r>
              <a:r>
                <a:rPr lang="fr-FR" dirty="0" smtClean="0"/>
                <a:t>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dirty="0" smtClean="0"/>
                <a:t>Date must </a:t>
              </a:r>
              <a:r>
                <a:rPr lang="fr-FR" dirty="0" err="1" smtClean="0"/>
                <a:t>be</a:t>
              </a:r>
              <a:r>
                <a:rPr lang="fr-FR" dirty="0" smtClean="0"/>
                <a:t> </a:t>
              </a:r>
              <a:r>
                <a:rPr lang="fr-FR" dirty="0" err="1" smtClean="0"/>
                <a:t>updated</a:t>
              </a:r>
              <a:r>
                <a:rPr lang="fr-FR" dirty="0" smtClean="0"/>
                <a:t>.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402889500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Editorial content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2791533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Create your first Editorial. Customize its content.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Reach your session in the "Training space</a:t>
            </a:r>
            <a:r>
              <a:rPr dirty="0"/>
              <a:t>"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Create an Editorial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Update the Date and Tags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Play with the rich text editor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Save all changes and publish in Staging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10 minutes</a:t>
            </a:r>
          </a:p>
        </p:txBody>
      </p:sp>
      <p:sp>
        <p:nvSpPr>
          <p:cNvPr id="10" name="Étoile à 12 branches 9"/>
          <p:cNvSpPr/>
          <p:nvPr/>
        </p:nvSpPr>
        <p:spPr>
          <a:xfrm rot="20264599">
            <a:off x="4106950" y="1365765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https://staging.solvay.com/one/trainingmaster/index.html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02379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259028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7969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159406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2519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Create</a:t>
            </a:r>
            <a:r>
              <a:rPr lang="fr-BE" dirty="0" smtClean="0"/>
              <a:t> and insert new content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smtClean="0">
              <a:latin typeface="Arial" pitchFamily="34" charset="0"/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7380" y="1719914"/>
            <a:ext cx="3888540" cy="677108"/>
          </a:xfrm>
        </p:spPr>
        <p:txBody>
          <a:bodyPr wrap="square" rtlCol="0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Create</a:t>
            </a:r>
            <a:r>
              <a:rPr lang="fr-BE" b="0" dirty="0" smtClean="0">
                <a:solidFill>
                  <a:schemeClr val="tx1"/>
                </a:solidFill>
              </a:rPr>
              <a:t> and insert </a:t>
            </a:r>
            <a:r>
              <a:rPr lang="fr-BE" b="0" dirty="0" err="1" smtClean="0">
                <a:solidFill>
                  <a:schemeClr val="tx1"/>
                </a:solidFill>
              </a:rPr>
              <a:t>it</a:t>
            </a:r>
            <a:r>
              <a:rPr lang="fr-BE" b="0" dirty="0" smtClean="0">
                <a:solidFill>
                  <a:schemeClr val="tx1"/>
                </a:solidFill>
              </a:rPr>
              <a:t> in the </a:t>
            </a:r>
            <a:r>
              <a:rPr lang="fr-BE" b="0" dirty="0" err="1" smtClean="0">
                <a:solidFill>
                  <a:schemeClr val="tx1"/>
                </a:solidFill>
              </a:rPr>
              <a:t>current</a:t>
            </a:r>
            <a:r>
              <a:rPr lang="fr-BE" b="0" dirty="0" smtClean="0">
                <a:solidFill>
                  <a:schemeClr val="tx1"/>
                </a:solidFill>
              </a:rPr>
              <a:t> page</a:t>
            </a:r>
            <a:r>
              <a:rPr lang="fr-BE" b="0" dirty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with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this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button</a:t>
            </a:r>
            <a:r>
              <a:rPr lang="fr-BE" b="0" dirty="0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Insert </a:t>
            </a:r>
            <a:r>
              <a:rPr lang="fr-BE" sz="2000" dirty="0" err="1" smtClean="0"/>
              <a:t>some</a:t>
            </a:r>
            <a:r>
              <a:rPr lang="fr-BE" sz="2000" dirty="0" smtClean="0"/>
              <a:t> content </a:t>
            </a:r>
            <a:r>
              <a:rPr lang="fr-BE" sz="2000" dirty="0" err="1" smtClean="0"/>
              <a:t>beside</a:t>
            </a:r>
            <a:r>
              <a:rPr lang="fr-BE" sz="2000" dirty="0" smtClean="0"/>
              <a:t> and </a:t>
            </a:r>
            <a:r>
              <a:rPr lang="fr-BE" sz="2000" dirty="0" err="1" smtClean="0"/>
              <a:t>under</a:t>
            </a:r>
            <a:r>
              <a:rPr lang="fr-BE" sz="2000" dirty="0" smtClean="0"/>
              <a:t> </a:t>
            </a:r>
            <a:r>
              <a:rPr lang="fr-BE" sz="2000" dirty="0" err="1" smtClean="0"/>
              <a:t>your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Editorials</a:t>
            </a:r>
            <a:endParaRPr lang="fr-BE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30" y="2060810"/>
            <a:ext cx="1527800" cy="789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4211950" y="1304405"/>
            <a:ext cx="4865312" cy="4710062"/>
            <a:chOff x="4427980" y="1304405"/>
            <a:chExt cx="4649282" cy="4500925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919"/>
            <a:stretch/>
          </p:blipFill>
          <p:spPr bwMode="auto">
            <a:xfrm>
              <a:off x="4427980" y="1304405"/>
              <a:ext cx="4649282" cy="450092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8028480" y="2276840"/>
              <a:ext cx="1008140" cy="352849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4860040" y="3140960"/>
            <a:ext cx="3926868" cy="2880400"/>
            <a:chOff x="4860040" y="3140960"/>
            <a:chExt cx="3926868" cy="28804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370" y="3140960"/>
              <a:ext cx="1550538" cy="28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860040" y="3140960"/>
              <a:ext cx="23763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0" eaLnBrk="1" fontAlgn="auto" hangingPunct="1">
                <a:spcAft>
                  <a:spcPts val="0"/>
                </a:spcAft>
                <a:defRPr/>
              </a:pPr>
              <a:r>
                <a:rPr lang="fr-BE" sz="2000" dirty="0" err="1"/>
                <a:t>Spotlights</a:t>
              </a:r>
              <a:r>
                <a:rPr lang="fr-BE" sz="2000" dirty="0"/>
                <a:t/>
              </a:r>
              <a:br>
                <a:rPr lang="fr-BE" sz="2000" dirty="0"/>
              </a:br>
              <a:r>
                <a:rPr lang="fr-BE" sz="1600" dirty="0"/>
                <a:t>To </a:t>
              </a:r>
              <a:r>
                <a:rPr lang="fr-BE" sz="1600" dirty="0" err="1"/>
                <a:t>promote</a:t>
              </a:r>
              <a:r>
                <a:rPr lang="fr-BE" sz="1600" dirty="0"/>
                <a:t> </a:t>
              </a:r>
              <a:r>
                <a:rPr lang="fr-BE" sz="1600" dirty="0" err="1"/>
                <a:t>any</a:t>
              </a:r>
              <a:r>
                <a:rPr lang="fr-BE" sz="1600" dirty="0"/>
                <a:t> content.</a:t>
              </a:r>
              <a:endParaRPr lang="fr-BE" dirty="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95420" y="3429000"/>
            <a:ext cx="4333300" cy="2549058"/>
            <a:chOff x="395420" y="3429000"/>
            <a:chExt cx="4333300" cy="2549058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420" y="3429000"/>
              <a:ext cx="1551600" cy="25490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938650" y="4831787"/>
              <a:ext cx="2790070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0" eaLnBrk="1" fontAlgn="auto" hangingPunct="1">
                <a:spcAft>
                  <a:spcPts val="0"/>
                </a:spcAft>
                <a:defRPr/>
              </a:pPr>
              <a:r>
                <a:rPr lang="fr-BE" sz="2000" dirty="0" err="1"/>
                <a:t>Dynamic</a:t>
              </a:r>
              <a:r>
                <a:rPr lang="fr-BE" sz="2000" dirty="0"/>
                <a:t> </a:t>
              </a:r>
              <a:r>
                <a:rPr lang="fr-BE" sz="2000" dirty="0" err="1"/>
                <a:t>lists</a:t>
              </a:r>
              <a:r>
                <a:rPr lang="fr-BE" sz="2000" dirty="0"/>
                <a:t/>
              </a:r>
              <a:br>
                <a:rPr lang="fr-BE" sz="2000" dirty="0"/>
              </a:br>
              <a:r>
                <a:rPr lang="en-US" sz="1600" dirty="0"/>
                <a:t>To display the latest </a:t>
              </a:r>
              <a:br>
                <a:rPr lang="en-US" sz="1600" dirty="0"/>
              </a:br>
              <a:r>
                <a:rPr lang="en-US" sz="1600" dirty="0"/>
                <a:t>Editorials selected by tag. </a:t>
              </a:r>
              <a:br>
                <a:rPr lang="en-US" sz="1600" dirty="0"/>
              </a:br>
              <a:r>
                <a:rPr lang="en-US" sz="1600" i="1" dirty="0"/>
                <a:t>(</a:t>
              </a:r>
              <a:r>
                <a:rPr lang="en-US" sz="1600" i="1" dirty="0" err="1"/>
                <a:t>eg</a:t>
              </a:r>
              <a:r>
                <a:rPr lang="en-US" sz="1600" i="1" dirty="0"/>
                <a:t>. recent SBS News)</a:t>
              </a:r>
              <a:endParaRPr lang="fr-BE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2471161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5013220"/>
            <a:ext cx="8162314" cy="875811"/>
            <a:chOff x="154206" y="4264092"/>
            <a:chExt cx="8162314" cy="875811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849090" cy="6028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Never </a:t>
              </a:r>
              <a:r>
                <a:rPr lang="fr-FR" sz="2200" dirty="0" err="1" smtClean="0"/>
                <a:t>remove</a:t>
              </a:r>
              <a:r>
                <a:rPr lang="fr-FR" sz="2200" dirty="0" smtClean="0"/>
                <a:t> the main Editorial in a page.</a:t>
              </a:r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980660"/>
            <a:ext cx="8183673" cy="3537749"/>
            <a:chOff x="204857" y="2132820"/>
            <a:chExt cx="8183673" cy="3537749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32497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The « </a:t>
              </a:r>
              <a:r>
                <a:rPr lang="fr-FR" sz="2200" b="1" dirty="0" smtClean="0"/>
                <a:t>Content </a:t>
              </a:r>
              <a:r>
                <a:rPr lang="fr-FR" sz="2200" b="1" dirty="0" err="1" smtClean="0"/>
                <a:t>title</a:t>
              </a:r>
              <a:r>
                <a:rPr lang="fr-FR" sz="2200" dirty="0" smtClean="0"/>
                <a:t> »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only</a:t>
              </a:r>
              <a:r>
                <a:rPr lang="fr-FR" sz="2200" dirty="0" smtClean="0"/>
                <a:t> a </a:t>
              </a:r>
              <a:r>
                <a:rPr lang="fr-FR" sz="2200" dirty="0" err="1" smtClean="0"/>
                <a:t>reference</a:t>
              </a:r>
              <a:r>
                <a:rPr lang="fr-FR" sz="2200" dirty="0" smtClean="0"/>
                <a:t> (not </a:t>
              </a:r>
              <a:r>
                <a:rPr lang="fr-FR" sz="2200" dirty="0" err="1" smtClean="0"/>
                <a:t>displayed</a:t>
              </a:r>
              <a:r>
                <a:rPr lang="fr-FR" sz="2200" dirty="0" smtClean="0"/>
                <a:t>).</a:t>
              </a:r>
              <a:br>
                <a:rPr lang="fr-FR" sz="2200" dirty="0" smtClean="0"/>
              </a:br>
              <a:r>
                <a:rPr lang="fr-FR" sz="2200" dirty="0" smtClean="0"/>
                <a:t>It must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</a:t>
              </a:r>
              <a:r>
                <a:rPr lang="fr-FR" sz="2200" b="1" dirty="0" smtClean="0"/>
                <a:t>unique</a:t>
              </a:r>
              <a:r>
                <a:rPr lang="fr-FR" sz="2200" dirty="0" smtClean="0"/>
                <a:t>, </a:t>
              </a:r>
              <a:r>
                <a:rPr lang="fr-FR" sz="2200" b="1" dirty="0" smtClean="0"/>
                <a:t>short</a:t>
              </a:r>
              <a:r>
                <a:rPr lang="fr-FR" sz="2200" dirty="0" smtClean="0"/>
                <a:t> and </a:t>
              </a:r>
              <a:r>
                <a:rPr lang="fr-FR" sz="2200" b="1" dirty="0" err="1" smtClean="0"/>
                <a:t>meaningful</a:t>
              </a: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You </a:t>
              </a:r>
              <a:r>
                <a:rPr lang="fr-FR" sz="2200" dirty="0" err="1" smtClean="0"/>
                <a:t>can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also</a:t>
              </a:r>
              <a:r>
                <a:rPr lang="fr-FR" sz="2200" dirty="0" smtClean="0"/>
                <a:t> insert </a:t>
              </a:r>
              <a:r>
                <a:rPr lang="fr-FR" sz="2200" dirty="0" err="1" smtClean="0"/>
                <a:t>existing</a:t>
              </a:r>
              <a:r>
                <a:rPr lang="fr-FR" sz="2200" dirty="0" smtClean="0"/>
                <a:t> content:</a:t>
              </a:r>
              <a:br>
                <a:rPr lang="fr-FR" sz="2200" dirty="0" smtClean="0"/>
              </a:b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Prefer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using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drag’n</a:t>
              </a:r>
              <a:r>
                <a:rPr lang="fr-FR" sz="2200" dirty="0" smtClean="0"/>
                <a:t> drop </a:t>
              </a:r>
              <a:r>
                <a:rPr lang="fr-FR" sz="2200" dirty="0" err="1" smtClean="0"/>
                <a:t>than</a:t>
              </a:r>
              <a:r>
                <a:rPr lang="fr-FR" sz="2200" dirty="0" smtClean="0"/>
                <a:t> the         </a:t>
              </a:r>
              <a:r>
                <a:rPr lang="fr-FR" sz="2200" dirty="0" err="1" smtClean="0"/>
                <a:t>button</a:t>
              </a:r>
              <a:r>
                <a:rPr lang="fr-FR" sz="2200" dirty="0" smtClean="0"/>
                <a:t>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To move content: « </a:t>
              </a:r>
              <a:r>
                <a:rPr lang="fr-FR" sz="2200" dirty="0" err="1" smtClean="0"/>
                <a:t>Layout</a:t>
              </a:r>
              <a:r>
                <a:rPr lang="fr-FR" sz="2200" dirty="0" smtClean="0"/>
                <a:t> » tab </a:t>
              </a:r>
              <a:r>
                <a:rPr lang="fr-FR" sz="2200" dirty="0" err="1" smtClean="0"/>
                <a:t>then</a:t>
              </a:r>
              <a:r>
                <a:rPr lang="fr-FR" sz="2200" dirty="0" smtClean="0"/>
                <a:t> « Move »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To </a:t>
              </a:r>
              <a:r>
                <a:rPr lang="fr-FR" sz="2200" dirty="0" err="1" smtClean="0"/>
                <a:t>remove</a:t>
              </a:r>
              <a:r>
                <a:rPr lang="fr-FR" sz="2200" dirty="0" smtClean="0"/>
                <a:t> content: Right click on </a:t>
              </a:r>
              <a:r>
                <a:rPr lang="fr-FR" sz="2200" dirty="0" err="1" smtClean="0"/>
                <a:t>it</a:t>
              </a:r>
              <a:r>
                <a:rPr lang="fr-FR" sz="2200" dirty="0" smtClean="0"/>
                <a:t>, </a:t>
              </a:r>
              <a:r>
                <a:rPr lang="fr-FR" sz="2200" dirty="0" err="1" smtClean="0"/>
                <a:t>then</a:t>
              </a:r>
              <a:r>
                <a:rPr lang="fr-FR" sz="2200" dirty="0" smtClean="0"/>
                <a:t> « </a:t>
              </a:r>
              <a:r>
                <a:rPr lang="fr-FR" sz="2200" dirty="0" err="1" smtClean="0"/>
                <a:t>Remove</a:t>
              </a:r>
              <a:r>
                <a:rPr lang="fr-FR" sz="2200" dirty="0" smtClean="0"/>
                <a:t> »</a:t>
              </a:r>
              <a:endParaRPr lang="fr-FR" sz="2200" strike="sngStrike" dirty="0" smtClean="0"/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30" y="2237750"/>
            <a:ext cx="1462907" cy="79211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100" y="3125970"/>
            <a:ext cx="4762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81007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Insert Tridion content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2791533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Enrich your Editorial with some Tridion content.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err="1" smtClean="0"/>
              <a:t>Drag'n</a:t>
            </a:r>
            <a:r>
              <a:rPr dirty="0" smtClean="0"/>
              <a:t> drop a new Spotlight to your Editorial page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Update its content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err="1"/>
              <a:t>Drag'n</a:t>
            </a:r>
            <a:r>
              <a:rPr lang="en-US" dirty="0"/>
              <a:t> drop a new </a:t>
            </a:r>
            <a:r>
              <a:rPr lang="en-US" dirty="0" smtClean="0"/>
              <a:t>Dynamic list and </a:t>
            </a:r>
            <a:r>
              <a:rPr lang="en-US" dirty="0"/>
              <a:t>customize it </a:t>
            </a:r>
            <a:endParaRPr lang="en-US"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Insert a content from another trainee to your page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Save all changes and publish in Staging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https://staging.solvay.com/one/trainingmaster/index.html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10 minutes</a:t>
            </a:r>
          </a:p>
        </p:txBody>
      </p:sp>
      <p:sp>
        <p:nvSpPr>
          <p:cNvPr id="16" name="Étoile à 12 branches 15"/>
          <p:cNvSpPr/>
          <p:nvPr/>
        </p:nvSpPr>
        <p:spPr>
          <a:xfrm rot="20264599">
            <a:off x="4178960" y="1509783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7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6538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309435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1198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360183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1617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7380" y="1719914"/>
            <a:ext cx="4680650" cy="2462213"/>
          </a:xfrm>
        </p:spPr>
        <p:txBody>
          <a:bodyPr wrap="square" rtlCol="0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b="0" dirty="0" smtClean="0">
                <a:solidFill>
                  <a:schemeClr val="tx1"/>
                </a:solidFill>
              </a:rPr>
              <a:t>Insert </a:t>
            </a:r>
            <a:r>
              <a:rPr lang="fr-BE" b="0" dirty="0" err="1" smtClean="0">
                <a:solidFill>
                  <a:schemeClr val="tx1"/>
                </a:solidFill>
              </a:rPr>
              <a:t>it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with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this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button</a:t>
            </a:r>
            <a:r>
              <a:rPr lang="fr-BE" b="0" dirty="0" smtClean="0">
                <a:solidFill>
                  <a:schemeClr val="tx1"/>
                </a:solidFill>
              </a:rPr>
              <a:t>:</a:t>
            </a:r>
            <a:endParaRPr lang="fr-BE" b="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r-BE" b="0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Pick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it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from</a:t>
            </a:r>
            <a:r>
              <a:rPr lang="fr-BE" b="0" dirty="0" smtClean="0">
                <a:solidFill>
                  <a:schemeClr val="tx1"/>
                </a:solidFill>
              </a:rPr>
              <a:t> the </a:t>
            </a:r>
            <a:r>
              <a:rPr lang="fr-BE" b="0" dirty="0" err="1" smtClean="0">
                <a:solidFill>
                  <a:schemeClr val="tx1"/>
                </a:solidFill>
              </a:rPr>
              <a:t>dedicated</a:t>
            </a:r>
            <a:r>
              <a:rPr lang="fr-BE" b="0" dirty="0" smtClean="0">
                <a:solidFill>
                  <a:schemeClr val="tx1"/>
                </a:solidFill>
              </a:rPr>
              <a:t> ONE Drive </a:t>
            </a:r>
            <a:r>
              <a:rPr lang="fr-BE" b="0" dirty="0" err="1" smtClean="0">
                <a:solidFill>
                  <a:schemeClr val="tx1"/>
                </a:solidFill>
              </a:rPr>
              <a:t>folder</a:t>
            </a:r>
            <a:r>
              <a:rPr lang="fr-BE" b="0" dirty="0" smtClean="0">
                <a:solidFill>
                  <a:schemeClr val="tx1"/>
                </a:solidFill>
              </a:rPr>
              <a:t> or « </a:t>
            </a:r>
            <a:r>
              <a:rPr lang="fr-BE" b="0" dirty="0" err="1" smtClean="0">
                <a:solidFill>
                  <a:schemeClr val="tx1"/>
                </a:solidFill>
              </a:rPr>
              <a:t>My</a:t>
            </a:r>
            <a:r>
              <a:rPr lang="fr-BE" b="0" dirty="0" smtClean="0">
                <a:solidFill>
                  <a:schemeClr val="tx1"/>
                </a:solidFill>
              </a:rPr>
              <a:t> Drive »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fr-BE" b="0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Any</a:t>
            </a:r>
            <a:r>
              <a:rPr lang="fr-BE" b="0" dirty="0" smtClean="0">
                <a:solidFill>
                  <a:schemeClr val="tx1"/>
                </a:solidFill>
              </a:rPr>
              <a:t> Drive content:</a:t>
            </a:r>
          </a:p>
        </p:txBody>
      </p:sp>
      <p:sp>
        <p:nvSpPr>
          <p:cNvPr id="12" name="Except images and video"/>
          <p:cNvSpPr/>
          <p:nvPr/>
        </p:nvSpPr>
        <p:spPr>
          <a:xfrm>
            <a:off x="5735669" y="3645030"/>
            <a:ext cx="35169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BE" sz="3200" dirty="0" err="1"/>
              <a:t>Except</a:t>
            </a:r>
            <a:r>
              <a:rPr lang="fr-BE" sz="3200" dirty="0"/>
              <a:t> images and </a:t>
            </a:r>
            <a:r>
              <a:rPr lang="fr-BE" sz="3200" dirty="0" err="1"/>
              <a:t>video</a:t>
            </a:r>
            <a:r>
              <a:rPr lang="fr-BE" sz="3200" dirty="0"/>
              <a:t>…</a:t>
            </a:r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Insert Google drive content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Main text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In </a:t>
            </a:r>
            <a:r>
              <a:rPr lang="fr-BE" sz="2000" dirty="0" err="1" smtClean="0"/>
              <a:t>your</a:t>
            </a:r>
            <a:r>
              <a:rPr lang="fr-BE" sz="2000" dirty="0" smtClean="0"/>
              <a:t> Editorial body, </a:t>
            </a:r>
            <a:r>
              <a:rPr lang="fr-BE" sz="2000" dirty="0" err="1" smtClean="0"/>
              <a:t>you</a:t>
            </a:r>
            <a:r>
              <a:rPr lang="fr-BE" sz="2000" dirty="0" smtClean="0"/>
              <a:t> </a:t>
            </a:r>
            <a:r>
              <a:rPr lang="fr-BE" sz="2000" dirty="0" err="1" smtClean="0"/>
              <a:t>can</a:t>
            </a:r>
            <a:r>
              <a:rPr lang="fr-BE" sz="2000" dirty="0" smtClean="0"/>
              <a:t> insert </a:t>
            </a:r>
            <a:r>
              <a:rPr lang="fr-BE" sz="2000" dirty="0" err="1" smtClean="0"/>
              <a:t>some</a:t>
            </a:r>
            <a:r>
              <a:rPr lang="fr-BE" sz="2000" dirty="0" smtClean="0"/>
              <a:t> </a:t>
            </a:r>
            <a:r>
              <a:rPr lang="fr-BE" sz="2000" dirty="0" err="1" smtClean="0"/>
              <a:t>elements</a:t>
            </a:r>
            <a:r>
              <a:rPr lang="fr-BE" sz="2000" dirty="0" smtClean="0"/>
              <a:t> of Google drive.</a:t>
            </a:r>
            <a:endParaRPr lang="fr-BE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508" y="1311682"/>
            <a:ext cx="4074437" cy="4752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e 9"/>
          <p:cNvGrpSpPr/>
          <p:nvPr/>
        </p:nvGrpSpPr>
        <p:grpSpPr>
          <a:xfrm>
            <a:off x="202076" y="4264652"/>
            <a:ext cx="4657964" cy="1612688"/>
            <a:chOff x="202076" y="4437140"/>
            <a:chExt cx="4657964" cy="1612688"/>
          </a:xfrm>
        </p:grpSpPr>
        <p:sp>
          <p:nvSpPr>
            <p:cNvPr id="9" name="Rectangle 8"/>
            <p:cNvSpPr/>
            <p:nvPr/>
          </p:nvSpPr>
          <p:spPr>
            <a:xfrm>
              <a:off x="202076" y="4437140"/>
              <a:ext cx="4657964" cy="1612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55470" y="4584093"/>
              <a:ext cx="19076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 err="1" smtClean="0">
                  <a:solidFill>
                    <a:schemeClr val="bg2">
                      <a:lumMod val="50000"/>
                    </a:schemeClr>
                  </a:solidFill>
                </a:rPr>
                <a:t>PDFs</a:t>
              </a:r>
              <a:endParaRPr lang="fr-BE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>
                  <a:solidFill>
                    <a:schemeClr val="bg2">
                      <a:lumMod val="50000"/>
                    </a:schemeClr>
                  </a:solidFill>
                </a:rPr>
                <a:t>Drive </a:t>
              </a:r>
              <a:r>
                <a:rPr lang="fr-BE" dirty="0" err="1">
                  <a:solidFill>
                    <a:schemeClr val="bg2">
                      <a:lumMod val="50000"/>
                    </a:schemeClr>
                  </a:solidFill>
                </a:rPr>
                <a:t>folders</a:t>
              </a:r>
              <a:endParaRPr lang="fr-BE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 err="1">
                  <a:solidFill>
                    <a:schemeClr val="bg2">
                      <a:lumMod val="50000"/>
                    </a:schemeClr>
                  </a:solidFill>
                </a:rPr>
                <a:t>Presentations</a:t>
              </a:r>
              <a:endParaRPr lang="fr-FR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131800" y="4581161"/>
              <a:ext cx="16562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>
                  <a:solidFill>
                    <a:schemeClr val="bg2">
                      <a:lumMod val="50000"/>
                    </a:schemeClr>
                  </a:solidFill>
                </a:rPr>
                <a:t>Docs</a:t>
              </a:r>
            </a:p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 err="1">
                  <a:solidFill>
                    <a:schemeClr val="bg2">
                      <a:lumMod val="50000"/>
                    </a:schemeClr>
                  </a:solidFill>
                </a:rPr>
                <a:t>Spread</a:t>
              </a:r>
              <a:r>
                <a:rPr lang="fr-BE" dirty="0">
                  <a:solidFill>
                    <a:schemeClr val="bg2">
                      <a:lumMod val="50000"/>
                    </a:schemeClr>
                  </a:solidFill>
                </a:rPr>
                <a:t> </a:t>
              </a:r>
              <a:r>
                <a:rPr lang="fr-BE" dirty="0" err="1" smtClean="0">
                  <a:solidFill>
                    <a:schemeClr val="bg2">
                      <a:lumMod val="50000"/>
                    </a:schemeClr>
                  </a:solidFill>
                </a:rPr>
                <a:t>sheets</a:t>
              </a:r>
              <a:endParaRPr lang="fr-BE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pPr eaLnBrk="1" fontAlgn="auto" hangingPunct="1">
                <a:spcBef>
                  <a:spcPts val="1800"/>
                </a:spcBef>
                <a:spcAft>
                  <a:spcPts val="0"/>
                </a:spcAft>
                <a:defRPr/>
              </a:pPr>
              <a:r>
                <a:rPr lang="fr-BE" dirty="0" err="1" smtClean="0">
                  <a:solidFill>
                    <a:schemeClr val="bg2">
                      <a:lumMod val="50000"/>
                    </a:schemeClr>
                  </a:solidFill>
                </a:rPr>
                <a:t>Forms</a:t>
              </a:r>
              <a:endParaRPr lang="fr-BE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746" y="4581160"/>
              <a:ext cx="34071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508" y="5085280"/>
              <a:ext cx="463448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232" y="5589350"/>
              <a:ext cx="29571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760" y="5589350"/>
              <a:ext cx="29571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760" y="4581210"/>
              <a:ext cx="29571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760" y="5085280"/>
              <a:ext cx="29571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70" y="1772769"/>
            <a:ext cx="936130" cy="76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1496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2.94798E-6 L 0.34722 -0.0404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6" y="-20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 about Google Drive for ONE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4365130"/>
            <a:ext cx="8306334" cy="875811"/>
            <a:chOff x="154206" y="4264092"/>
            <a:chExt cx="8306334" cy="875811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993110" cy="6028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The Google Drive content must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shared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with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visitors</a:t>
              </a:r>
              <a:endParaRPr lang="fr-FR" sz="2200" dirty="0" smtClean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1340710"/>
            <a:ext cx="8255683" cy="2060421"/>
            <a:chOff x="204857" y="2132820"/>
            <a:chExt cx="8255683" cy="2060421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93110" cy="177238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You are in charge of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Entity</a:t>
              </a:r>
              <a:r>
                <a:rPr lang="fr-FR" sz="2200" dirty="0" smtClean="0"/>
                <a:t> part of the « Solvay ONE » </a:t>
              </a:r>
              <a:r>
                <a:rPr lang="fr-FR" sz="2200" dirty="0" err="1" smtClean="0"/>
                <a:t>folder</a:t>
              </a:r>
              <a:r>
                <a:rPr lang="fr-FR" sz="2200" dirty="0"/>
                <a:t> </a:t>
              </a:r>
              <a:r>
                <a:rPr lang="fr-FR" sz="2200" dirty="0" smtClean="0"/>
                <a:t>(</a:t>
              </a:r>
              <a:r>
                <a:rPr lang="fr-FR" sz="2200" dirty="0" err="1" smtClean="0"/>
                <a:t>giving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authorisations</a:t>
              </a:r>
              <a:r>
                <a:rPr lang="fr-FR" sz="2200" dirty="0" smtClean="0"/>
                <a:t>, manage </a:t>
              </a:r>
              <a:r>
                <a:rPr lang="fr-FR" sz="2200" dirty="0" err="1" smtClean="0"/>
                <a:t>sub-folders</a:t>
              </a:r>
              <a:r>
                <a:rPr lang="fr-FR" sz="2200" dirty="0" smtClean="0"/>
                <a:t>, etc.)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The images and </a:t>
              </a:r>
              <a:r>
                <a:rPr lang="fr-FR" sz="2200" dirty="0" err="1" smtClean="0"/>
                <a:t>video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stored</a:t>
              </a:r>
              <a:r>
                <a:rPr lang="fr-FR" sz="2200" dirty="0" smtClean="0"/>
                <a:t> in Google Drive are not usable in ONE. Use </a:t>
              </a:r>
              <a:r>
                <a:rPr lang="fr-FR" sz="2200" dirty="0" err="1" smtClean="0"/>
                <a:t>Keepeek</a:t>
              </a:r>
              <a:r>
                <a:rPr lang="fr-FR" sz="2200" dirty="0" smtClean="0"/>
                <a:t> for </a:t>
              </a:r>
              <a:r>
                <a:rPr lang="fr-FR" sz="2200" dirty="0" err="1" smtClean="0"/>
                <a:t>this</a:t>
              </a:r>
              <a:r>
                <a:rPr lang="fr-FR" sz="2200" dirty="0" smtClean="0"/>
                <a:t> (</a:t>
              </a:r>
              <a:r>
                <a:rPr lang="fr-FR" sz="2200" dirty="0" err="1" smtClean="0"/>
                <a:t>next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chapter</a:t>
              </a:r>
              <a:r>
                <a:rPr lang="fr-FR" sz="2200" dirty="0" smtClean="0"/>
                <a:t>).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18401335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7380" y="1844780"/>
            <a:ext cx="4248590" cy="2974660"/>
          </a:xfrm>
        </p:spPr>
        <p:txBody>
          <a:bodyPr wrap="square"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tx1"/>
                </a:solidFill>
              </a:rPr>
              <a:t>Several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way</a:t>
            </a:r>
            <a:r>
              <a:rPr lang="fr-BE" b="0" dirty="0" smtClean="0">
                <a:solidFill>
                  <a:schemeClr val="tx1"/>
                </a:solidFill>
              </a:rPr>
              <a:t> to use the media:</a:t>
            </a:r>
            <a:endParaRPr lang="fr-BE" b="0" dirty="0">
              <a:solidFill>
                <a:schemeClr val="tx1"/>
              </a:solidFill>
            </a:endParaRPr>
          </a:p>
          <a:p>
            <a:pPr marL="342900" indent="-342900" eaLnBrk="1" fontAlgn="auto" hangingPunct="1">
              <a:spcBef>
                <a:spcPts val="24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b="0" dirty="0" smtClean="0">
                <a:solidFill>
                  <a:schemeClr val="tx1"/>
                </a:solidFill>
              </a:rPr>
              <a:t>Main Editorial image</a:t>
            </a:r>
            <a:br>
              <a:rPr lang="fr-BE" b="0" dirty="0" smtClean="0">
                <a:solidFill>
                  <a:schemeClr val="tx1"/>
                </a:solidFill>
              </a:rPr>
            </a:br>
            <a:r>
              <a:rPr lang="fr-BE" sz="1600" b="0" i="1" dirty="0" smtClean="0">
                <a:solidFill>
                  <a:schemeClr val="tx1"/>
                </a:solidFill>
              </a:rPr>
              <a:t>(click on               )</a:t>
            </a:r>
          </a:p>
          <a:p>
            <a:pPr marL="342900" indent="-342900" eaLnBrk="1" fontAlgn="auto" hangingPunct="1">
              <a:spcBef>
                <a:spcPts val="24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b="0" dirty="0" smtClean="0">
                <a:solidFill>
                  <a:schemeClr val="tx1"/>
                </a:solidFill>
              </a:rPr>
              <a:t>Images </a:t>
            </a:r>
            <a:r>
              <a:rPr lang="fr-BE" b="0" dirty="0" err="1" smtClean="0">
                <a:solidFill>
                  <a:schemeClr val="tx1"/>
                </a:solidFill>
              </a:rPr>
              <a:t>within</a:t>
            </a:r>
            <a:r>
              <a:rPr lang="fr-BE" b="0" dirty="0" smtClean="0">
                <a:solidFill>
                  <a:schemeClr val="tx1"/>
                </a:solidFill>
              </a:rPr>
              <a:t> the </a:t>
            </a:r>
            <a:r>
              <a:rPr lang="fr-BE" b="0" dirty="0" err="1" smtClean="0">
                <a:solidFill>
                  <a:schemeClr val="tx1"/>
                </a:solidFill>
              </a:rPr>
              <a:t>rich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text</a:t>
            </a:r>
            <a:r>
              <a:rPr lang="fr-BE" b="0" dirty="0" smtClean="0">
                <a:solidFill>
                  <a:schemeClr val="tx1"/>
                </a:solidFill>
              </a:rPr>
              <a:t/>
            </a:r>
            <a:br>
              <a:rPr lang="fr-BE" b="0" dirty="0" smtClean="0">
                <a:solidFill>
                  <a:schemeClr val="tx1"/>
                </a:solidFill>
              </a:rPr>
            </a:br>
            <a:r>
              <a:rPr lang="fr-BE" sz="1800" b="0" i="1" dirty="0" smtClean="0">
                <a:solidFill>
                  <a:schemeClr val="tx1"/>
                </a:solidFill>
              </a:rPr>
              <a:t>(‘insert’ </a:t>
            </a:r>
            <a:r>
              <a:rPr lang="fr-BE" sz="1800" b="0" i="1" dirty="0" err="1" smtClean="0">
                <a:solidFill>
                  <a:schemeClr val="tx1"/>
                </a:solidFill>
              </a:rPr>
              <a:t>toolbar</a:t>
            </a:r>
            <a:r>
              <a:rPr lang="fr-BE" sz="1800" b="0" i="1" dirty="0" smtClean="0">
                <a:solidFill>
                  <a:schemeClr val="tx1"/>
                </a:solidFill>
              </a:rPr>
              <a:t> tab, </a:t>
            </a:r>
            <a:r>
              <a:rPr lang="fr-BE" sz="1800" b="0" i="1" dirty="0" err="1" smtClean="0">
                <a:solidFill>
                  <a:schemeClr val="tx1"/>
                </a:solidFill>
              </a:rPr>
              <a:t>then</a:t>
            </a:r>
            <a:r>
              <a:rPr lang="fr-BE" sz="1800" b="0" i="1" dirty="0" smtClean="0">
                <a:solidFill>
                  <a:schemeClr val="tx1"/>
                </a:solidFill>
              </a:rPr>
              <a:t>         )</a:t>
            </a:r>
          </a:p>
          <a:p>
            <a:pPr marL="342900" indent="-342900" eaLnBrk="1" fontAlgn="auto" hangingPunct="1">
              <a:spcBef>
                <a:spcPts val="24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b="0" dirty="0" smtClean="0">
                <a:solidFill>
                  <a:schemeClr val="tx1"/>
                </a:solidFill>
              </a:rPr>
              <a:t>Photo </a:t>
            </a:r>
            <a:r>
              <a:rPr lang="fr-BE" b="0" dirty="0" err="1" smtClean="0">
                <a:solidFill>
                  <a:schemeClr val="tx1"/>
                </a:solidFill>
              </a:rPr>
              <a:t>galleries</a:t>
            </a:r>
            <a:r>
              <a:rPr lang="fr-BE" b="0" dirty="0" smtClean="0">
                <a:solidFill>
                  <a:schemeClr val="tx1"/>
                </a:solidFill>
              </a:rPr>
              <a:t> and </a:t>
            </a:r>
            <a:r>
              <a:rPr lang="fr-BE" b="0" dirty="0" err="1" smtClean="0">
                <a:solidFill>
                  <a:schemeClr val="tx1"/>
                </a:solidFill>
              </a:rPr>
              <a:t>video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player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generated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from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Keepeek</a:t>
            </a:r>
            <a:endParaRPr lang="fr-BE" b="0" dirty="0" smtClean="0">
              <a:solidFill>
                <a:schemeClr val="tx1"/>
              </a:solidFill>
            </a:endParaRPr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Insert images and </a:t>
            </a:r>
            <a:r>
              <a:rPr lang="fr-BE" dirty="0" err="1" smtClean="0"/>
              <a:t>video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4" name="Solvay ONE page"/>
          <p:cNvGrpSpPr/>
          <p:nvPr/>
        </p:nvGrpSpPr>
        <p:grpSpPr>
          <a:xfrm>
            <a:off x="4716620" y="2013009"/>
            <a:ext cx="4320000" cy="9913171"/>
            <a:chOff x="4716620" y="2013009"/>
            <a:chExt cx="4320000" cy="9913171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620" y="2013009"/>
              <a:ext cx="4320000" cy="99131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6290" y="3195254"/>
              <a:ext cx="332994" cy="74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620" y="1383679"/>
            <a:ext cx="4320000" cy="64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20" y="0"/>
            <a:ext cx="4406400" cy="1383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in text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The Solvay ONE media are all </a:t>
            </a:r>
            <a:r>
              <a:rPr lang="fr-BE" sz="2000" dirty="0" err="1" smtClean="0"/>
              <a:t>managed</a:t>
            </a:r>
            <a:r>
              <a:rPr lang="fr-BE" sz="2000" dirty="0" smtClean="0"/>
              <a:t>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Keepeek</a:t>
            </a:r>
            <a:r>
              <a:rPr lang="fr-BE" sz="2000" dirty="0" smtClean="0"/>
              <a:t>.</a:t>
            </a:r>
            <a:endParaRPr lang="fr-BE" sz="2000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530" y="2822940"/>
            <a:ext cx="7239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90" y="3615050"/>
            <a:ext cx="390525" cy="4572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57279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7341E-7 L 0.4059 0.0450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2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25 L 0.00017 -0.736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Insert media in </a:t>
            </a:r>
            <a:r>
              <a:rPr lang="fr-BE" dirty="0" err="1" smtClean="0"/>
              <a:t>Keepeek</a:t>
            </a:r>
            <a:r>
              <a:rPr lang="fr-BE" dirty="0" smtClean="0"/>
              <a:t> (1/3 - </a:t>
            </a:r>
            <a:r>
              <a:rPr lang="fr-BE" dirty="0" err="1" smtClean="0"/>
              <a:t>Connect</a:t>
            </a:r>
            <a:r>
              <a:rPr lang="fr-BE" dirty="0" smtClean="0"/>
              <a:t>)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smtClean="0">
              <a:latin typeface="Arial" pitchFamily="34" charset="0"/>
            </a:endParaRPr>
          </a:p>
        </p:txBody>
      </p:sp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dirty="0" smtClean="0"/>
              <a:t>Solvay.com publisher training – Web support department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3410" y="4142164"/>
            <a:ext cx="84971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hlinkClick r:id="rId3"/>
              </a:rPr>
              <a:t>http://solvay.keepeek.com</a:t>
            </a:r>
            <a:endParaRPr lang="en-US" sz="2000" dirty="0" smtClean="0"/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Your login is your Windows </a:t>
            </a:r>
            <a:r>
              <a:rPr lang="en-US" sz="2000" dirty="0" smtClean="0"/>
              <a:t>ID</a:t>
            </a:r>
          </a:p>
          <a:p>
            <a:pPr marL="342900" indent="-342900" eaLnBrk="1" hangingPunct="1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Use “Forgotten password ?” to retrieve your Password AND Login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10" y="908650"/>
            <a:ext cx="5031908" cy="290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18216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87324" y="149225"/>
            <a:ext cx="8561255" cy="1143000"/>
          </a:xfrm>
        </p:spPr>
        <p:txBody>
          <a:bodyPr/>
          <a:lstStyle/>
          <a:p>
            <a:pPr eaLnBrk="1" hangingPunct="1"/>
            <a:r>
              <a:rPr lang="fr-BE" dirty="0"/>
              <a:t>Insert </a:t>
            </a:r>
            <a:r>
              <a:rPr lang="fr-BE" dirty="0" smtClean="0"/>
              <a:t>media </a:t>
            </a:r>
            <a:r>
              <a:rPr lang="fr-BE" dirty="0"/>
              <a:t>in </a:t>
            </a:r>
            <a:r>
              <a:rPr lang="fr-BE" dirty="0" err="1"/>
              <a:t>Keepeek</a:t>
            </a:r>
            <a:r>
              <a:rPr lang="fr-BE" dirty="0"/>
              <a:t> </a:t>
            </a:r>
            <a:r>
              <a:rPr lang="fr-BE" dirty="0" smtClean="0"/>
              <a:t>(2/3 </a:t>
            </a:r>
            <a:r>
              <a:rPr lang="fr-BE" dirty="0"/>
              <a:t>- </a:t>
            </a:r>
            <a:r>
              <a:rPr lang="fr-BE" dirty="0" err="1" smtClean="0"/>
              <a:t>Folders</a:t>
            </a:r>
            <a:r>
              <a:rPr lang="fr-BE" dirty="0" smtClean="0"/>
              <a:t>)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smtClean="0">
              <a:latin typeface="Arial" pitchFamily="34" charset="0"/>
            </a:endParaRPr>
          </a:p>
        </p:txBody>
      </p:sp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dirty="0" smtClean="0"/>
              <a:t>Solvay.com publisher training – Web support department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73" y="1052670"/>
            <a:ext cx="4969367" cy="417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504" name="Groupe 21503"/>
          <p:cNvGrpSpPr/>
          <p:nvPr/>
        </p:nvGrpSpPr>
        <p:grpSpPr>
          <a:xfrm>
            <a:off x="-180660" y="1355204"/>
            <a:ext cx="4378116" cy="4378116"/>
            <a:chOff x="-180660" y="1355204"/>
            <a:chExt cx="4378116" cy="4378116"/>
          </a:xfrm>
        </p:grpSpPr>
        <p:pic>
          <p:nvPicPr>
            <p:cNvPr id="1027" name="Picture 3" descr="C:\Users\mclaustr\AppData\Local\Microsoft\Windows\Temporary Internet Files\Content.IE5\FVAZOZ3P\loupe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0660" y="1355204"/>
              <a:ext cx="4378116" cy="4378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975" y="1688060"/>
              <a:ext cx="2689485" cy="268948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6" name="Rectangle 45"/>
          <p:cNvSpPr/>
          <p:nvPr/>
        </p:nvSpPr>
        <p:spPr>
          <a:xfrm>
            <a:off x="5580140" y="1019404"/>
            <a:ext cx="331246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‘</a:t>
            </a:r>
            <a:r>
              <a:rPr lang="en-US" sz="2000" b="1" dirty="0" smtClean="0"/>
              <a:t>Entity Libraries</a:t>
            </a:r>
            <a:r>
              <a:rPr lang="en-US" sz="2000" dirty="0" smtClean="0"/>
              <a:t>’ folder:</a:t>
            </a:r>
          </a:p>
          <a:p>
            <a:pPr marL="179388" indent="-179388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contains your entity folder</a:t>
            </a:r>
          </a:p>
          <a:p>
            <a:pPr marL="179388" indent="-179388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t</a:t>
            </a:r>
            <a:r>
              <a:rPr lang="en-US" sz="2000" dirty="0" smtClean="0"/>
              <a:t>o store media having no value in the Group </a:t>
            </a:r>
            <a:r>
              <a:rPr lang="en-US" sz="2000" dirty="0" err="1" smtClean="0"/>
              <a:t>photolibrary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en-US" sz="20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/>
              <a:t>‘</a:t>
            </a:r>
            <a:r>
              <a:rPr lang="en-US" sz="2000" b="1" dirty="0"/>
              <a:t>Corporate approved</a:t>
            </a:r>
            <a:r>
              <a:rPr lang="en-US" sz="2000" dirty="0"/>
              <a:t>’ is read only </a:t>
            </a:r>
            <a:r>
              <a:rPr lang="en-US" sz="2000" dirty="0" smtClean="0"/>
              <a:t>(published on solvay.com)</a:t>
            </a:r>
            <a:endParaRPr lang="en-US" sz="2000" dirty="0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All other folders are only opened to the </a:t>
            </a:r>
            <a:r>
              <a:rPr lang="en-US" sz="2000" dirty="0" err="1" smtClean="0"/>
              <a:t>Photolibrary</a:t>
            </a:r>
            <a:r>
              <a:rPr lang="en-US" sz="2000" dirty="0" smtClean="0"/>
              <a:t> contributors </a:t>
            </a:r>
            <a:br>
              <a:rPr lang="en-US" sz="2000" dirty="0" smtClean="0"/>
            </a:br>
            <a:r>
              <a:rPr lang="en-US" sz="2000" dirty="0" smtClean="0"/>
              <a:t>(blue colored if authorized).</a:t>
            </a:r>
          </a:p>
        </p:txBody>
      </p:sp>
    </p:spTree>
    <p:extLst>
      <p:ext uri="{BB962C8B-B14F-4D97-AF65-F5344CB8AC3E}">
        <p14:creationId xmlns:p14="http://schemas.microsoft.com/office/powerpoint/2010/main" val="353699544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1"/>
          <p:cNvSpPr txBox="1">
            <a:spLocks noGrp="1"/>
          </p:cNvSpPr>
          <p:nvPr>
            <p:ph idx="1"/>
          </p:nvPr>
        </p:nvSpPr>
        <p:spPr>
          <a:xfrm>
            <a:off x="323851" y="1340768"/>
            <a:ext cx="7848549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F0"/>
              </a:buClr>
            </a:pPr>
            <a:r>
              <a:rPr lang="en-US" sz="2000" b="1" dirty="0" smtClean="0"/>
              <a:t>The Group is launching a major initiative to strengthen its digital presence and be part of the top league on the web.</a:t>
            </a:r>
            <a:endParaRPr lang="fr-FR" sz="2000" b="1" dirty="0" smtClean="0"/>
          </a:p>
          <a:p>
            <a:pPr>
              <a:buClr>
                <a:srgbClr val="00B0F0"/>
              </a:buClr>
            </a:pPr>
            <a:endParaRPr lang="en-US" sz="2000" dirty="0" smtClean="0"/>
          </a:p>
          <a:p>
            <a:pPr>
              <a:buClr>
                <a:srgbClr val="00B0F0"/>
              </a:buClr>
            </a:pPr>
            <a:r>
              <a:rPr lang="en-US" sz="2000" b="1" dirty="0" smtClean="0"/>
              <a:t>The Solweb project covers the overall scope of digital communications</a:t>
            </a:r>
            <a:r>
              <a:rPr lang="en-US" sz="2000" dirty="0" smtClean="0"/>
              <a:t>:</a:t>
            </a:r>
          </a:p>
          <a:p>
            <a:pPr lvl="1">
              <a:buClr>
                <a:srgbClr val="00B0F0"/>
              </a:buClr>
              <a:buSzPct val="80000"/>
              <a:buFont typeface="Arial" pitchFamily="34" charset="0"/>
              <a:buChar char="•"/>
            </a:pPr>
            <a:r>
              <a:rPr lang="en-US" sz="1600" b="1" dirty="0" smtClean="0"/>
              <a:t>Internet/Intranet: </a:t>
            </a:r>
            <a:r>
              <a:rPr lang="en-US" sz="1600" dirty="0" smtClean="0"/>
              <a:t>promote the Group’s strategy &amp; business offer, federate employees and communications</a:t>
            </a:r>
          </a:p>
          <a:p>
            <a:pPr lvl="1">
              <a:buClr>
                <a:srgbClr val="00B0F0"/>
              </a:buClr>
              <a:buSzPct val="80000"/>
              <a:buFont typeface="Arial" pitchFamily="34" charset="0"/>
              <a:buChar char="•"/>
            </a:pPr>
            <a:r>
              <a:rPr lang="en-US" sz="1600" b="1" dirty="0" smtClean="0"/>
              <a:t>Governance: </a:t>
            </a:r>
            <a:r>
              <a:rPr lang="en-US" sz="1600" dirty="0" smtClean="0"/>
              <a:t>common set of rules &amp; commitments</a:t>
            </a:r>
          </a:p>
          <a:p>
            <a:pPr lvl="1">
              <a:buClr>
                <a:srgbClr val="00B0F0"/>
              </a:buClr>
              <a:buSzPct val="80000"/>
              <a:buFont typeface="Arial" pitchFamily="34" charset="0"/>
              <a:buChar char="•"/>
            </a:pPr>
            <a:r>
              <a:rPr lang="en-US" sz="1600" b="1" dirty="0" smtClean="0"/>
              <a:t>Tools, people &amp; processes: </a:t>
            </a:r>
            <a:r>
              <a:rPr lang="en-US" sz="1600" dirty="0" smtClean="0"/>
              <a:t>single platform and global service offer</a:t>
            </a:r>
          </a:p>
          <a:p>
            <a:pPr>
              <a:buClr>
                <a:srgbClr val="00B0F0"/>
              </a:buClr>
            </a:pPr>
            <a:endParaRPr lang="en-US" sz="2000" dirty="0" smtClean="0"/>
          </a:p>
          <a:p>
            <a:pPr>
              <a:buClr>
                <a:srgbClr val="00B0F0"/>
              </a:buClr>
            </a:pPr>
            <a:r>
              <a:rPr lang="en-US" sz="2000" b="1" dirty="0" smtClean="0"/>
              <a:t>This project is not a communications or IS project.              All Solvay entities will actively participate to define the strategy and build the tools. </a:t>
            </a:r>
            <a:endParaRPr lang="en-US" sz="1600" b="1" dirty="0" smtClean="0"/>
          </a:p>
          <a:p>
            <a:pPr>
              <a:buClr>
                <a:srgbClr val="00B0F0"/>
              </a:buClr>
            </a:pPr>
            <a:endParaRPr lang="en-US" sz="1600" dirty="0" smtClean="0"/>
          </a:p>
          <a:p>
            <a:pPr>
              <a:buClr>
                <a:srgbClr val="00B0F0"/>
              </a:buClr>
            </a:pPr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2013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Solweb in brief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22F2-62E9-44C6-BE71-CD7C6D8AD57F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850" y="260350"/>
            <a:ext cx="83518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9EE0"/>
                </a:solidFill>
                <a:latin typeface="Arial" pitchFamily="34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9EE0"/>
                </a:solidFill>
                <a:latin typeface="Arial" pitchFamily="34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9EE0"/>
                </a:solidFill>
                <a:latin typeface="Arial" pitchFamily="34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9EE0"/>
                </a:solidFill>
                <a:latin typeface="Arial" pitchFamily="34" charset="0"/>
              </a:defRPr>
            </a:lvl9pPr>
          </a:lstStyle>
          <a:p>
            <a:r>
              <a:rPr lang="en-US" dirty="0" err="1">
                <a:solidFill>
                  <a:srgbClr val="009EFE"/>
                </a:solidFill>
              </a:rPr>
              <a:t>Solweb</a:t>
            </a:r>
            <a:r>
              <a:rPr lang="en-US" dirty="0">
                <a:solidFill>
                  <a:srgbClr val="009EFE"/>
                </a:solidFill>
              </a:rPr>
              <a:t>, a new web for the new Solvay</a:t>
            </a:r>
          </a:p>
        </p:txBody>
      </p:sp>
    </p:spTree>
    <p:extLst>
      <p:ext uri="{BB962C8B-B14F-4D97-AF65-F5344CB8AC3E}">
        <p14:creationId xmlns:p14="http://schemas.microsoft.com/office/powerpoint/2010/main" val="42976217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fr-BE" dirty="0" smtClean="0"/>
              <a:t>Insert media in </a:t>
            </a:r>
            <a:r>
              <a:rPr lang="fr-BE" dirty="0" err="1" smtClean="0"/>
              <a:t>Keepeek</a:t>
            </a:r>
            <a:r>
              <a:rPr lang="fr-BE" dirty="0" smtClean="0"/>
              <a:t> (3/3 - </a:t>
            </a:r>
            <a:r>
              <a:rPr lang="fr-BE" dirty="0" err="1" smtClean="0"/>
              <a:t>Process</a:t>
            </a:r>
            <a:r>
              <a:rPr lang="fr-BE" dirty="0" smtClean="0"/>
              <a:t>)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smtClean="0">
              <a:latin typeface="Arial" pitchFamily="34" charset="0"/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4034860659"/>
              </p:ext>
            </p:extLst>
          </p:nvPr>
        </p:nvGraphicFramePr>
        <p:xfrm>
          <a:off x="33910" y="715875"/>
          <a:ext cx="8748580" cy="403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-36640" y="4820445"/>
            <a:ext cx="266437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fr-FR" sz="1600" i="1" dirty="0" smtClean="0"/>
              <a:t>a. </a:t>
            </a:r>
            <a:r>
              <a:rPr lang="fr-FR" sz="1600" i="1" dirty="0" err="1" smtClean="0"/>
              <a:t>Upload</a:t>
            </a:r>
            <a:r>
              <a:rPr lang="fr-FR" sz="1600" i="1" dirty="0" smtClean="0"/>
              <a:t> menu</a:t>
            </a:r>
          </a:p>
          <a:p>
            <a:pPr lvl="0">
              <a:spcBef>
                <a:spcPts val="600"/>
              </a:spcBef>
            </a:pPr>
            <a:r>
              <a:rPr lang="fr-FR" sz="1600" i="1" dirty="0"/>
              <a:t>b</a:t>
            </a:r>
            <a:r>
              <a:rPr lang="fr-FR" sz="1600" i="1" dirty="0" smtClean="0"/>
              <a:t>. Multiple </a:t>
            </a:r>
            <a:r>
              <a:rPr lang="fr-FR" sz="1600" i="1" dirty="0"/>
              <a:t>files (flash</a:t>
            </a:r>
            <a:r>
              <a:rPr lang="fr-FR" sz="1600" i="1" dirty="0" smtClean="0"/>
              <a:t>)</a:t>
            </a:r>
            <a:endParaRPr lang="fr-FR" sz="1600" i="1" dirty="0"/>
          </a:p>
        </p:txBody>
      </p:sp>
      <p:sp>
        <p:nvSpPr>
          <p:cNvPr id="4" name="Rectangle 3"/>
          <p:cNvSpPr/>
          <p:nvPr/>
        </p:nvSpPr>
        <p:spPr>
          <a:xfrm>
            <a:off x="2843760" y="4820445"/>
            <a:ext cx="295241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fr-FR" sz="1600" i="1" dirty="0" smtClean="0"/>
              <a:t>c. Double click a media</a:t>
            </a:r>
          </a:p>
          <a:p>
            <a:pPr lvl="0">
              <a:spcBef>
                <a:spcPts val="600"/>
              </a:spcBef>
            </a:pPr>
            <a:r>
              <a:rPr lang="fr-FR" sz="1600" i="1" dirty="0" smtClean="0"/>
              <a:t>d. </a:t>
            </a:r>
            <a:r>
              <a:rPr lang="fr-FR" sz="1600" i="1" dirty="0" err="1" smtClean="0"/>
              <a:t>Fill-in</a:t>
            </a:r>
            <a:r>
              <a:rPr lang="fr-FR" sz="1600" i="1" dirty="0" smtClean="0"/>
              <a:t> </a:t>
            </a:r>
            <a:r>
              <a:rPr lang="fr-FR" sz="1600" i="1" dirty="0" err="1"/>
              <a:t>at</a:t>
            </a:r>
            <a:r>
              <a:rPr lang="fr-FR" sz="1600" i="1" dirty="0"/>
              <a:t> least the </a:t>
            </a:r>
            <a:r>
              <a:rPr lang="fr-FR" sz="1600" i="1" dirty="0" smtClean="0">
                <a:solidFill>
                  <a:srgbClr val="FF0000"/>
                </a:solidFill>
              </a:rPr>
              <a:t>*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fields</a:t>
            </a:r>
            <a:r>
              <a:rPr lang="fr-FR" sz="1600" i="1" dirty="0" smtClean="0"/>
              <a:t> </a:t>
            </a:r>
          </a:p>
          <a:p>
            <a:pPr lvl="0">
              <a:spcBef>
                <a:spcPts val="600"/>
              </a:spcBef>
            </a:pPr>
            <a:r>
              <a:rPr lang="fr-FR" sz="1600" i="1" dirty="0" smtClean="0"/>
              <a:t>e. </a:t>
            </a:r>
            <a:r>
              <a:rPr lang="fr-FR" sz="1600" i="1" dirty="0" err="1" smtClean="0"/>
              <a:t>Press</a:t>
            </a:r>
            <a:endParaRPr lang="fr-FR" sz="1600" i="1" dirty="0"/>
          </a:p>
        </p:txBody>
      </p:sp>
      <p:sp>
        <p:nvSpPr>
          <p:cNvPr id="9" name="Rectangle 8"/>
          <p:cNvSpPr/>
          <p:nvPr/>
        </p:nvSpPr>
        <p:spPr>
          <a:xfrm>
            <a:off x="6012200" y="4820445"/>
            <a:ext cx="28804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fr-FR" sz="1600" i="1" dirty="0" smtClean="0"/>
              <a:t>f. Select </a:t>
            </a:r>
            <a:r>
              <a:rPr lang="fr-FR" sz="1600" i="1" dirty="0" err="1" smtClean="0"/>
              <a:t>then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indexed</a:t>
            </a:r>
            <a:r>
              <a:rPr lang="fr-FR" sz="1600" i="1" dirty="0" smtClean="0"/>
              <a:t> media</a:t>
            </a:r>
          </a:p>
          <a:p>
            <a:pPr lvl="0">
              <a:spcBef>
                <a:spcPts val="600"/>
              </a:spcBef>
            </a:pPr>
            <a:r>
              <a:rPr lang="fr-FR" sz="1600" i="1" dirty="0" smtClean="0"/>
              <a:t>g. </a:t>
            </a:r>
            <a:r>
              <a:rPr lang="fr-FR" sz="1600" i="1" dirty="0" err="1" smtClean="0"/>
              <a:t>Press</a:t>
            </a:r>
            <a:endParaRPr lang="fr-FR" sz="1600" i="1" dirty="0" smtClean="0"/>
          </a:p>
          <a:p>
            <a:pPr lvl="0">
              <a:spcBef>
                <a:spcPts val="600"/>
              </a:spcBef>
            </a:pPr>
            <a:r>
              <a:rPr lang="fr-FR" sz="1600" i="1" dirty="0" smtClean="0"/>
              <a:t>h. Check 1 or more </a:t>
            </a:r>
            <a:r>
              <a:rPr lang="fr-FR" sz="1600" i="1" dirty="0" err="1" smtClean="0"/>
              <a:t>folder</a:t>
            </a:r>
            <a:r>
              <a:rPr lang="fr-FR" sz="1600" i="1" dirty="0" smtClean="0"/>
              <a:t>(s)</a:t>
            </a:r>
            <a:endParaRPr lang="fr-FR" sz="16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60" y="5195485"/>
            <a:ext cx="9525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0" y="5537500"/>
            <a:ext cx="8191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56791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237F72-0F37-4404-8856-A13B8BB57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BD237F72-0F37-4404-8856-A13B8BB57F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496016-3F8F-4DB8-8EA7-3A0BD9102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D3496016-3F8F-4DB8-8EA7-3A0BD9102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528103-CFDE-44BE-932F-224B6502B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graphicEl>
                                              <a:dgm id="{A1528103-CFDE-44BE-932F-224B6502BB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07E32E-BE34-4077-978B-EC421BBFC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graphicEl>
                                              <a:dgm id="{6807E32E-BE34-4077-978B-EC421BBFCC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A4D30F-8413-4D46-823F-29B1958BB7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graphicEl>
                                              <a:dgm id="{9AA4D30F-8413-4D46-823F-29B1958BB7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279EECD-3683-48B4-AFC3-956401673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dgm id="{7279EECD-3683-48B4-AFC3-9564016730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E3A6C9-7537-4E5B-9243-54C8C4CD6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graphicEl>
                                              <a:dgm id="{19E3A6C9-7537-4E5B-9243-54C8C4CD6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5769A6-5EB7-49D7-A586-D44EC35A6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graphicEl>
                                              <a:dgm id="{085769A6-5EB7-49D7-A586-D44EC35A6B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  <p:bldP spid="3" grpId="0" uiExpand="1"/>
      <p:bldP spid="4" grpId="0" uiExpand="1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 about </a:t>
            </a:r>
            <a:r>
              <a:rPr lang="fr-BE" dirty="0" err="1" smtClean="0"/>
              <a:t>Keepeek</a:t>
            </a:r>
            <a:r>
              <a:rPr lang="fr-BE" dirty="0" smtClean="0"/>
              <a:t> for ONE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3861060"/>
            <a:ext cx="8306334" cy="1275921"/>
            <a:chOff x="154206" y="4264092"/>
            <a:chExt cx="8306334" cy="1275921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993110" cy="10029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/>
                <a:t>If </a:t>
              </a:r>
              <a:r>
                <a:rPr lang="fr-FR" sz="2400" dirty="0" err="1"/>
                <a:t>you</a:t>
              </a:r>
              <a:r>
                <a:rPr lang="fr-FR" sz="2400" dirty="0"/>
                <a:t> </a:t>
              </a:r>
              <a:r>
                <a:rPr lang="fr-FR" sz="2400" dirty="0" err="1"/>
                <a:t>think</a:t>
              </a:r>
              <a:r>
                <a:rPr lang="fr-FR" sz="2400" dirty="0"/>
                <a:t> a media or </a:t>
              </a:r>
              <a:r>
                <a:rPr lang="fr-FR" sz="2400" dirty="0" err="1"/>
                <a:t>its</a:t>
              </a:r>
              <a:r>
                <a:rPr lang="fr-FR" sz="2400" dirty="0"/>
                <a:t> description </a:t>
              </a:r>
              <a:r>
                <a:rPr lang="fr-FR" sz="2400" dirty="0" err="1"/>
                <a:t>should</a:t>
              </a:r>
              <a:r>
                <a:rPr lang="fr-FR" sz="2400" dirty="0"/>
                <a:t> </a:t>
              </a:r>
              <a:r>
                <a:rPr lang="fr-FR" sz="2400" dirty="0" err="1"/>
                <a:t>be</a:t>
              </a:r>
              <a:r>
                <a:rPr lang="fr-FR" sz="2400" dirty="0"/>
                <a:t> </a:t>
              </a:r>
              <a:r>
                <a:rPr lang="fr-FR" sz="2400" dirty="0" err="1"/>
                <a:t>updated</a:t>
              </a:r>
              <a:r>
                <a:rPr lang="fr-FR" sz="2400" dirty="0"/>
                <a:t>, </a:t>
              </a:r>
              <a:r>
                <a:rPr lang="fr-FR" sz="2400" dirty="0" err="1"/>
                <a:t>please</a:t>
              </a:r>
              <a:r>
                <a:rPr lang="fr-FR" sz="2400" dirty="0"/>
                <a:t> </a:t>
              </a:r>
              <a:r>
                <a:rPr lang="fr-FR" sz="2400" dirty="0" smtClean="0"/>
                <a:t>contact the </a:t>
              </a:r>
              <a:r>
                <a:rPr lang="fr-FR" sz="2400" dirty="0" err="1" smtClean="0"/>
                <a:t>owner</a:t>
              </a:r>
              <a:r>
                <a:rPr lang="fr-FR" sz="2400" dirty="0" smtClean="0"/>
                <a:t>.</a:t>
              </a:r>
              <a:endParaRPr lang="fr-FR" sz="2400" dirty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1072929"/>
            <a:ext cx="8183673" cy="2275865"/>
            <a:chOff x="204857" y="2132820"/>
            <a:chExt cx="8183673" cy="2275865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19878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Only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indexed</a:t>
              </a:r>
              <a:r>
                <a:rPr lang="fr-FR" sz="2200" dirty="0" smtClean="0"/>
                <a:t> images </a:t>
              </a:r>
              <a:r>
                <a:rPr lang="fr-FR" sz="2200" dirty="0" err="1" smtClean="0"/>
                <a:t>can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published</a:t>
              </a: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Only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published</a:t>
              </a:r>
              <a:r>
                <a:rPr lang="fr-FR" sz="2200" dirty="0" smtClean="0"/>
                <a:t> images are usable in Solvay ONE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/>
                <a:t>Use ‘</a:t>
              </a:r>
              <a:r>
                <a:rPr lang="fr-FR" sz="2400" dirty="0" err="1"/>
                <a:t>Entity</a:t>
              </a:r>
              <a:r>
                <a:rPr lang="fr-FR" sz="2400" dirty="0"/>
                <a:t> </a:t>
              </a:r>
              <a:r>
                <a:rPr lang="fr-FR" sz="2400" dirty="0" err="1"/>
                <a:t>libraries</a:t>
              </a:r>
              <a:r>
                <a:rPr lang="fr-FR" sz="2400" dirty="0"/>
                <a:t>’ to store media </a:t>
              </a:r>
              <a:r>
                <a:rPr lang="fr-FR" sz="2400" dirty="0" err="1"/>
                <a:t>without</a:t>
              </a:r>
              <a:r>
                <a:rPr lang="fr-FR" sz="2400" dirty="0"/>
                <a:t> </a:t>
              </a:r>
              <a:r>
                <a:rPr lang="fr-FR" sz="2400" dirty="0" err="1" smtClean="0"/>
                <a:t>publishing</a:t>
              </a:r>
              <a:r>
                <a:rPr lang="fr-FR" sz="2400" dirty="0" smtClean="0"/>
                <a:t> </a:t>
              </a:r>
              <a:r>
                <a:rPr lang="fr-FR" sz="2400" dirty="0" err="1"/>
                <a:t>it</a:t>
              </a:r>
              <a:r>
                <a:rPr lang="fr-FR" sz="2400" dirty="0"/>
                <a:t> to the </a:t>
              </a:r>
              <a:r>
                <a:rPr lang="fr-FR" sz="2400" dirty="0" smtClean="0"/>
                <a:t>Group </a:t>
              </a:r>
              <a:r>
                <a:rPr lang="fr-FR" sz="2400" dirty="0" err="1" smtClean="0"/>
                <a:t>photolibrary</a:t>
              </a:r>
              <a:endParaRPr lang="fr-FR" sz="2400" dirty="0"/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422083772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Manage Content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External</a:t>
            </a:r>
            <a:r>
              <a:rPr lang="fr-BE" dirty="0" smtClean="0"/>
              <a:t> </a:t>
            </a:r>
            <a:r>
              <a:rPr lang="fr-BE" dirty="0" err="1" smtClean="0"/>
              <a:t>tools</a:t>
            </a:r>
            <a:r>
              <a:rPr lang="fr-BE" dirty="0" smtClean="0"/>
              <a:t>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2791533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Enrich your Editorial with some External content.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Insert a Google Drive content into your Editorial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Attach a 'Main image' to your Editorial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Store a new image in </a:t>
            </a:r>
            <a:r>
              <a:rPr lang="en-US" dirty="0" err="1" smtClean="0"/>
              <a:t>Keepeek</a:t>
            </a:r>
            <a:endParaRPr lang="en-US"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Insert this image in your Editorial rich text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Save all changes and publish in Staging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https://staging.solvay.com/one/trainingmaster/index.html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10 minutes</a:t>
            </a:r>
          </a:p>
        </p:txBody>
      </p:sp>
      <p:sp>
        <p:nvSpPr>
          <p:cNvPr id="16" name="Étoile à 12 branches 15"/>
          <p:cNvSpPr/>
          <p:nvPr/>
        </p:nvSpPr>
        <p:spPr>
          <a:xfrm rot="20264599">
            <a:off x="4034941" y="1891484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7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38431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6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410249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1617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Solvay ONE </a:t>
            </a:r>
            <a:r>
              <a:rPr lang="fr-BE" dirty="0" err="1" smtClean="0"/>
              <a:t>language</a:t>
            </a:r>
            <a:r>
              <a:rPr lang="fr-BE" dirty="0" smtClean="0"/>
              <a:t> management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Main text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Manage </a:t>
            </a:r>
            <a:r>
              <a:rPr lang="fr-BE" sz="2000" dirty="0" err="1" smtClean="0"/>
              <a:t>several</a:t>
            </a:r>
            <a:r>
              <a:rPr lang="fr-BE" sz="2000" dirty="0" smtClean="0"/>
              <a:t> </a:t>
            </a:r>
            <a:r>
              <a:rPr lang="fr-BE" sz="2000" dirty="0" err="1" smtClean="0"/>
              <a:t>language</a:t>
            </a:r>
            <a:r>
              <a:rPr lang="fr-BE" sz="2000" dirty="0" smtClean="0"/>
              <a:t> versions of </a:t>
            </a:r>
            <a:r>
              <a:rPr lang="fr-BE" sz="2000" dirty="0" err="1" smtClean="0"/>
              <a:t>your</a:t>
            </a:r>
            <a:r>
              <a:rPr lang="fr-BE" sz="2000" dirty="0" smtClean="0"/>
              <a:t> content.</a:t>
            </a:r>
            <a:endParaRPr lang="fr-BE" sz="2000" dirty="0"/>
          </a:p>
        </p:txBody>
      </p:sp>
      <p:cxnSp>
        <p:nvCxnSpPr>
          <p:cNvPr id="6" name="Connecteur en angle 5"/>
          <p:cNvCxnSpPr>
            <a:stCxn id="3" idx="2"/>
            <a:endCxn id="14" idx="0"/>
          </p:cNvCxnSpPr>
          <p:nvPr/>
        </p:nvCxnSpPr>
        <p:spPr>
          <a:xfrm rot="16200000" flipH="1">
            <a:off x="2113749" y="3033992"/>
            <a:ext cx="936130" cy="100604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en angle 19"/>
          <p:cNvCxnSpPr>
            <a:stCxn id="3" idx="2"/>
            <a:endCxn id="12" idx="0"/>
          </p:cNvCxnSpPr>
          <p:nvPr/>
        </p:nvCxnSpPr>
        <p:spPr>
          <a:xfrm rot="5400000">
            <a:off x="1121264" y="3047552"/>
            <a:ext cx="936130" cy="97892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4572000" y="1435489"/>
            <a:ext cx="424859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Any</a:t>
            </a:r>
            <a:r>
              <a:rPr lang="fr-FR" sz="2000" dirty="0" smtClean="0"/>
              <a:t> </a:t>
            </a:r>
            <a:r>
              <a:rPr lang="fr-FR" sz="2000" dirty="0" err="1" smtClean="0"/>
              <a:t>language</a:t>
            </a:r>
            <a:r>
              <a:rPr lang="fr-FR" sz="2000" dirty="0" smtClean="0"/>
              <a:t>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a Master </a:t>
            </a:r>
            <a:r>
              <a:rPr lang="fr-FR" sz="2000" dirty="0" err="1" smtClean="0"/>
              <a:t>language</a:t>
            </a:r>
            <a:r>
              <a:rPr lang="fr-FR" sz="2000" dirty="0" smtClean="0"/>
              <a:t>: </a:t>
            </a:r>
            <a:r>
              <a:rPr lang="fr-FR" sz="2000" dirty="0" err="1" smtClean="0"/>
              <a:t>pushed</a:t>
            </a:r>
            <a:r>
              <a:rPr lang="fr-FR" sz="2000" dirty="0" smtClean="0"/>
              <a:t> to all if no translation </a:t>
            </a:r>
            <a:r>
              <a:rPr lang="fr-FR" sz="2000" dirty="0" err="1" smtClean="0"/>
              <a:t>available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err="1" smtClean="0"/>
              <a:t>Other</a:t>
            </a:r>
            <a:r>
              <a:rPr lang="fr-FR" sz="2000" dirty="0" smtClean="0"/>
              <a:t> </a:t>
            </a:r>
            <a:r>
              <a:rPr lang="fr-FR" sz="2000" dirty="0" err="1" smtClean="0"/>
              <a:t>languages</a:t>
            </a:r>
            <a:r>
              <a:rPr lang="fr-FR" sz="2000" dirty="0" smtClean="0"/>
              <a:t> are </a:t>
            </a:r>
            <a:r>
              <a:rPr lang="fr-FR" sz="2000" dirty="0" err="1" smtClean="0"/>
              <a:t>considered</a:t>
            </a:r>
            <a:r>
              <a:rPr lang="fr-FR" sz="2000" dirty="0" smtClean="0"/>
              <a:t> as ‘Child </a:t>
            </a:r>
            <a:r>
              <a:rPr lang="fr-FR" sz="2000" dirty="0" err="1" smtClean="0"/>
              <a:t>languages</a:t>
            </a:r>
            <a:r>
              <a:rPr lang="fr-FR" sz="2000" dirty="0" smtClean="0"/>
              <a:t>’.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err="1" smtClean="0"/>
              <a:t>Process</a:t>
            </a:r>
            <a:r>
              <a:rPr lang="fr-FR" sz="20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err="1" smtClean="0"/>
              <a:t>Create</a:t>
            </a:r>
            <a:r>
              <a:rPr lang="fr-FR" sz="1600" dirty="0" smtClean="0"/>
              <a:t> a content in English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err="1" smtClean="0"/>
              <a:t>Publish</a:t>
            </a:r>
            <a:r>
              <a:rPr lang="fr-FR" sz="1600" dirty="0" smtClean="0"/>
              <a:t> </a:t>
            </a:r>
            <a:r>
              <a:rPr lang="fr-FR" sz="1600" dirty="0" err="1" smtClean="0"/>
              <a:t>it</a:t>
            </a:r>
            <a:r>
              <a:rPr lang="fr-FR" sz="1600" dirty="0" smtClean="0"/>
              <a:t> in Child </a:t>
            </a:r>
            <a:r>
              <a:rPr lang="fr-FR" sz="1600" dirty="0" err="1" smtClean="0"/>
              <a:t>languages</a:t>
            </a:r>
            <a:r>
              <a:rPr lang="fr-FR" sz="1600" dirty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Staging</a:t>
            </a:r>
            <a:r>
              <a:rPr lang="fr-FR" sz="16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Switch to a </a:t>
            </a:r>
            <a:r>
              <a:rPr lang="fr-FR" sz="1600" dirty="0" err="1" smtClean="0"/>
              <a:t>language</a:t>
            </a:r>
            <a:r>
              <a:rPr lang="fr-FR" sz="1600" dirty="0" smtClean="0"/>
              <a:t> to translate in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Select the Editorial component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err="1" smtClean="0"/>
              <a:t>Localize</a:t>
            </a:r>
            <a:r>
              <a:rPr lang="fr-FR" sz="1600" dirty="0" smtClean="0"/>
              <a:t> </a:t>
            </a:r>
            <a:r>
              <a:rPr lang="fr-FR" sz="1600" dirty="0" err="1" smtClean="0"/>
              <a:t>it</a:t>
            </a:r>
            <a:endParaRPr lang="fr-FR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Translate the content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err="1" smtClean="0"/>
              <a:t>Repeat</a:t>
            </a:r>
            <a:r>
              <a:rPr lang="fr-FR" sz="1600" dirty="0" smtClean="0"/>
              <a:t> 3, 4, 5, 6 for </a:t>
            </a:r>
            <a:r>
              <a:rPr lang="fr-FR" sz="1600" dirty="0" err="1" smtClean="0"/>
              <a:t>other</a:t>
            </a:r>
            <a:r>
              <a:rPr lang="fr-FR" sz="1600" dirty="0" smtClean="0"/>
              <a:t> </a:t>
            </a:r>
            <a:r>
              <a:rPr lang="fr-FR" sz="1600" dirty="0" err="1" smtClean="0"/>
              <a:t>languages</a:t>
            </a:r>
            <a:endParaRPr lang="fr-FR" dirty="0" smtClean="0"/>
          </a:p>
        </p:txBody>
      </p:sp>
      <p:sp>
        <p:nvSpPr>
          <p:cNvPr id="14" name="Carré corné 13"/>
          <p:cNvSpPr/>
          <p:nvPr/>
        </p:nvSpPr>
        <p:spPr>
          <a:xfrm>
            <a:off x="2164361" y="4005080"/>
            <a:ext cx="1840951" cy="1512210"/>
          </a:xfrm>
          <a:prstGeom prst="foldedCorner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Portuguese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EN text inherited in PT"/>
          <p:cNvSpPr/>
          <p:nvPr/>
        </p:nvSpPr>
        <p:spPr>
          <a:xfrm>
            <a:off x="2270281" y="4437140"/>
            <a:ext cx="1577958" cy="85472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Editorial </a:t>
            </a:r>
            <a:r>
              <a:rPr lang="fr-FR" b="1" dirty="0" err="1" smtClean="0"/>
              <a:t>title</a:t>
            </a:r>
            <a:endParaRPr lang="fr-FR" b="1" dirty="0"/>
          </a:p>
        </p:txBody>
      </p:sp>
      <p:pic>
        <p:nvPicPr>
          <p:cNvPr id="1026" name="locker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181" y="4331220"/>
            <a:ext cx="209550" cy="2190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rré corné 11"/>
          <p:cNvSpPr/>
          <p:nvPr/>
        </p:nvSpPr>
        <p:spPr>
          <a:xfrm>
            <a:off x="179390" y="4005080"/>
            <a:ext cx="1840951" cy="1512210"/>
          </a:xfrm>
          <a:prstGeom prst="foldedCorner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French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N text inherited in FR"/>
          <p:cNvSpPr/>
          <p:nvPr/>
        </p:nvSpPr>
        <p:spPr>
          <a:xfrm>
            <a:off x="323410" y="4437140"/>
            <a:ext cx="1577958" cy="85472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Editorial </a:t>
            </a:r>
            <a:r>
              <a:rPr lang="fr-FR" b="1" dirty="0" err="1" smtClean="0"/>
              <a:t>title</a:t>
            </a:r>
            <a:endParaRPr lang="fr-FR" b="1" dirty="0"/>
          </a:p>
        </p:txBody>
      </p:sp>
      <p:pic>
        <p:nvPicPr>
          <p:cNvPr id="31" name="locker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50" y="4339225"/>
            <a:ext cx="209550" cy="2190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edit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00" y="4330607"/>
            <a:ext cx="201300" cy="219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edit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10" y="4335385"/>
            <a:ext cx="201300" cy="219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EN version"/>
          <p:cNvGrpSpPr/>
          <p:nvPr/>
        </p:nvGrpSpPr>
        <p:grpSpPr>
          <a:xfrm>
            <a:off x="1158316" y="1556740"/>
            <a:ext cx="1840951" cy="1512210"/>
            <a:chOff x="1158316" y="1556740"/>
            <a:chExt cx="1840951" cy="1512210"/>
          </a:xfrm>
        </p:grpSpPr>
        <p:sp>
          <p:nvSpPr>
            <p:cNvPr id="3" name="Carré corné 2"/>
            <p:cNvSpPr/>
            <p:nvPr/>
          </p:nvSpPr>
          <p:spPr>
            <a:xfrm>
              <a:off x="1158316" y="1556740"/>
              <a:ext cx="1840951" cy="1512210"/>
            </a:xfrm>
            <a:prstGeom prst="foldedCorner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1600" dirty="0" smtClean="0">
                  <a:solidFill>
                    <a:schemeClr val="tx1"/>
                  </a:solidFill>
                </a:rPr>
                <a:t>English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306503" y="1988800"/>
              <a:ext cx="1577958" cy="85472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Editorial </a:t>
              </a:r>
              <a:r>
                <a:rPr lang="fr-FR" b="1" dirty="0" err="1" smtClean="0"/>
                <a:t>title</a:t>
              </a:r>
              <a:endParaRPr lang="fr-FR" b="1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450" y="1891520"/>
              <a:ext cx="209550" cy="2286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4" name="FR translation"/>
          <p:cNvSpPr txBox="1"/>
          <p:nvPr/>
        </p:nvSpPr>
        <p:spPr>
          <a:xfrm>
            <a:off x="308702" y="4547250"/>
            <a:ext cx="156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Titre d’Editorial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41" name="PT Translation"/>
          <p:cNvSpPr txBox="1"/>
          <p:nvPr/>
        </p:nvSpPr>
        <p:spPr>
          <a:xfrm>
            <a:off x="2284873" y="4568460"/>
            <a:ext cx="156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Título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do </a:t>
            </a:r>
            <a:r>
              <a:rPr lang="fr-FR" b="1" dirty="0" smtClean="0">
                <a:solidFill>
                  <a:schemeClr val="bg1"/>
                </a:solidFill>
              </a:rPr>
              <a:t>Editorial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613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8" grpId="0" animBg="1"/>
      <p:bldP spid="28" grpId="1" build="allAtOnce" animBg="1"/>
      <p:bldP spid="12" grpId="0" animBg="1"/>
      <p:bldP spid="12" grpId="1" animBg="1"/>
      <p:bldP spid="13" grpId="0" animBg="1"/>
      <p:bldP spid="13" grpId="1" build="allAtOnce" animBg="1"/>
      <p:bldP spid="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 about Translation &amp; </a:t>
            </a:r>
            <a:r>
              <a:rPr lang="fr-BE" dirty="0" err="1" smtClean="0"/>
              <a:t>publishing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4016058"/>
            <a:ext cx="8306334" cy="1645252"/>
            <a:chOff x="154206" y="4264092"/>
            <a:chExt cx="8306334" cy="1645252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993110" cy="137227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/>
                <a:t>Use </a:t>
              </a:r>
              <a:r>
                <a:rPr lang="fr-FR" sz="2400" dirty="0" smtClean="0"/>
                <a:t>‘</a:t>
              </a:r>
              <a:r>
                <a:rPr lang="fr-FR" sz="2400" dirty="0" err="1" smtClean="0"/>
                <a:t>Localize</a:t>
              </a:r>
              <a:r>
                <a:rPr lang="fr-FR" sz="2400" dirty="0" smtClean="0"/>
                <a:t>’ to </a:t>
              </a:r>
              <a:r>
                <a:rPr lang="fr-FR" sz="2400" dirty="0" err="1" smtClean="0"/>
                <a:t>unlock</a:t>
              </a:r>
              <a:r>
                <a:rPr lang="fr-FR" sz="2400" dirty="0" smtClean="0"/>
                <a:t> a </a:t>
              </a:r>
              <a:r>
                <a:rPr lang="fr-FR" sz="2400" dirty="0" err="1" smtClean="0"/>
                <a:t>child</a:t>
              </a:r>
              <a:r>
                <a:rPr lang="fr-FR" sz="2400" dirty="0" smtClean="0"/>
                <a:t> version.</a:t>
              </a:r>
              <a:br>
                <a:rPr lang="fr-FR" sz="2400" dirty="0" smtClean="0"/>
              </a:br>
              <a:r>
                <a:rPr lang="fr-FR" sz="2400" dirty="0" smtClean="0"/>
                <a:t>‘Edit </a:t>
              </a:r>
              <a:r>
                <a:rPr lang="fr-FR" sz="2400" dirty="0" err="1"/>
                <a:t>this</a:t>
              </a:r>
              <a:r>
                <a:rPr lang="fr-FR" sz="2400" dirty="0"/>
                <a:t> component </a:t>
              </a:r>
              <a:r>
                <a:rPr lang="fr-FR" sz="2400" dirty="0" err="1" smtClean="0"/>
                <a:t>everywhere</a:t>
              </a:r>
              <a:r>
                <a:rPr lang="fr-FR" sz="2400" dirty="0" smtClean="0"/>
                <a:t>’ </a:t>
              </a:r>
              <a:r>
                <a:rPr lang="fr-FR" sz="2400" dirty="0" err="1" smtClean="0"/>
                <a:t>would</a:t>
              </a:r>
              <a:r>
                <a:rPr lang="fr-FR" sz="2400" dirty="0" smtClean="0"/>
                <a:t> </a:t>
              </a:r>
              <a:r>
                <a:rPr lang="fr-FR" sz="2400" dirty="0"/>
                <a:t>update the E</a:t>
              </a:r>
              <a:r>
                <a:rPr lang="fr-FR" sz="2400" dirty="0" smtClean="0"/>
                <a:t>nglish </a:t>
              </a:r>
              <a:r>
                <a:rPr lang="fr-FR" sz="2400" dirty="0"/>
                <a:t>version</a:t>
              </a:r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1052670"/>
            <a:ext cx="8183673" cy="2706752"/>
            <a:chOff x="204857" y="2132820"/>
            <a:chExt cx="8183673" cy="2706752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2418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/>
                <a:t>It </a:t>
              </a:r>
              <a:r>
                <a:rPr lang="fr-FR" sz="2400" dirty="0" err="1"/>
                <a:t>is</a:t>
              </a:r>
              <a:r>
                <a:rPr lang="fr-FR" sz="2400" dirty="0"/>
                <a:t> </a:t>
              </a:r>
              <a:r>
                <a:rPr lang="fr-FR" sz="2400" dirty="0" err="1"/>
                <a:t>recommended</a:t>
              </a:r>
              <a:r>
                <a:rPr lang="fr-FR" sz="2400" dirty="0"/>
                <a:t> to </a:t>
              </a:r>
              <a:r>
                <a:rPr lang="fr-FR" sz="2400" dirty="0" err="1"/>
                <a:t>create</a:t>
              </a:r>
              <a:r>
                <a:rPr lang="fr-FR" sz="2400" dirty="0"/>
                <a:t> global content in English</a:t>
              </a:r>
              <a:r>
                <a:rPr lang="fr-FR" sz="2400" dirty="0" smtClean="0"/>
                <a:t>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 err="1" smtClean="0"/>
                <a:t>Publish</a:t>
              </a:r>
              <a:r>
                <a:rPr lang="fr-FR" sz="2400" dirty="0" smtClean="0"/>
                <a:t> Master + Child </a:t>
              </a:r>
              <a:r>
                <a:rPr lang="fr-FR" sz="2400" dirty="0" err="1" smtClean="0"/>
                <a:t>languages</a:t>
              </a:r>
              <a:r>
                <a:rPr lang="fr-FR" sz="2400" dirty="0" smtClean="0"/>
                <a:t> </a:t>
              </a:r>
              <a:r>
                <a:rPr lang="fr-FR" sz="2400" dirty="0" err="1" smtClean="0"/>
                <a:t>with</a:t>
              </a:r>
              <a:r>
                <a:rPr lang="fr-FR" sz="2400" dirty="0" smtClean="0"/>
                <a:t> ‘Advanced’ tab, </a:t>
              </a:r>
              <a:r>
                <a:rPr lang="fr-FR" sz="2400" dirty="0" err="1" smtClean="0"/>
                <a:t>then</a:t>
              </a:r>
              <a:r>
                <a:rPr lang="fr-FR" sz="2400" dirty="0" smtClean="0"/>
                <a:t> ‘</a:t>
              </a:r>
              <a:r>
                <a:rPr lang="fr-FR" sz="2400" dirty="0" err="1" smtClean="0"/>
                <a:t>Also</a:t>
              </a:r>
              <a:r>
                <a:rPr lang="fr-FR" sz="2400" dirty="0" smtClean="0"/>
                <a:t> </a:t>
              </a:r>
              <a:r>
                <a:rPr lang="fr-FR" sz="2400" dirty="0" err="1" smtClean="0"/>
                <a:t>publish</a:t>
              </a:r>
              <a:r>
                <a:rPr lang="fr-FR" sz="2400" dirty="0" smtClean="0"/>
                <a:t> in </a:t>
              </a:r>
              <a:r>
                <a:rPr lang="fr-FR" sz="2400" dirty="0" err="1" smtClean="0"/>
                <a:t>child</a:t>
              </a:r>
              <a:r>
                <a:rPr lang="fr-FR" sz="2400" dirty="0" smtClean="0"/>
                <a:t> publications’.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400" dirty="0" err="1" smtClean="0"/>
                <a:t>While</a:t>
              </a:r>
              <a:r>
                <a:rPr lang="fr-FR" sz="2400" dirty="0" smtClean="0"/>
                <a:t> </a:t>
              </a:r>
              <a:r>
                <a:rPr lang="fr-FR" sz="2400" dirty="0" err="1" smtClean="0"/>
                <a:t>publishing</a:t>
              </a:r>
              <a:r>
                <a:rPr lang="fr-FR" sz="2400" dirty="0" smtClean="0"/>
                <a:t>, right click </a:t>
              </a:r>
              <a:r>
                <a:rPr lang="fr-FR" sz="2400" dirty="0"/>
                <a:t>in the page, out of </a:t>
              </a:r>
              <a:r>
                <a:rPr lang="fr-FR" sz="2400" dirty="0" err="1"/>
                <a:t>any</a:t>
              </a:r>
              <a:r>
                <a:rPr lang="fr-FR" sz="2400" dirty="0"/>
                <a:t> component, to </a:t>
              </a:r>
              <a:r>
                <a:rPr lang="fr-FR" sz="2400" dirty="0" err="1" smtClean="0"/>
                <a:t>apply</a:t>
              </a:r>
              <a:r>
                <a:rPr lang="fr-FR" sz="2400" dirty="0" smtClean="0"/>
                <a:t> </a:t>
              </a:r>
              <a:r>
                <a:rPr lang="fr-FR" sz="2400" dirty="0"/>
                <a:t>the </a:t>
              </a:r>
              <a:r>
                <a:rPr lang="fr-FR" sz="2400" dirty="0" err="1" smtClean="0"/>
                <a:t>whole</a:t>
              </a:r>
              <a:r>
                <a:rPr lang="fr-FR" sz="2400" dirty="0" smtClean="0"/>
                <a:t> page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76173338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Translate &amp; </a:t>
            </a:r>
            <a:r>
              <a:rPr lang="fr-BE" dirty="0" err="1" smtClean="0"/>
              <a:t>publish</a:t>
            </a:r>
            <a:r>
              <a:rPr lang="fr-BE" dirty="0" smtClean="0"/>
              <a:t>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3113160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Translate your content and publish it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/>
              <a:t>Reach the previously created article and switch to the language you want to translate the page into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/>
              <a:t>Select the content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/>
              <a:t>Localize it from the locker icon menu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/>
              <a:t>Translate the content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/>
              <a:t>Finish editing to save changes and publish in staging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https://staging.solvay.com/one/trainingmaster/index.html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10 minutes</a:t>
            </a:r>
          </a:p>
        </p:txBody>
      </p:sp>
      <p:sp>
        <p:nvSpPr>
          <p:cNvPr id="16" name="Étoile à 12 branches 15"/>
          <p:cNvSpPr/>
          <p:nvPr/>
        </p:nvSpPr>
        <p:spPr>
          <a:xfrm rot="20264599">
            <a:off x="4178961" y="1891484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7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9248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6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460237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1617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Conclusion</a:t>
            </a: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BE" dirty="0" err="1" smtClean="0"/>
              <a:t>Download</a:t>
            </a:r>
            <a:r>
              <a:rPr lang="fr-BE" dirty="0" smtClean="0"/>
              <a:t> </a:t>
            </a:r>
            <a:r>
              <a:rPr lang="fr-BE" dirty="0" err="1" smtClean="0"/>
              <a:t>this</a:t>
            </a:r>
            <a:r>
              <a:rPr lang="fr-BE" dirty="0" smtClean="0"/>
              <a:t> training support </a:t>
            </a:r>
            <a:r>
              <a:rPr lang="fr-BE" dirty="0" err="1" smtClean="0"/>
              <a:t>from</a:t>
            </a:r>
            <a:r>
              <a:rPr lang="fr-BE" dirty="0" smtClean="0"/>
              <a:t> the « Help » </a:t>
            </a:r>
            <a:r>
              <a:rPr lang="fr-BE" dirty="0" err="1" smtClean="0"/>
              <a:t>button</a:t>
            </a:r>
            <a:endParaRPr lang="fr-BE" dirty="0" smtClean="0"/>
          </a:p>
          <a:p>
            <a:pPr eaLnBrk="1" hangingPunct="1"/>
            <a:endParaRPr lang="fr-BE"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smtClean="0">
              <a:latin typeface="Arial" pitchFamily="34" charset="0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153964236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59540" y="2060810"/>
            <a:ext cx="6768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/>
              <a:t>Thank</a:t>
            </a:r>
            <a:r>
              <a:rPr lang="fr-FR" sz="4000" dirty="0" smtClean="0"/>
              <a:t> </a:t>
            </a:r>
            <a:r>
              <a:rPr lang="fr-FR" sz="4000" dirty="0" err="1" smtClean="0"/>
              <a:t>you</a:t>
            </a:r>
            <a:r>
              <a:rPr lang="fr-FR" sz="4000" dirty="0" smtClean="0"/>
              <a:t> for </a:t>
            </a:r>
            <a:r>
              <a:rPr lang="fr-FR" sz="4000" dirty="0" err="1" smtClean="0"/>
              <a:t>your</a:t>
            </a:r>
            <a:r>
              <a:rPr lang="fr-FR" sz="4000" dirty="0" smtClean="0"/>
              <a:t> attention!</a:t>
            </a:r>
            <a:endParaRPr lang="fr-FR" sz="40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683568" y="5971893"/>
            <a:ext cx="600508" cy="693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76256" y="6119638"/>
            <a:ext cx="1749649" cy="693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5496" y="4221088"/>
            <a:ext cx="8697913" cy="2160588"/>
          </a:xfrm>
          <a:prstGeom prst="rect">
            <a:avLst/>
          </a:prstGeom>
          <a:solidFill>
            <a:srgbClr val="00B050">
              <a:alpha val="14902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5496" y="1699150"/>
            <a:ext cx="8697913" cy="2106612"/>
          </a:xfrm>
          <a:prstGeom prst="rect">
            <a:avLst/>
          </a:prstGeom>
          <a:solidFill>
            <a:srgbClr val="009EE0">
              <a:alpha val="14902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35496" y="3874746"/>
            <a:ext cx="8785547" cy="292388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300" kern="0">
                <a:solidFill>
                  <a:prstClr val="white"/>
                </a:solidFill>
                <a:latin typeface="Calibri"/>
                <a:cs typeface="Arial" charset="0"/>
              </a:defRPr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88" name="Ellipse 87"/>
          <p:cNvSpPr/>
          <p:nvPr/>
        </p:nvSpPr>
        <p:spPr>
          <a:xfrm>
            <a:off x="251520" y="3700265"/>
            <a:ext cx="641350" cy="641350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300" kern="0" dirty="0">
                <a:solidFill>
                  <a:prstClr val="white"/>
                </a:solidFill>
                <a:latin typeface="Arial"/>
                <a:cs typeface="Arial" charset="0"/>
              </a:rPr>
              <a:t>Q1</a:t>
            </a:r>
          </a:p>
        </p:txBody>
      </p:sp>
      <p:sp>
        <p:nvSpPr>
          <p:cNvPr id="90" name="Ellipse 89"/>
          <p:cNvSpPr/>
          <p:nvPr/>
        </p:nvSpPr>
        <p:spPr>
          <a:xfrm>
            <a:off x="7755578" y="3700265"/>
            <a:ext cx="641350" cy="641350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039591" y="864901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kern="0" spc="50" dirty="0">
                <a:ln w="13500">
                  <a:noFill/>
                  <a:prstDash val="solid"/>
                </a:ln>
                <a:solidFill>
                  <a:srgbClr val="FFFFFF">
                    <a:lumMod val="85000"/>
                    <a:alpha val="95000"/>
                  </a:srgbClr>
                </a:solidFill>
                <a:latin typeface="Arial"/>
                <a:cs typeface="Arial" charset="0"/>
              </a:rPr>
              <a:t>2014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563910" y="864901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kern="0" spc="50" dirty="0" smtClean="0">
                <a:ln w="13500">
                  <a:noFill/>
                  <a:prstDash val="solid"/>
                </a:ln>
                <a:solidFill>
                  <a:srgbClr val="FFFFFF">
                    <a:lumMod val="85000"/>
                    <a:alpha val="95000"/>
                  </a:srgbClr>
                </a:solidFill>
                <a:latin typeface="Arial"/>
                <a:cs typeface="Arial" charset="0"/>
              </a:rPr>
              <a:t>2015</a:t>
            </a:r>
          </a:p>
        </p:txBody>
      </p:sp>
      <p:sp>
        <p:nvSpPr>
          <p:cNvPr id="96" name="Rectangle 95"/>
          <p:cNvSpPr/>
          <p:nvPr/>
        </p:nvSpPr>
        <p:spPr>
          <a:xfrm>
            <a:off x="772674" y="864901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kern="0" spc="50" dirty="0">
                <a:ln w="13500">
                  <a:noFill/>
                  <a:prstDash val="solid"/>
                </a:ln>
                <a:solidFill>
                  <a:srgbClr val="FFFFFF">
                    <a:lumMod val="85000"/>
                    <a:alpha val="95000"/>
                  </a:srgbClr>
                </a:solidFill>
                <a:latin typeface="Arial"/>
                <a:cs typeface="Arial" charset="0"/>
              </a:rPr>
              <a:t>2013</a:t>
            </a:r>
          </a:p>
        </p:txBody>
      </p:sp>
      <p:sp>
        <p:nvSpPr>
          <p:cNvPr id="34831" name="Rectangle 104"/>
          <p:cNvSpPr>
            <a:spLocks noChangeArrowheads="1"/>
          </p:cNvSpPr>
          <p:nvPr/>
        </p:nvSpPr>
        <p:spPr bwMode="auto">
          <a:xfrm>
            <a:off x="3272534" y="2007560"/>
            <a:ext cx="21788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New corporate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web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presence</a:t>
            </a:r>
          </a:p>
        </p:txBody>
      </p:sp>
      <p:sp>
        <p:nvSpPr>
          <p:cNvPr id="34832" name="Rectangle 105"/>
          <p:cNvSpPr>
            <a:spLocks noChangeArrowheads="1"/>
          </p:cNvSpPr>
          <p:nvPr/>
        </p:nvSpPr>
        <p:spPr bwMode="auto">
          <a:xfrm>
            <a:off x="141572" y="2476267"/>
            <a:ext cx="2206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Migration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of legacy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sector</a:t>
            </a:r>
          </a:p>
          <a:p>
            <a:pPr algn="r"/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&amp; country websites</a:t>
            </a:r>
            <a:endParaRPr lang="en-US" sz="12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34833" name="Rectangle 106"/>
          <p:cNvSpPr>
            <a:spLocks noChangeArrowheads="1"/>
          </p:cNvSpPr>
          <p:nvPr/>
        </p:nvSpPr>
        <p:spPr bwMode="auto">
          <a:xfrm>
            <a:off x="3832362" y="3092582"/>
            <a:ext cx="20201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GBUs products on the web</a:t>
            </a:r>
          </a:p>
        </p:txBody>
      </p:sp>
      <p:cxnSp>
        <p:nvCxnSpPr>
          <p:cNvPr id="108" name="Connecteur droit 107"/>
          <p:cNvCxnSpPr/>
          <p:nvPr/>
        </p:nvCxnSpPr>
        <p:spPr>
          <a:xfrm>
            <a:off x="572195" y="4437112"/>
            <a:ext cx="0" cy="46800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  <a:headEnd type="oval"/>
            <a:tailEnd type="none"/>
          </a:ln>
          <a:effectLst/>
        </p:spPr>
      </p:cxnSp>
      <p:cxnSp>
        <p:nvCxnSpPr>
          <p:cNvPr id="110" name="Connecteur droit 109"/>
          <p:cNvCxnSpPr/>
          <p:nvPr/>
        </p:nvCxnSpPr>
        <p:spPr>
          <a:xfrm>
            <a:off x="5852852" y="4437112"/>
            <a:ext cx="0" cy="900113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  <a:headEnd type="oval"/>
            <a:tailEnd type="none"/>
          </a:ln>
          <a:effectLst/>
        </p:spPr>
      </p:cxnSp>
      <p:cxnSp>
        <p:nvCxnSpPr>
          <p:cNvPr id="112" name="Connecteur droit 111"/>
          <p:cNvCxnSpPr/>
          <p:nvPr/>
        </p:nvCxnSpPr>
        <p:spPr>
          <a:xfrm>
            <a:off x="8076253" y="4437112"/>
            <a:ext cx="0" cy="1553297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  <a:headEnd type="oval"/>
            <a:tailEnd type="none"/>
          </a:ln>
          <a:effectLst/>
        </p:spPr>
      </p:cxnSp>
      <p:cxnSp>
        <p:nvCxnSpPr>
          <p:cNvPr id="34841" name="Connecteur droit 114"/>
          <p:cNvCxnSpPr>
            <a:cxnSpLocks noChangeShapeType="1"/>
          </p:cNvCxnSpPr>
          <p:nvPr/>
        </p:nvCxnSpPr>
        <p:spPr bwMode="auto">
          <a:xfrm>
            <a:off x="35496" y="1711850"/>
            <a:ext cx="8697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116" name="Rectangle 115"/>
          <p:cNvSpPr/>
          <p:nvPr/>
        </p:nvSpPr>
        <p:spPr>
          <a:xfrm>
            <a:off x="138113" y="1418162"/>
            <a:ext cx="215900" cy="20955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34844" name="ZoneTexte 119"/>
          <p:cNvSpPr txBox="1">
            <a:spLocks noChangeArrowheads="1"/>
          </p:cNvSpPr>
          <p:nvPr/>
        </p:nvSpPr>
        <p:spPr bwMode="auto">
          <a:xfrm>
            <a:off x="34263" y="5013176"/>
            <a:ext cx="30893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-  Corporate news…</a:t>
            </a:r>
          </a:p>
          <a:p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-  GBUs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&amp; Functions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new common content</a:t>
            </a:r>
            <a:b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</a:b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  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+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links to legacy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intranets</a:t>
            </a:r>
            <a:endParaRPr lang="en-US" sz="12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34845" name="ZoneTexte 120"/>
          <p:cNvSpPr txBox="1">
            <a:spLocks noChangeArrowheads="1"/>
          </p:cNvSpPr>
          <p:nvPr/>
        </p:nvSpPr>
        <p:spPr bwMode="auto">
          <a:xfrm>
            <a:off x="3202940" y="5589240"/>
            <a:ext cx="24048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pitchFamily="34" charset="0"/>
              <a:buChar char="-"/>
            </a:pP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Single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authentication</a:t>
            </a:r>
          </a:p>
          <a:p>
            <a:pPr marL="171450" indent="-171450">
              <a:buFont typeface="Arial" pitchFamily="34" charset="0"/>
              <a:buChar char="-"/>
            </a:pP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Integration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with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collaboration</a:t>
            </a:r>
            <a:endParaRPr lang="en-US" sz="1200" dirty="0">
              <a:solidFill>
                <a:srgbClr val="000000"/>
              </a:solidFill>
              <a:latin typeface="Arial"/>
              <a:cs typeface="Arial" charset="0"/>
            </a:endParaRPr>
          </a:p>
          <a:p>
            <a:pPr marL="171450" indent="-171450">
              <a:buFont typeface="Arial" pitchFamily="34" charset="0"/>
              <a:buChar char="-"/>
            </a:pP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Integration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with HR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e-services</a:t>
            </a:r>
          </a:p>
          <a:p>
            <a:pPr marL="171450" indent="-171450">
              <a:buFont typeface="Arial" pitchFamily="34" charset="0"/>
              <a:buChar char="-"/>
            </a:pPr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Internet &amp; mobile access</a:t>
            </a:r>
            <a:endParaRPr lang="en-US" sz="12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1407200" y="3700265"/>
            <a:ext cx="641350" cy="641350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300" kern="0" dirty="0">
                <a:solidFill>
                  <a:prstClr val="white"/>
                </a:solidFill>
                <a:latin typeface="Arial"/>
                <a:cs typeface="Arial" charset="0"/>
              </a:rPr>
              <a:t>Q3</a:t>
            </a:r>
          </a:p>
        </p:txBody>
      </p:sp>
      <p:cxnSp>
        <p:nvCxnSpPr>
          <p:cNvPr id="43" name="Connecteur droit 42"/>
          <p:cNvCxnSpPr/>
          <p:nvPr/>
        </p:nvCxnSpPr>
        <p:spPr>
          <a:xfrm>
            <a:off x="1727875" y="2060848"/>
            <a:ext cx="0" cy="1525587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ysDot"/>
            <a:tailEnd type="oval"/>
          </a:ln>
          <a:effectLst/>
        </p:spPr>
      </p:cxnSp>
      <p:cxnSp>
        <p:nvCxnSpPr>
          <p:cNvPr id="34840" name="Connecteur droit 113"/>
          <p:cNvCxnSpPr>
            <a:cxnSpLocks noChangeShapeType="1"/>
          </p:cNvCxnSpPr>
          <p:nvPr/>
        </p:nvCxnSpPr>
        <p:spPr bwMode="auto">
          <a:xfrm>
            <a:off x="35496" y="6453712"/>
            <a:ext cx="8697600" cy="0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118" name="Rectangle 117"/>
          <p:cNvSpPr/>
          <p:nvPr/>
        </p:nvSpPr>
        <p:spPr>
          <a:xfrm>
            <a:off x="138113" y="6560856"/>
            <a:ext cx="215900" cy="209550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34856" name="Rectangle 118"/>
          <p:cNvSpPr>
            <a:spLocks noChangeArrowheads="1"/>
          </p:cNvSpPr>
          <p:nvPr/>
        </p:nvSpPr>
        <p:spPr bwMode="auto">
          <a:xfrm>
            <a:off x="354013" y="6525344"/>
            <a:ext cx="930063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  <a:cs typeface="Arial" charset="0"/>
              </a:rPr>
              <a:t>Intranet</a:t>
            </a:r>
            <a:r>
              <a:rPr lang="en-US" sz="1200" dirty="0">
                <a:solidFill>
                  <a:srgbClr val="92D050"/>
                </a:solidFill>
                <a:latin typeface="Arial"/>
                <a:cs typeface="Arial" charset="0"/>
              </a:rPr>
              <a:t>  </a:t>
            </a:r>
            <a:r>
              <a:rPr lang="en-US" sz="1200" dirty="0">
                <a:solidFill>
                  <a:srgbClr val="00B050"/>
                </a:solidFill>
                <a:latin typeface="Arial"/>
                <a:cs typeface="Arial" charset="0"/>
                <a:sym typeface="Wingdings 3" pitchFamily="18" charset="2"/>
              </a:rPr>
              <a:t></a:t>
            </a:r>
            <a:endParaRPr lang="en-US" sz="1200" dirty="0">
              <a:solidFill>
                <a:srgbClr val="00B050"/>
              </a:solidFill>
              <a:latin typeface="Arial"/>
              <a:cs typeface="Arial" charset="0"/>
            </a:endParaRPr>
          </a:p>
        </p:txBody>
      </p:sp>
      <p:sp>
        <p:nvSpPr>
          <p:cNvPr id="50" name="Rectangle 118"/>
          <p:cNvSpPr>
            <a:spLocks noChangeArrowheads="1"/>
          </p:cNvSpPr>
          <p:nvPr/>
        </p:nvSpPr>
        <p:spPr bwMode="auto">
          <a:xfrm>
            <a:off x="354013" y="1375200"/>
            <a:ext cx="9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/>
                <a:cs typeface="Arial" charset="0"/>
              </a:rPr>
              <a:t>Internet</a:t>
            </a:r>
            <a:r>
              <a:rPr lang="en-US" sz="1200" dirty="0" smtClean="0">
                <a:solidFill>
                  <a:srgbClr val="92D050"/>
                </a:solidFill>
                <a:latin typeface="Arial"/>
                <a:cs typeface="Arial" charset="0"/>
              </a:rPr>
              <a:t>  </a:t>
            </a:r>
            <a:r>
              <a:rPr lang="en-US" sz="1200" dirty="0" smtClean="0">
                <a:solidFill>
                  <a:srgbClr val="009EE0"/>
                </a:solidFill>
                <a:latin typeface="Arial"/>
                <a:cs typeface="Arial" charset="0"/>
                <a:sym typeface="Wingdings 3"/>
              </a:rPr>
              <a:t></a:t>
            </a:r>
            <a:endParaRPr lang="en-US" sz="1200" dirty="0">
              <a:solidFill>
                <a:srgbClr val="009EE0"/>
              </a:solidFill>
              <a:latin typeface="Arial"/>
              <a:cs typeface="Arial" charset="0"/>
            </a:endParaRPr>
          </a:p>
        </p:txBody>
      </p:sp>
      <p:cxnSp>
        <p:nvCxnSpPr>
          <p:cNvPr id="34824" name="Connecteur droit 91"/>
          <p:cNvCxnSpPr>
            <a:cxnSpLocks noChangeShapeType="1"/>
          </p:cNvCxnSpPr>
          <p:nvPr/>
        </p:nvCxnSpPr>
        <p:spPr bwMode="auto">
          <a:xfrm>
            <a:off x="4855811" y="1154637"/>
            <a:ext cx="12700" cy="5292000"/>
          </a:xfrm>
          <a:prstGeom prst="line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prstDash val="dash"/>
            <a:round/>
            <a:headEnd/>
            <a:tailEnd/>
          </a:ln>
        </p:spPr>
      </p:cxnSp>
      <p:cxnSp>
        <p:nvCxnSpPr>
          <p:cNvPr id="59" name="Connecteur droit 58"/>
          <p:cNvCxnSpPr/>
          <p:nvPr/>
        </p:nvCxnSpPr>
        <p:spPr>
          <a:xfrm>
            <a:off x="8076253" y="3228706"/>
            <a:ext cx="0" cy="357729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ysDot"/>
            <a:tailEnd type="oval"/>
          </a:ln>
          <a:effectLst/>
        </p:spPr>
      </p:cxn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143000"/>
          </a:xfrm>
        </p:spPr>
        <p:txBody>
          <a:bodyPr/>
          <a:lstStyle/>
          <a:p>
            <a:r>
              <a:rPr lang="en-US" dirty="0"/>
              <a:t>Solweb roadmap &amp; milestones </a:t>
            </a:r>
            <a:r>
              <a:rPr lang="en-US" sz="1600" b="0" dirty="0" smtClean="0"/>
              <a:t>(February 2015)</a:t>
            </a:r>
            <a:endParaRPr lang="en-US" sz="1600" b="0" dirty="0"/>
          </a:p>
        </p:txBody>
      </p:sp>
      <p:cxnSp>
        <p:nvCxnSpPr>
          <p:cNvPr id="45" name="Connecteur droit 44"/>
          <p:cNvCxnSpPr/>
          <p:nvPr/>
        </p:nvCxnSpPr>
        <p:spPr>
          <a:xfrm>
            <a:off x="6629652" y="2576785"/>
            <a:ext cx="0" cy="100965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ysDot"/>
            <a:tailEnd type="oval"/>
          </a:ln>
          <a:effectLst/>
        </p:spPr>
      </p:cxnSp>
      <p:sp>
        <p:nvSpPr>
          <p:cNvPr id="51" name="Ellipse 50"/>
          <p:cNvSpPr/>
          <p:nvPr/>
        </p:nvSpPr>
        <p:spPr>
          <a:xfrm>
            <a:off x="6321856" y="3700265"/>
            <a:ext cx="641350" cy="641350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300" kern="0" dirty="0" smtClean="0">
                <a:solidFill>
                  <a:prstClr val="white"/>
                </a:solidFill>
                <a:latin typeface="Arial"/>
                <a:cs typeface="Arial" charset="0"/>
              </a:rPr>
              <a:t>Q3</a:t>
            </a:r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5531383" y="3700265"/>
            <a:ext cx="641350" cy="641350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300" kern="0" dirty="0" smtClean="0">
                <a:solidFill>
                  <a:prstClr val="white"/>
                </a:solidFill>
                <a:latin typeface="Arial"/>
                <a:cs typeface="Arial" charset="0"/>
              </a:rPr>
              <a:t>Q2</a:t>
            </a:r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55" name="Ellipse 96"/>
          <p:cNvSpPr/>
          <p:nvPr/>
        </p:nvSpPr>
        <p:spPr>
          <a:xfrm>
            <a:off x="7753990" y="3700265"/>
            <a:ext cx="642938" cy="641350"/>
          </a:xfrm>
          <a:prstGeom prst="chord">
            <a:avLst>
              <a:gd name="adj1" fmla="val 2700000"/>
              <a:gd name="adj2" fmla="val 13383101"/>
            </a:avLst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300" kern="0" dirty="0" smtClean="0">
                <a:solidFill>
                  <a:prstClr val="white"/>
                </a:solidFill>
                <a:latin typeface="Arial"/>
                <a:cs typeface="Arial" charset="0"/>
              </a:rPr>
              <a:t>Q2</a:t>
            </a:r>
            <a:endParaRPr lang="en-US" sz="1300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cxnSp>
        <p:nvCxnSpPr>
          <p:cNvPr id="56" name="Connecteur droit 92"/>
          <p:cNvCxnSpPr>
            <a:cxnSpLocks noChangeShapeType="1"/>
          </p:cNvCxnSpPr>
          <p:nvPr/>
        </p:nvCxnSpPr>
        <p:spPr bwMode="auto">
          <a:xfrm>
            <a:off x="2344192" y="1154637"/>
            <a:ext cx="0" cy="5292000"/>
          </a:xfrm>
          <a:prstGeom prst="line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prstDash val="dash"/>
            <a:round/>
            <a:headEnd/>
            <a:tailEnd/>
          </a:ln>
        </p:spPr>
      </p:cxnSp>
      <p:cxnSp>
        <p:nvCxnSpPr>
          <p:cNvPr id="60" name="Connecteur droit 92"/>
          <p:cNvCxnSpPr>
            <a:cxnSpLocks noChangeShapeType="1"/>
          </p:cNvCxnSpPr>
          <p:nvPr/>
        </p:nvCxnSpPr>
        <p:spPr bwMode="auto">
          <a:xfrm>
            <a:off x="7380130" y="1154637"/>
            <a:ext cx="0" cy="5292000"/>
          </a:xfrm>
          <a:prstGeom prst="line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prstDash val="dash"/>
            <a:round/>
            <a:headEnd/>
            <a:tailEnd/>
          </a:ln>
        </p:spPr>
      </p:cxnSp>
      <p:sp>
        <p:nvSpPr>
          <p:cNvPr id="52" name="Rectangle à coins arrondis 101"/>
          <p:cNvSpPr/>
          <p:nvPr/>
        </p:nvSpPr>
        <p:spPr>
          <a:xfrm>
            <a:off x="2344192" y="2480195"/>
            <a:ext cx="5035937" cy="4191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Unified internet presence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70421" y="1940450"/>
            <a:ext cx="3202113" cy="4191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New solvay.com</a:t>
            </a:r>
          </a:p>
        </p:txBody>
      </p:sp>
      <p:sp>
        <p:nvSpPr>
          <p:cNvPr id="44" name="Rectangle à coins arrondis 103"/>
          <p:cNvSpPr/>
          <p:nvPr/>
        </p:nvSpPr>
        <p:spPr>
          <a:xfrm>
            <a:off x="5852852" y="3021532"/>
            <a:ext cx="2880558" cy="4191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Group product catalog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3246150" y="5213080"/>
            <a:ext cx="5486946" cy="417513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New Solvay intranet portal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5852852" y="5818712"/>
            <a:ext cx="2880557" cy="419100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Full integration of legacy content</a:t>
            </a:r>
          </a:p>
          <a:p>
            <a:pPr algn="ctr"/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 &amp; country roll-out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70420" y="4605862"/>
            <a:ext cx="3204000" cy="419100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defRPr/>
            </a:pPr>
            <a:r>
              <a:rPr lang="en-US" sz="1200" kern="0" dirty="0">
                <a:solidFill>
                  <a:prstClr val="white"/>
                </a:solidFill>
                <a:latin typeface="Arial"/>
                <a:cs typeface="Arial" charset="0"/>
              </a:rPr>
              <a:t>New Solvay intranet </a:t>
            </a:r>
            <a:r>
              <a:rPr lang="en-US" sz="1200" kern="0" dirty="0" smtClean="0">
                <a:solidFill>
                  <a:prstClr val="white"/>
                </a:solidFill>
                <a:latin typeface="Arial"/>
                <a:cs typeface="Arial" charset="0"/>
              </a:rPr>
              <a:t>foundation - </a:t>
            </a:r>
            <a:r>
              <a:rPr lang="en-US" sz="1200" b="1" kern="0" dirty="0" smtClean="0">
                <a:solidFill>
                  <a:prstClr val="white"/>
                </a:solidFill>
                <a:latin typeface="Arial"/>
                <a:cs typeface="Arial" charset="0"/>
              </a:rPr>
              <a:t>WeLink</a:t>
            </a:r>
            <a:endParaRPr lang="en-US" sz="1200" b="1" kern="0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588972" y="864901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kern="0" spc="50" dirty="0" smtClean="0">
                <a:ln w="13500">
                  <a:noFill/>
                  <a:prstDash val="solid"/>
                </a:ln>
                <a:solidFill>
                  <a:srgbClr val="FFFFFF">
                    <a:lumMod val="85000"/>
                    <a:alpha val="95000"/>
                  </a:srgbClr>
                </a:solidFill>
                <a:latin typeface="Arial"/>
                <a:cs typeface="Arial" charset="0"/>
              </a:rPr>
              <a:t>2016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322784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>
            <a:off x="0" y="4389120"/>
            <a:ext cx="8896350" cy="1734998"/>
          </a:xfrm>
          <a:custGeom>
            <a:avLst/>
            <a:gdLst>
              <a:gd name="connsiteX0" fmla="*/ 0 w 8905875"/>
              <a:gd name="connsiteY0" fmla="*/ 3209925 h 3333750"/>
              <a:gd name="connsiteX1" fmla="*/ 9525 w 8905875"/>
              <a:gd name="connsiteY1" fmla="*/ 1524000 h 3333750"/>
              <a:gd name="connsiteX2" fmla="*/ 8905875 w 8905875"/>
              <a:gd name="connsiteY2" fmla="*/ 0 h 3333750"/>
              <a:gd name="connsiteX3" fmla="*/ 8905875 w 8905875"/>
              <a:gd name="connsiteY3" fmla="*/ 3200400 h 3333750"/>
              <a:gd name="connsiteX4" fmla="*/ 0 w 8905875"/>
              <a:gd name="connsiteY4" fmla="*/ 3200400 h 3333750"/>
              <a:gd name="connsiteX5" fmla="*/ 0 w 8905875"/>
              <a:gd name="connsiteY5" fmla="*/ 3314700 h 3333750"/>
              <a:gd name="connsiteX6" fmla="*/ 0 w 8905875"/>
              <a:gd name="connsiteY6" fmla="*/ 3314700 h 3333750"/>
              <a:gd name="connsiteX7" fmla="*/ 9525 w 8905875"/>
              <a:gd name="connsiteY7" fmla="*/ 3333750 h 3333750"/>
              <a:gd name="connsiteX0" fmla="*/ 0 w 8905875"/>
              <a:gd name="connsiteY0" fmla="*/ 3209925 h 3314700"/>
              <a:gd name="connsiteX1" fmla="*/ 9525 w 8905875"/>
              <a:gd name="connsiteY1" fmla="*/ 1524000 h 3314700"/>
              <a:gd name="connsiteX2" fmla="*/ 8905875 w 8905875"/>
              <a:gd name="connsiteY2" fmla="*/ 0 h 3314700"/>
              <a:gd name="connsiteX3" fmla="*/ 8905875 w 8905875"/>
              <a:gd name="connsiteY3" fmla="*/ 3200400 h 3314700"/>
              <a:gd name="connsiteX4" fmla="*/ 0 w 8905875"/>
              <a:gd name="connsiteY4" fmla="*/ 3200400 h 3314700"/>
              <a:gd name="connsiteX5" fmla="*/ 0 w 8905875"/>
              <a:gd name="connsiteY5" fmla="*/ 3314700 h 3314700"/>
              <a:gd name="connsiteX6" fmla="*/ 0 w 8905875"/>
              <a:gd name="connsiteY6" fmla="*/ 3314700 h 3314700"/>
              <a:gd name="connsiteX0" fmla="*/ 0 w 8905875"/>
              <a:gd name="connsiteY0" fmla="*/ 3209925 h 3314700"/>
              <a:gd name="connsiteX1" fmla="*/ 9525 w 8905875"/>
              <a:gd name="connsiteY1" fmla="*/ 1524000 h 3314700"/>
              <a:gd name="connsiteX2" fmla="*/ 8905875 w 8905875"/>
              <a:gd name="connsiteY2" fmla="*/ 0 h 3314700"/>
              <a:gd name="connsiteX3" fmla="*/ 8905875 w 8905875"/>
              <a:gd name="connsiteY3" fmla="*/ 3200400 h 3314700"/>
              <a:gd name="connsiteX4" fmla="*/ 0 w 8905875"/>
              <a:gd name="connsiteY4" fmla="*/ 3200400 h 3314700"/>
              <a:gd name="connsiteX5" fmla="*/ 0 w 8905875"/>
              <a:gd name="connsiteY5" fmla="*/ 3314700 h 3314700"/>
              <a:gd name="connsiteX0" fmla="*/ 0 w 8905875"/>
              <a:gd name="connsiteY0" fmla="*/ 3209925 h 3209925"/>
              <a:gd name="connsiteX1" fmla="*/ 9525 w 8905875"/>
              <a:gd name="connsiteY1" fmla="*/ 1524000 h 3209925"/>
              <a:gd name="connsiteX2" fmla="*/ 8905875 w 8905875"/>
              <a:gd name="connsiteY2" fmla="*/ 0 h 3209925"/>
              <a:gd name="connsiteX3" fmla="*/ 8905875 w 8905875"/>
              <a:gd name="connsiteY3" fmla="*/ 3200400 h 3209925"/>
              <a:gd name="connsiteX4" fmla="*/ 0 w 8905875"/>
              <a:gd name="connsiteY4" fmla="*/ 3200400 h 3209925"/>
              <a:gd name="connsiteX0" fmla="*/ 0 w 8905875"/>
              <a:gd name="connsiteY0" fmla="*/ 3209925 h 3209925"/>
              <a:gd name="connsiteX1" fmla="*/ 0 w 8905875"/>
              <a:gd name="connsiteY1" fmla="*/ 1159889 h 3209925"/>
              <a:gd name="connsiteX2" fmla="*/ 8905875 w 8905875"/>
              <a:gd name="connsiteY2" fmla="*/ 0 h 3209925"/>
              <a:gd name="connsiteX3" fmla="*/ 8905875 w 8905875"/>
              <a:gd name="connsiteY3" fmla="*/ 3200400 h 3209925"/>
              <a:gd name="connsiteX4" fmla="*/ 0 w 8905875"/>
              <a:gd name="connsiteY4" fmla="*/ 3200400 h 3209925"/>
              <a:gd name="connsiteX0" fmla="*/ 0 w 8905875"/>
              <a:gd name="connsiteY0" fmla="*/ 3209925 h 3209925"/>
              <a:gd name="connsiteX1" fmla="*/ 2390577 w 8905875"/>
              <a:gd name="connsiteY1" fmla="*/ 1822193 h 3209925"/>
              <a:gd name="connsiteX2" fmla="*/ 8905875 w 8905875"/>
              <a:gd name="connsiteY2" fmla="*/ 0 h 3209925"/>
              <a:gd name="connsiteX3" fmla="*/ 8905875 w 8905875"/>
              <a:gd name="connsiteY3" fmla="*/ 3200400 h 3209925"/>
              <a:gd name="connsiteX4" fmla="*/ 0 w 8905875"/>
              <a:gd name="connsiteY4" fmla="*/ 3200400 h 3209925"/>
              <a:gd name="connsiteX0" fmla="*/ 0 w 8905875"/>
              <a:gd name="connsiteY0" fmla="*/ 1420127 h 1420127"/>
              <a:gd name="connsiteX1" fmla="*/ 2390577 w 8905875"/>
              <a:gd name="connsiteY1" fmla="*/ 32395 h 1420127"/>
              <a:gd name="connsiteX2" fmla="*/ 6666601 w 8905875"/>
              <a:gd name="connsiteY2" fmla="*/ 0 h 1420127"/>
              <a:gd name="connsiteX3" fmla="*/ 8905875 w 8905875"/>
              <a:gd name="connsiteY3" fmla="*/ 1410602 h 1420127"/>
              <a:gd name="connsiteX4" fmla="*/ 0 w 8905875"/>
              <a:gd name="connsiteY4" fmla="*/ 1410602 h 1420127"/>
              <a:gd name="connsiteX0" fmla="*/ 0 w 8905875"/>
              <a:gd name="connsiteY0" fmla="*/ 1420127 h 1420127"/>
              <a:gd name="connsiteX1" fmla="*/ 2466228 w 8905875"/>
              <a:gd name="connsiteY1" fmla="*/ 24510 h 1420127"/>
              <a:gd name="connsiteX2" fmla="*/ 6666601 w 8905875"/>
              <a:gd name="connsiteY2" fmla="*/ 0 h 1420127"/>
              <a:gd name="connsiteX3" fmla="*/ 8905875 w 8905875"/>
              <a:gd name="connsiteY3" fmla="*/ 1410602 h 1420127"/>
              <a:gd name="connsiteX4" fmla="*/ 0 w 8905875"/>
              <a:gd name="connsiteY4" fmla="*/ 1410602 h 1420127"/>
              <a:gd name="connsiteX0" fmla="*/ 0 w 8905875"/>
              <a:gd name="connsiteY0" fmla="*/ 1395617 h 1395617"/>
              <a:gd name="connsiteX1" fmla="*/ 2466228 w 8905875"/>
              <a:gd name="connsiteY1" fmla="*/ 0 h 1395617"/>
              <a:gd name="connsiteX2" fmla="*/ 5811743 w 8905875"/>
              <a:gd name="connsiteY2" fmla="*/ 156836 h 1395617"/>
              <a:gd name="connsiteX3" fmla="*/ 8905875 w 8905875"/>
              <a:gd name="connsiteY3" fmla="*/ 1386092 h 1395617"/>
              <a:gd name="connsiteX4" fmla="*/ 0 w 8905875"/>
              <a:gd name="connsiteY4" fmla="*/ 1386092 h 1395617"/>
              <a:gd name="connsiteX0" fmla="*/ 0 w 8905875"/>
              <a:gd name="connsiteY0" fmla="*/ 1238781 h 1238781"/>
              <a:gd name="connsiteX1" fmla="*/ 3154653 w 8905875"/>
              <a:gd name="connsiteY1" fmla="*/ 16625 h 1238781"/>
              <a:gd name="connsiteX2" fmla="*/ 5811743 w 8905875"/>
              <a:gd name="connsiteY2" fmla="*/ 0 h 1238781"/>
              <a:gd name="connsiteX3" fmla="*/ 8905875 w 8905875"/>
              <a:gd name="connsiteY3" fmla="*/ 1229256 h 1238781"/>
              <a:gd name="connsiteX4" fmla="*/ 0 w 8905875"/>
              <a:gd name="connsiteY4" fmla="*/ 1229256 h 12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05875" h="1238781">
                <a:moveTo>
                  <a:pt x="0" y="1238781"/>
                </a:moveTo>
                <a:lnTo>
                  <a:pt x="3154653" y="16625"/>
                </a:lnTo>
                <a:lnTo>
                  <a:pt x="5811743" y="0"/>
                </a:lnTo>
                <a:lnTo>
                  <a:pt x="8905875" y="1229256"/>
                </a:lnTo>
                <a:lnTo>
                  <a:pt x="0" y="1229256"/>
                </a:lnTo>
              </a:path>
            </a:pathLst>
          </a:cu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34" name="Isosceles Triangle 33"/>
          <p:cNvSpPr/>
          <p:nvPr/>
        </p:nvSpPr>
        <p:spPr>
          <a:xfrm flipV="1">
            <a:off x="0" y="1577905"/>
            <a:ext cx="8896350" cy="1441879"/>
          </a:xfrm>
          <a:prstGeom prst="triangle">
            <a:avLst>
              <a:gd name="adj" fmla="val 49830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0"/>
                </a:schemeClr>
              </a:gs>
              <a:gs pos="65000">
                <a:schemeClr val="accent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33" name="Oval 13"/>
          <p:cNvSpPr/>
          <p:nvPr/>
        </p:nvSpPr>
        <p:spPr>
          <a:xfrm>
            <a:off x="3222338" y="2044781"/>
            <a:ext cx="2484392" cy="2484392"/>
          </a:xfrm>
          <a:prstGeom prst="ellipse">
            <a:avLst/>
          </a:prstGeom>
          <a:gradFill flip="none" rotWithShape="1">
            <a:gsLst>
              <a:gs pos="53000">
                <a:schemeClr val="bg2">
                  <a:lumMod val="40000"/>
                  <a:lumOff val="60000"/>
                </a:schemeClr>
              </a:gs>
              <a:gs pos="100000">
                <a:schemeClr val="bg2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88900" dist="88900" dir="8400000" algn="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grpSp>
        <p:nvGrpSpPr>
          <p:cNvPr id="37" name="Group 5"/>
          <p:cNvGrpSpPr/>
          <p:nvPr/>
        </p:nvGrpSpPr>
        <p:grpSpPr>
          <a:xfrm>
            <a:off x="2798285" y="1775026"/>
            <a:ext cx="3267114" cy="956355"/>
            <a:chOff x="2798285" y="1317808"/>
            <a:chExt cx="3267114" cy="956355"/>
          </a:xfrm>
        </p:grpSpPr>
        <p:grpSp>
          <p:nvGrpSpPr>
            <p:cNvPr id="41" name="Group 37"/>
            <p:cNvGrpSpPr/>
            <p:nvPr/>
          </p:nvGrpSpPr>
          <p:grpSpPr>
            <a:xfrm rot="1349033" flipH="1">
              <a:off x="5207229" y="1331201"/>
              <a:ext cx="858170" cy="942962"/>
              <a:chOff x="2804160" y="914988"/>
              <a:chExt cx="3535679" cy="3885022"/>
            </a:xfr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61000">
                  <a:schemeClr val="accent2">
                    <a:lumMod val="0"/>
                    <a:lumOff val="100000"/>
                  </a:schemeClr>
                </a:gs>
                <a:gs pos="100000">
                  <a:schemeClr val="bg2"/>
                </a:gs>
              </a:gsLst>
              <a:path path="circle">
                <a:fillToRect l="50000" t="-80000" r="50000" b="180000"/>
              </a:path>
              <a:tileRect/>
            </a:gradFill>
          </p:grpSpPr>
          <p:sp>
            <p:nvSpPr>
              <p:cNvPr id="55" name="Shape 47"/>
              <p:cNvSpPr/>
              <p:nvPr/>
            </p:nvSpPr>
            <p:spPr>
              <a:xfrm>
                <a:off x="4104640" y="2564810"/>
                <a:ext cx="2235199" cy="2235200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56" name="Group 41"/>
              <p:cNvGrpSpPr/>
              <p:nvPr/>
            </p:nvGrpSpPr>
            <p:grpSpPr>
              <a:xfrm>
                <a:off x="2804160" y="2036489"/>
                <a:ext cx="1625600" cy="1625600"/>
                <a:chOff x="1544320" y="1300480"/>
                <a:chExt cx="1625600" cy="1625600"/>
              </a:xfrm>
              <a:grpFill/>
            </p:grpSpPr>
            <p:sp>
              <p:nvSpPr>
                <p:cNvPr id="58" name="Shape 45"/>
                <p:cNvSpPr/>
                <p:nvPr/>
              </p:nvSpPr>
              <p:spPr>
                <a:xfrm>
                  <a:off x="1544320" y="1300480"/>
                  <a:ext cx="1625600" cy="1625600"/>
                </a:xfrm>
                <a:prstGeom prst="gear6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59" name="Shape 6"/>
                <p:cNvSpPr/>
                <p:nvPr/>
              </p:nvSpPr>
              <p:spPr>
                <a:xfrm>
                  <a:off x="1953570" y="1712203"/>
                  <a:ext cx="807100" cy="80215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0480" tIns="30480" rIns="30480" bIns="30480" numCol="1" spcCol="1270" anchor="ctr" anchorCtr="0">
                  <a:noAutofit/>
                </a:bodyPr>
                <a:lstStyle/>
                <a:p>
                  <a:pPr lvl="0" algn="ctr" defTabSz="10668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fr-BE" sz="2400" kern="1200" dirty="0"/>
                </a:p>
              </p:txBody>
            </p:sp>
          </p:grpSp>
          <p:sp>
            <p:nvSpPr>
              <p:cNvPr id="57" name="Shape 43"/>
              <p:cNvSpPr/>
              <p:nvPr/>
            </p:nvSpPr>
            <p:spPr>
              <a:xfrm rot="20700000">
                <a:off x="3714661" y="914988"/>
                <a:ext cx="1592755" cy="1592758"/>
              </a:xfrm>
              <a:prstGeom prst="gear6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43" name="Group 17"/>
            <p:cNvGrpSpPr/>
            <p:nvPr/>
          </p:nvGrpSpPr>
          <p:grpSpPr>
            <a:xfrm rot="20250967">
              <a:off x="2798285" y="1317808"/>
              <a:ext cx="858170" cy="942962"/>
              <a:chOff x="2804160" y="914990"/>
              <a:chExt cx="3535679" cy="3885020"/>
            </a:xfr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61000">
                  <a:schemeClr val="accent2">
                    <a:lumMod val="0"/>
                    <a:lumOff val="100000"/>
                  </a:schemeClr>
                </a:gs>
                <a:gs pos="100000">
                  <a:schemeClr val="bg2"/>
                </a:gs>
              </a:gsLst>
              <a:path path="circle">
                <a:fillToRect l="50000" t="-80000" r="50000" b="180000"/>
              </a:path>
              <a:tileRect/>
            </a:gradFill>
          </p:grpSpPr>
          <p:sp>
            <p:nvSpPr>
              <p:cNvPr id="45" name="Shape 28"/>
              <p:cNvSpPr/>
              <p:nvPr/>
            </p:nvSpPr>
            <p:spPr>
              <a:xfrm>
                <a:off x="4104640" y="2564810"/>
                <a:ext cx="2235199" cy="2235200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49" name="Group 22"/>
              <p:cNvGrpSpPr/>
              <p:nvPr/>
            </p:nvGrpSpPr>
            <p:grpSpPr>
              <a:xfrm>
                <a:off x="2804160" y="2036489"/>
                <a:ext cx="1625600" cy="1625600"/>
                <a:chOff x="1544320" y="1300480"/>
                <a:chExt cx="1625600" cy="1625600"/>
              </a:xfrm>
              <a:grpFill/>
            </p:grpSpPr>
            <p:sp>
              <p:nvSpPr>
                <p:cNvPr id="53" name="Shape 26"/>
                <p:cNvSpPr/>
                <p:nvPr/>
              </p:nvSpPr>
              <p:spPr>
                <a:xfrm>
                  <a:off x="1544320" y="1300480"/>
                  <a:ext cx="1625600" cy="1625600"/>
                </a:xfrm>
                <a:prstGeom prst="gear6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54" name="Shape 6"/>
                <p:cNvSpPr/>
                <p:nvPr/>
              </p:nvSpPr>
              <p:spPr>
                <a:xfrm>
                  <a:off x="1953570" y="1712203"/>
                  <a:ext cx="807100" cy="80215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0480" tIns="30480" rIns="30480" bIns="30480" numCol="1" spcCol="1270" anchor="ctr" anchorCtr="0">
                  <a:noAutofit/>
                </a:bodyPr>
                <a:lstStyle/>
                <a:p>
                  <a:pPr lvl="0" algn="ctr" defTabSz="10668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fr-BE" sz="2400" kern="1200" dirty="0"/>
                </a:p>
              </p:txBody>
            </p:sp>
          </p:grpSp>
          <p:grpSp>
            <p:nvGrpSpPr>
              <p:cNvPr id="50" name="Group 23"/>
              <p:cNvGrpSpPr/>
              <p:nvPr/>
            </p:nvGrpSpPr>
            <p:grpSpPr>
              <a:xfrm>
                <a:off x="3714661" y="914990"/>
                <a:ext cx="1592756" cy="1592756"/>
                <a:chOff x="2454821" y="178981"/>
                <a:chExt cx="1592756" cy="1592756"/>
              </a:xfrm>
              <a:grpFill/>
            </p:grpSpPr>
            <p:sp>
              <p:nvSpPr>
                <p:cNvPr id="51" name="Shape 24"/>
                <p:cNvSpPr/>
                <p:nvPr/>
              </p:nvSpPr>
              <p:spPr>
                <a:xfrm rot="20700000">
                  <a:off x="2454821" y="178981"/>
                  <a:ext cx="1592756" cy="1592756"/>
                </a:xfrm>
                <a:prstGeom prst="gear6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52" name="Shape 8"/>
                <p:cNvSpPr/>
                <p:nvPr/>
              </p:nvSpPr>
              <p:spPr>
                <a:xfrm>
                  <a:off x="2804160" y="528320"/>
                  <a:ext cx="894080" cy="89408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4290" tIns="34290" rIns="34290" bIns="34290" numCol="1" spcCol="1270" anchor="ctr" anchorCtr="0">
                  <a:noAutofit/>
                </a:bodyPr>
                <a:lstStyle/>
                <a:p>
                  <a:pPr lvl="0" algn="ctr" defTabSz="12001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fr-BE" sz="2700" kern="1200" dirty="0"/>
                </a:p>
              </p:txBody>
            </p:sp>
          </p:grpSp>
        </p:grpSp>
      </p:grp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common vision of the intranet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62175" y="3134084"/>
            <a:ext cx="4572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100" b="1" dirty="0" smtClean="0"/>
              <a:t>Solvay </a:t>
            </a:r>
            <a:r>
              <a:rPr lang="en-US" sz="3100" b="1" dirty="0">
                <a:latin typeface="Arial Black" panose="020B0A04020102020204" pitchFamily="34" charset="0"/>
              </a:rPr>
              <a:t>ONE</a:t>
            </a:r>
            <a:endParaRPr lang="en-US" sz="3100" dirty="0">
              <a:latin typeface="Arial Black" panose="020B0A040201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53276" y="4544910"/>
            <a:ext cx="6589391" cy="946045"/>
            <a:chOff x="2008446" y="2952356"/>
            <a:chExt cx="5060111" cy="788371"/>
          </a:xfrm>
        </p:grpSpPr>
        <p:sp>
          <p:nvSpPr>
            <p:cNvPr id="39" name="Rectangle 38"/>
            <p:cNvSpPr/>
            <p:nvPr/>
          </p:nvSpPr>
          <p:spPr>
            <a:xfrm>
              <a:off x="5029180" y="2952356"/>
              <a:ext cx="2039377" cy="788371"/>
            </a:xfrm>
            <a:custGeom>
              <a:avLst/>
              <a:gdLst>
                <a:gd name="connsiteX0" fmla="*/ 0 w 1895794"/>
                <a:gd name="connsiteY0" fmla="*/ 0 h 937073"/>
                <a:gd name="connsiteX1" fmla="*/ 1895794 w 1895794"/>
                <a:gd name="connsiteY1" fmla="*/ 0 h 937073"/>
                <a:gd name="connsiteX2" fmla="*/ 1895794 w 1895794"/>
                <a:gd name="connsiteY2" fmla="*/ 937073 h 937073"/>
                <a:gd name="connsiteX3" fmla="*/ 0 w 1895794"/>
                <a:gd name="connsiteY3" fmla="*/ 937073 h 937073"/>
                <a:gd name="connsiteX4" fmla="*/ 0 w 1895794"/>
                <a:gd name="connsiteY4" fmla="*/ 0 h 937073"/>
                <a:gd name="connsiteX0" fmla="*/ 0 w 1895794"/>
                <a:gd name="connsiteY0" fmla="*/ 0 h 937073"/>
                <a:gd name="connsiteX1" fmla="*/ 178677 w 1895794"/>
                <a:gd name="connsiteY1" fmla="*/ 1398 h 937073"/>
                <a:gd name="connsiteX2" fmla="*/ 1895794 w 1895794"/>
                <a:gd name="connsiteY2" fmla="*/ 0 h 937073"/>
                <a:gd name="connsiteX3" fmla="*/ 1895794 w 1895794"/>
                <a:gd name="connsiteY3" fmla="*/ 937073 h 937073"/>
                <a:gd name="connsiteX4" fmla="*/ 0 w 1895794"/>
                <a:gd name="connsiteY4" fmla="*/ 937073 h 937073"/>
                <a:gd name="connsiteX5" fmla="*/ 0 w 1895794"/>
                <a:gd name="connsiteY5" fmla="*/ 0 h 937073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78677 w 1895794"/>
                <a:gd name="connsiteY2" fmla="*/ 57150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5794" h="999969">
                  <a:moveTo>
                    <a:pt x="0" y="62896"/>
                  </a:moveTo>
                  <a:cubicBezTo>
                    <a:pt x="43683" y="36374"/>
                    <a:pt x="54031" y="26522"/>
                    <a:pt x="90570" y="0"/>
                  </a:cubicBezTo>
                  <a:cubicBezTo>
                    <a:pt x="120733" y="23019"/>
                    <a:pt x="150895" y="41275"/>
                    <a:pt x="181058" y="61913"/>
                  </a:cubicBezTo>
                  <a:lnTo>
                    <a:pt x="1895794" y="62896"/>
                  </a:lnTo>
                  <a:lnTo>
                    <a:pt x="1895794" y="999969"/>
                  </a:lnTo>
                  <a:lnTo>
                    <a:pt x="0" y="999969"/>
                  </a:lnTo>
                  <a:lnTo>
                    <a:pt x="0" y="62896"/>
                  </a:lnTo>
                  <a:close/>
                </a:path>
              </a:pathLst>
            </a:custGeom>
            <a:gradFill flip="none" rotWithShape="1">
              <a:gsLst>
                <a:gs pos="6000">
                  <a:srgbClr val="92D050"/>
                </a:gs>
                <a:gs pos="55000">
                  <a:srgbClr val="00B050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40" name="Rectangle 38"/>
            <p:cNvSpPr/>
            <p:nvPr/>
          </p:nvSpPr>
          <p:spPr>
            <a:xfrm flipH="1">
              <a:off x="2008446" y="2952356"/>
              <a:ext cx="2039377" cy="788371"/>
            </a:xfrm>
            <a:custGeom>
              <a:avLst/>
              <a:gdLst>
                <a:gd name="connsiteX0" fmla="*/ 0 w 1895794"/>
                <a:gd name="connsiteY0" fmla="*/ 0 h 937073"/>
                <a:gd name="connsiteX1" fmla="*/ 1895794 w 1895794"/>
                <a:gd name="connsiteY1" fmla="*/ 0 h 937073"/>
                <a:gd name="connsiteX2" fmla="*/ 1895794 w 1895794"/>
                <a:gd name="connsiteY2" fmla="*/ 937073 h 937073"/>
                <a:gd name="connsiteX3" fmla="*/ 0 w 1895794"/>
                <a:gd name="connsiteY3" fmla="*/ 937073 h 937073"/>
                <a:gd name="connsiteX4" fmla="*/ 0 w 1895794"/>
                <a:gd name="connsiteY4" fmla="*/ 0 h 937073"/>
                <a:gd name="connsiteX0" fmla="*/ 0 w 1895794"/>
                <a:gd name="connsiteY0" fmla="*/ 0 h 937073"/>
                <a:gd name="connsiteX1" fmla="*/ 178677 w 1895794"/>
                <a:gd name="connsiteY1" fmla="*/ 1398 h 937073"/>
                <a:gd name="connsiteX2" fmla="*/ 1895794 w 1895794"/>
                <a:gd name="connsiteY2" fmla="*/ 0 h 937073"/>
                <a:gd name="connsiteX3" fmla="*/ 1895794 w 1895794"/>
                <a:gd name="connsiteY3" fmla="*/ 937073 h 937073"/>
                <a:gd name="connsiteX4" fmla="*/ 0 w 1895794"/>
                <a:gd name="connsiteY4" fmla="*/ 937073 h 937073"/>
                <a:gd name="connsiteX5" fmla="*/ 0 w 1895794"/>
                <a:gd name="connsiteY5" fmla="*/ 0 h 937073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78677 w 1895794"/>
                <a:gd name="connsiteY2" fmla="*/ 57150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55752 h 992825"/>
                <a:gd name="connsiteX1" fmla="*/ 97714 w 1895794"/>
                <a:gd name="connsiteY1" fmla="*/ 0 h 992825"/>
                <a:gd name="connsiteX2" fmla="*/ 181058 w 1895794"/>
                <a:gd name="connsiteY2" fmla="*/ 54769 h 992825"/>
                <a:gd name="connsiteX3" fmla="*/ 1895794 w 1895794"/>
                <a:gd name="connsiteY3" fmla="*/ 55752 h 992825"/>
                <a:gd name="connsiteX4" fmla="*/ 1895794 w 1895794"/>
                <a:gd name="connsiteY4" fmla="*/ 992825 h 992825"/>
                <a:gd name="connsiteX5" fmla="*/ 0 w 1895794"/>
                <a:gd name="connsiteY5" fmla="*/ 992825 h 992825"/>
                <a:gd name="connsiteX6" fmla="*/ 0 w 1895794"/>
                <a:gd name="connsiteY6" fmla="*/ 55752 h 992825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  <a:gd name="connsiteX0" fmla="*/ 0 w 1895794"/>
                <a:gd name="connsiteY0" fmla="*/ 62896 h 999969"/>
                <a:gd name="connsiteX1" fmla="*/ 90570 w 1895794"/>
                <a:gd name="connsiteY1" fmla="*/ 0 h 999969"/>
                <a:gd name="connsiteX2" fmla="*/ 181058 w 1895794"/>
                <a:gd name="connsiteY2" fmla="*/ 61913 h 999969"/>
                <a:gd name="connsiteX3" fmla="*/ 1895794 w 1895794"/>
                <a:gd name="connsiteY3" fmla="*/ 62896 h 999969"/>
                <a:gd name="connsiteX4" fmla="*/ 1895794 w 1895794"/>
                <a:gd name="connsiteY4" fmla="*/ 999969 h 999969"/>
                <a:gd name="connsiteX5" fmla="*/ 0 w 1895794"/>
                <a:gd name="connsiteY5" fmla="*/ 999969 h 999969"/>
                <a:gd name="connsiteX6" fmla="*/ 0 w 1895794"/>
                <a:gd name="connsiteY6" fmla="*/ 62896 h 99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5794" h="999969">
                  <a:moveTo>
                    <a:pt x="0" y="62896"/>
                  </a:moveTo>
                  <a:cubicBezTo>
                    <a:pt x="43683" y="36374"/>
                    <a:pt x="54031" y="26522"/>
                    <a:pt x="90570" y="0"/>
                  </a:cubicBezTo>
                  <a:cubicBezTo>
                    <a:pt x="120733" y="23019"/>
                    <a:pt x="150895" y="41275"/>
                    <a:pt x="181058" y="61913"/>
                  </a:cubicBezTo>
                  <a:lnTo>
                    <a:pt x="1895794" y="62896"/>
                  </a:lnTo>
                  <a:lnTo>
                    <a:pt x="1895794" y="999969"/>
                  </a:lnTo>
                  <a:lnTo>
                    <a:pt x="0" y="999969"/>
                  </a:lnTo>
                  <a:lnTo>
                    <a:pt x="0" y="62896"/>
                  </a:lnTo>
                  <a:close/>
                </a:path>
              </a:pathLst>
            </a:custGeom>
            <a:gradFill flip="none" rotWithShape="1">
              <a:gsLst>
                <a:gs pos="6000">
                  <a:srgbClr val="92D050"/>
                </a:gs>
                <a:gs pos="55000">
                  <a:srgbClr val="00B050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091953" y="2992584"/>
              <a:ext cx="1806129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Delivering the </a:t>
              </a:r>
              <a:r>
                <a:rPr lang="en-US" sz="1400" b="1" dirty="0">
                  <a:solidFill>
                    <a:schemeClr val="bg1"/>
                  </a:solidFill>
                </a:rPr>
                <a:t>best user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experience, inspired by new digital trends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65945" y="2992584"/>
              <a:ext cx="1806129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Providing the </a:t>
              </a:r>
              <a:r>
                <a:rPr lang="en-US" sz="1400" b="1" dirty="0">
                  <a:solidFill>
                    <a:schemeClr val="bg1"/>
                  </a:solidFill>
                </a:rPr>
                <a:t>most effective </a:t>
              </a:r>
              <a:r>
                <a:rPr lang="en-US" sz="1400" dirty="0">
                  <a:solidFill>
                    <a:schemeClr val="bg1"/>
                  </a:solidFill>
                </a:rPr>
                <a:t>communication &amp; information channel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757784" y="4535948"/>
            <a:ext cx="14054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400" dirty="0">
                <a:solidFill>
                  <a:srgbClr val="00B050"/>
                </a:solidFill>
              </a:rPr>
              <a:t>Driven by </a:t>
            </a:r>
            <a:r>
              <a:rPr lang="en-US" sz="1400" dirty="0" smtClean="0">
                <a:solidFill>
                  <a:srgbClr val="00B050"/>
                </a:solidFill>
              </a:rPr>
              <a:t/>
            </a:r>
            <a:br>
              <a:rPr lang="en-US" sz="1400" dirty="0" smtClean="0">
                <a:solidFill>
                  <a:srgbClr val="00B050"/>
                </a:solidFill>
              </a:rPr>
            </a:br>
            <a:r>
              <a:rPr lang="en-US" sz="1400" dirty="0" smtClean="0">
                <a:solidFill>
                  <a:srgbClr val="00B050"/>
                </a:solidFill>
              </a:rPr>
              <a:t>2 </a:t>
            </a:r>
            <a:r>
              <a:rPr lang="en-US" sz="1400" dirty="0">
                <a:solidFill>
                  <a:srgbClr val="00B050"/>
                </a:solidFill>
              </a:rPr>
              <a:t>main 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34100"/>
            <a:ext cx="598488" cy="60113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A00437-1A61-43B4-AE41-E617316D05B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2438011" y="1438016"/>
            <a:ext cx="4250901" cy="58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lang="en-US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Char char="-"/>
              <a:defRPr lang="en-US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i="1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Global consensus, common vision, aligned requirements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80975" indent="-180975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Lots of expectations and enthusiasm to move forward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1628465" y="808430"/>
            <a:ext cx="5852991" cy="92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lang="en-US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Char char="-"/>
              <a:defRPr lang="en-US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i="1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400" b="1" dirty="0" smtClean="0">
                <a:solidFill>
                  <a:schemeClr val="tx2"/>
                </a:solidFill>
              </a:rPr>
              <a:t>The result of several workshops, interviews, surveys </a:t>
            </a:r>
            <a:br>
              <a:rPr lang="en-US" sz="1400" b="1" dirty="0" smtClean="0">
                <a:solidFill>
                  <a:schemeClr val="tx2"/>
                </a:solidFill>
              </a:rPr>
            </a:br>
            <a:r>
              <a:rPr lang="en-US" sz="1400" b="1" dirty="0" smtClean="0">
                <a:solidFill>
                  <a:schemeClr val="tx2"/>
                </a:solidFill>
              </a:rPr>
              <a:t>involving all Solvay stakeholders including employees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December 2014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Solweb - Solvay ONE - Entities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390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9" grpId="0"/>
      <p:bldP spid="12" grpId="0"/>
      <p:bldP spid="32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common vision: </a:t>
            </a:r>
            <a:r>
              <a:rPr lang="en-US" dirty="0"/>
              <a:t>Introducing Solvay ONE</a:t>
            </a:r>
          </a:p>
        </p:txBody>
      </p:sp>
      <p:sp>
        <p:nvSpPr>
          <p:cNvPr id="21516" name="Slide Number Placeholder 21515"/>
          <p:cNvSpPr>
            <a:spLocks noGrp="1"/>
          </p:cNvSpPr>
          <p:nvPr>
            <p:ph type="sldNum" sz="quarter" idx="4294967295"/>
          </p:nvPr>
        </p:nvSpPr>
        <p:spPr>
          <a:xfrm>
            <a:off x="0" y="6134101"/>
            <a:ext cx="598488" cy="60113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A00437-1A61-43B4-AE41-E617316D05B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2423159"/>
            <a:ext cx="8896350" cy="3692119"/>
            <a:chOff x="0" y="2019299"/>
            <a:chExt cx="8896350" cy="3076766"/>
          </a:xfrm>
        </p:grpSpPr>
        <p:sp>
          <p:nvSpPr>
            <p:cNvPr id="21527" name="Freeform 21526"/>
            <p:cNvSpPr/>
            <p:nvPr/>
          </p:nvSpPr>
          <p:spPr>
            <a:xfrm>
              <a:off x="0" y="2019299"/>
              <a:ext cx="8896350" cy="3076575"/>
            </a:xfrm>
            <a:custGeom>
              <a:avLst/>
              <a:gdLst>
                <a:gd name="connsiteX0" fmla="*/ 0 w 8905875"/>
                <a:gd name="connsiteY0" fmla="*/ 3209925 h 3333750"/>
                <a:gd name="connsiteX1" fmla="*/ 9525 w 8905875"/>
                <a:gd name="connsiteY1" fmla="*/ 1524000 h 3333750"/>
                <a:gd name="connsiteX2" fmla="*/ 8905875 w 8905875"/>
                <a:gd name="connsiteY2" fmla="*/ 0 h 3333750"/>
                <a:gd name="connsiteX3" fmla="*/ 8905875 w 8905875"/>
                <a:gd name="connsiteY3" fmla="*/ 3200400 h 3333750"/>
                <a:gd name="connsiteX4" fmla="*/ 0 w 8905875"/>
                <a:gd name="connsiteY4" fmla="*/ 3200400 h 3333750"/>
                <a:gd name="connsiteX5" fmla="*/ 0 w 8905875"/>
                <a:gd name="connsiteY5" fmla="*/ 3314700 h 3333750"/>
                <a:gd name="connsiteX6" fmla="*/ 0 w 8905875"/>
                <a:gd name="connsiteY6" fmla="*/ 3314700 h 3333750"/>
                <a:gd name="connsiteX7" fmla="*/ 9525 w 8905875"/>
                <a:gd name="connsiteY7" fmla="*/ 3333750 h 3333750"/>
                <a:gd name="connsiteX0" fmla="*/ 0 w 8905875"/>
                <a:gd name="connsiteY0" fmla="*/ 3209925 h 3314700"/>
                <a:gd name="connsiteX1" fmla="*/ 9525 w 8905875"/>
                <a:gd name="connsiteY1" fmla="*/ 1524000 h 3314700"/>
                <a:gd name="connsiteX2" fmla="*/ 8905875 w 8905875"/>
                <a:gd name="connsiteY2" fmla="*/ 0 h 3314700"/>
                <a:gd name="connsiteX3" fmla="*/ 8905875 w 8905875"/>
                <a:gd name="connsiteY3" fmla="*/ 3200400 h 3314700"/>
                <a:gd name="connsiteX4" fmla="*/ 0 w 8905875"/>
                <a:gd name="connsiteY4" fmla="*/ 3200400 h 3314700"/>
                <a:gd name="connsiteX5" fmla="*/ 0 w 8905875"/>
                <a:gd name="connsiteY5" fmla="*/ 3314700 h 3314700"/>
                <a:gd name="connsiteX6" fmla="*/ 0 w 8905875"/>
                <a:gd name="connsiteY6" fmla="*/ 3314700 h 3314700"/>
                <a:gd name="connsiteX0" fmla="*/ 0 w 8905875"/>
                <a:gd name="connsiteY0" fmla="*/ 3209925 h 3314700"/>
                <a:gd name="connsiteX1" fmla="*/ 9525 w 8905875"/>
                <a:gd name="connsiteY1" fmla="*/ 1524000 h 3314700"/>
                <a:gd name="connsiteX2" fmla="*/ 8905875 w 8905875"/>
                <a:gd name="connsiteY2" fmla="*/ 0 h 3314700"/>
                <a:gd name="connsiteX3" fmla="*/ 8905875 w 8905875"/>
                <a:gd name="connsiteY3" fmla="*/ 3200400 h 3314700"/>
                <a:gd name="connsiteX4" fmla="*/ 0 w 8905875"/>
                <a:gd name="connsiteY4" fmla="*/ 3200400 h 3314700"/>
                <a:gd name="connsiteX5" fmla="*/ 0 w 8905875"/>
                <a:gd name="connsiteY5" fmla="*/ 3314700 h 3314700"/>
                <a:gd name="connsiteX0" fmla="*/ 0 w 8905875"/>
                <a:gd name="connsiteY0" fmla="*/ 3209925 h 3209925"/>
                <a:gd name="connsiteX1" fmla="*/ 9525 w 8905875"/>
                <a:gd name="connsiteY1" fmla="*/ 1524000 h 3209925"/>
                <a:gd name="connsiteX2" fmla="*/ 8905875 w 8905875"/>
                <a:gd name="connsiteY2" fmla="*/ 0 h 3209925"/>
                <a:gd name="connsiteX3" fmla="*/ 8905875 w 8905875"/>
                <a:gd name="connsiteY3" fmla="*/ 3200400 h 3209925"/>
                <a:gd name="connsiteX4" fmla="*/ 0 w 8905875"/>
                <a:gd name="connsiteY4" fmla="*/ 3200400 h 3209925"/>
                <a:gd name="connsiteX0" fmla="*/ 0 w 8905875"/>
                <a:gd name="connsiteY0" fmla="*/ 3209925 h 3209925"/>
                <a:gd name="connsiteX1" fmla="*/ 0 w 8905875"/>
                <a:gd name="connsiteY1" fmla="*/ 1159889 h 3209925"/>
                <a:gd name="connsiteX2" fmla="*/ 8905875 w 8905875"/>
                <a:gd name="connsiteY2" fmla="*/ 0 h 3209925"/>
                <a:gd name="connsiteX3" fmla="*/ 8905875 w 8905875"/>
                <a:gd name="connsiteY3" fmla="*/ 3200400 h 3209925"/>
                <a:gd name="connsiteX4" fmla="*/ 0 w 8905875"/>
                <a:gd name="connsiteY4" fmla="*/ 3200400 h 3209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5875" h="3209925">
                  <a:moveTo>
                    <a:pt x="0" y="3209925"/>
                  </a:moveTo>
                  <a:lnTo>
                    <a:pt x="0" y="1159889"/>
                  </a:lnTo>
                  <a:lnTo>
                    <a:pt x="8905875" y="0"/>
                  </a:lnTo>
                  <a:lnTo>
                    <a:pt x="8905875" y="3200400"/>
                  </a:lnTo>
                  <a:lnTo>
                    <a:pt x="0" y="3200400"/>
                  </a:lnTo>
                </a:path>
              </a:pathLst>
            </a:custGeom>
            <a:gradFill flip="none" rotWithShape="1">
              <a:gsLst>
                <a:gs pos="5300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153919" y="3711758"/>
              <a:ext cx="6236214" cy="1384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>
              <a:lvl1pPr marL="269875" indent="-269875" algn="l" rtl="0" eaLnBrk="0" fontAlgn="base" hangingPunct="0">
                <a:lnSpc>
                  <a:spcPct val="95000"/>
                </a:lnSpc>
                <a:spcBef>
                  <a:spcPts val="1200"/>
                </a:spcBef>
                <a:spcAft>
                  <a:spcPct val="0"/>
                </a:spcAft>
                <a:buClr>
                  <a:schemeClr val="tx2"/>
                </a:buClr>
                <a:buFont typeface="Arial" pitchFamily="34" charset="0"/>
                <a:buChar char="•"/>
                <a:defRPr lang="en-US" sz="2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539750" indent="-269875" algn="l" rtl="0" eaLnBrk="0" fontAlgn="base" hangingPunct="0">
                <a:lnSpc>
                  <a:spcPct val="95000"/>
                </a:lnSpc>
                <a:spcBef>
                  <a:spcPts val="300"/>
                </a:spcBef>
                <a:spcAft>
                  <a:spcPct val="0"/>
                </a:spcAft>
                <a:buClr>
                  <a:srgbClr val="009EE0"/>
                </a:buClr>
                <a:buFont typeface="Arial" pitchFamily="34" charset="0"/>
                <a:buChar char="-"/>
                <a:defRPr lang="en-US"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809625" indent="-269875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079500" indent="-269875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16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349375" indent="-269875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1600" i="1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Wingdings" panose="05000000000000000000" pitchFamily="2" charset="2"/>
                <a:buChar char=""/>
              </a:pPr>
              <a:r>
                <a:rPr sz="1667" b="1" dirty="0" smtClean="0"/>
                <a:t>O</a:t>
              </a:r>
              <a:r>
                <a:rPr lang="en-US" sz="1667" b="1" dirty="0"/>
                <a:t>NE stop shop </a:t>
              </a:r>
              <a:r>
                <a:rPr sz="1667" dirty="0"/>
                <a:t>to access Group information</a:t>
              </a:r>
            </a:p>
            <a:p>
              <a:pPr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Wingdings" panose="05000000000000000000" pitchFamily="2" charset="2"/>
                <a:buChar char=""/>
              </a:pPr>
              <a:r>
                <a:rPr sz="1667" b="1" dirty="0" smtClean="0"/>
                <a:t>ONE </a:t>
              </a:r>
              <a:r>
                <a:rPr sz="1667" b="1" dirty="0"/>
                <a:t>foundation </a:t>
              </a:r>
              <a:r>
                <a:rPr sz="1667" dirty="0"/>
                <a:t>of new </a:t>
              </a:r>
              <a:r>
                <a:rPr lang="en-US" sz="1667" dirty="0"/>
                <a:t>digital </a:t>
              </a:r>
              <a:r>
                <a:rPr sz="1667" dirty="0"/>
                <a:t>Solvay workplace</a:t>
              </a:r>
            </a:p>
            <a:p>
              <a:pPr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Wingdings" panose="05000000000000000000" pitchFamily="2" charset="2"/>
                <a:buChar char=""/>
              </a:pPr>
              <a:r>
                <a:rPr sz="1667" b="1" dirty="0" smtClean="0"/>
                <a:t>ONE </a:t>
              </a:r>
              <a:r>
                <a:rPr sz="1667" b="1" dirty="0"/>
                <a:t>structured </a:t>
              </a:r>
              <a:r>
                <a:rPr sz="1667" dirty="0"/>
                <a:t>and governed information </a:t>
              </a:r>
              <a:r>
                <a:rPr sz="1667" dirty="0" smtClean="0"/>
                <a:t>platform</a:t>
              </a:r>
            </a:p>
            <a:p>
              <a:pPr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Wingdings" panose="05000000000000000000" pitchFamily="2" charset="2"/>
                <a:buChar char=""/>
              </a:pPr>
              <a:r>
                <a:rPr lang="en-US" sz="1667" dirty="0" smtClean="0">
                  <a:solidFill>
                    <a:schemeClr val="tx1"/>
                  </a:solidFill>
                </a:rPr>
                <a:t>A </a:t>
              </a:r>
              <a:r>
                <a:rPr lang="en-US" sz="1667" b="1" dirty="0">
                  <a:solidFill>
                    <a:schemeClr val="tx1"/>
                  </a:solidFill>
                </a:rPr>
                <a:t>user centric </a:t>
              </a:r>
              <a:r>
                <a:rPr lang="en-US" sz="1667" dirty="0">
                  <a:solidFill>
                    <a:schemeClr val="tx1"/>
                  </a:solidFill>
                </a:rPr>
                <a:t>communication channel</a:t>
              </a:r>
            </a:p>
          </p:txBody>
        </p:sp>
        <p:sp>
          <p:nvSpPr>
            <p:cNvPr id="72" name="Title 1"/>
            <p:cNvSpPr txBox="1">
              <a:spLocks/>
            </p:cNvSpPr>
            <p:nvPr/>
          </p:nvSpPr>
          <p:spPr bwMode="auto">
            <a:xfrm>
              <a:off x="1443482" y="3099067"/>
              <a:ext cx="2974975" cy="399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lang="en-US" sz="2000" b="1" kern="1200" dirty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2"/>
                  </a:solidFill>
                  <a:latin typeface="Arial" pitchFamily="34" charset="0"/>
                </a:defRPr>
              </a:lvl2pPr>
              <a:lvl3pPr algn="l" rtl="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2"/>
                  </a:solidFill>
                  <a:latin typeface="Arial" pitchFamily="34" charset="0"/>
                </a:defRPr>
              </a:lvl3pPr>
              <a:lvl4pPr algn="l" rtl="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2"/>
                  </a:solidFill>
                  <a:latin typeface="Arial" pitchFamily="34" charset="0"/>
                </a:defRPr>
              </a:lvl4pPr>
              <a:lvl5pPr algn="l" rtl="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2"/>
                  </a:solidFill>
                  <a:latin typeface="Arial" pitchFamily="34" charset="0"/>
                </a:defRPr>
              </a:lvl5pPr>
              <a:lvl6pPr marL="457200" algn="l" rtl="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9EE0"/>
                  </a:solidFill>
                  <a:latin typeface="Arial" pitchFamily="34" charset="0"/>
                </a:defRPr>
              </a:lvl6pPr>
              <a:lvl7pPr marL="914400" algn="l" rtl="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9EE0"/>
                  </a:solidFill>
                  <a:latin typeface="Arial" pitchFamily="34" charset="0"/>
                </a:defRPr>
              </a:lvl7pPr>
              <a:lvl8pPr marL="1371600" algn="l" rtl="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9EE0"/>
                  </a:solidFill>
                  <a:latin typeface="Arial" pitchFamily="34" charset="0"/>
                </a:defRPr>
              </a:lvl8pPr>
              <a:lvl9pPr marL="1828800" algn="l" rtl="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9EE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fr-BE" sz="3600" b="0" dirty="0"/>
                <a:t>Solvay</a:t>
              </a:r>
              <a:r>
                <a:rPr lang="fr-BE" sz="3600" dirty="0"/>
                <a:t> </a:t>
              </a:r>
              <a:r>
                <a:rPr lang="fr-BE" sz="3600" dirty="0">
                  <a:latin typeface="Arial Black" panose="020B0A04020102020204" pitchFamily="34" charset="0"/>
                </a:rPr>
                <a:t>ONE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8470" y="754002"/>
            <a:ext cx="4901202" cy="1913448"/>
            <a:chOff x="128470" y="628335"/>
            <a:chExt cx="4901202" cy="1594540"/>
          </a:xfrm>
        </p:grpSpPr>
        <p:sp>
          <p:nvSpPr>
            <p:cNvPr id="45" name="Oval 44"/>
            <p:cNvSpPr/>
            <p:nvPr/>
          </p:nvSpPr>
          <p:spPr>
            <a:xfrm>
              <a:off x="128470" y="628335"/>
              <a:ext cx="962339" cy="964074"/>
            </a:xfrm>
            <a:prstGeom prst="ellipse">
              <a:avLst/>
            </a:prstGeom>
            <a:pattFill prst="lgCheck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21521" name="Oval 21520"/>
            <p:cNvSpPr/>
            <p:nvPr/>
          </p:nvSpPr>
          <p:spPr>
            <a:xfrm>
              <a:off x="209550" y="696348"/>
              <a:ext cx="790575" cy="7920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21522" name="Rectangle 21521"/>
            <p:cNvSpPr/>
            <p:nvPr/>
          </p:nvSpPr>
          <p:spPr>
            <a:xfrm>
              <a:off x="476250" y="924948"/>
              <a:ext cx="4549171" cy="129681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409575" y="791598"/>
              <a:ext cx="485776" cy="594756"/>
            </a:xfrm>
            <a:custGeom>
              <a:avLst/>
              <a:gdLst>
                <a:gd name="T0" fmla="*/ 214 w 1142"/>
                <a:gd name="T1" fmla="*/ 786 h 1402"/>
                <a:gd name="T2" fmla="*/ 298 w 1142"/>
                <a:gd name="T3" fmla="*/ 1162 h 1402"/>
                <a:gd name="T4" fmla="*/ 428 w 1142"/>
                <a:gd name="T5" fmla="*/ 1178 h 1402"/>
                <a:gd name="T6" fmla="*/ 484 w 1142"/>
                <a:gd name="T7" fmla="*/ 1178 h 1402"/>
                <a:gd name="T8" fmla="*/ 914 w 1142"/>
                <a:gd name="T9" fmla="*/ 1058 h 1402"/>
                <a:gd name="T10" fmla="*/ 884 w 1142"/>
                <a:gd name="T11" fmla="*/ 894 h 1402"/>
                <a:gd name="T12" fmla="*/ 906 w 1142"/>
                <a:gd name="T13" fmla="*/ 772 h 1402"/>
                <a:gd name="T14" fmla="*/ 908 w 1142"/>
                <a:gd name="T15" fmla="*/ 632 h 1402"/>
                <a:gd name="T16" fmla="*/ 908 w 1142"/>
                <a:gd name="T17" fmla="*/ 460 h 1402"/>
                <a:gd name="T18" fmla="*/ 826 w 1142"/>
                <a:gd name="T19" fmla="*/ 234 h 1402"/>
                <a:gd name="T20" fmla="*/ 762 w 1142"/>
                <a:gd name="T21" fmla="*/ 136 h 1402"/>
                <a:gd name="T22" fmla="*/ 556 w 1142"/>
                <a:gd name="T23" fmla="*/ 38 h 1402"/>
                <a:gd name="T24" fmla="*/ 402 w 1142"/>
                <a:gd name="T25" fmla="*/ 12 h 1402"/>
                <a:gd name="T26" fmla="*/ 122 w 1142"/>
                <a:gd name="T27" fmla="*/ 192 h 1402"/>
                <a:gd name="T28" fmla="*/ 168 w 1142"/>
                <a:gd name="T29" fmla="*/ 350 h 1402"/>
                <a:gd name="T30" fmla="*/ 0 w 1142"/>
                <a:gd name="T31" fmla="*/ 492 h 1402"/>
                <a:gd name="T32" fmla="*/ 38 w 1142"/>
                <a:gd name="T33" fmla="*/ 658 h 1402"/>
                <a:gd name="T34" fmla="*/ 6 w 1142"/>
                <a:gd name="T35" fmla="*/ 786 h 1402"/>
                <a:gd name="T36" fmla="*/ 112 w 1142"/>
                <a:gd name="T37" fmla="*/ 1216 h 1402"/>
                <a:gd name="T38" fmla="*/ 246 w 1142"/>
                <a:gd name="T39" fmla="*/ 1326 h 1402"/>
                <a:gd name="T40" fmla="*/ 466 w 1142"/>
                <a:gd name="T41" fmla="*/ 1394 h 1402"/>
                <a:gd name="T42" fmla="*/ 890 w 1142"/>
                <a:gd name="T43" fmla="*/ 1380 h 1402"/>
                <a:gd name="T44" fmla="*/ 1132 w 1142"/>
                <a:gd name="T45" fmla="*/ 1306 h 1402"/>
                <a:gd name="T46" fmla="*/ 266 w 1142"/>
                <a:gd name="T47" fmla="*/ 178 h 1402"/>
                <a:gd name="T48" fmla="*/ 448 w 1142"/>
                <a:gd name="T49" fmla="*/ 64 h 1402"/>
                <a:gd name="T50" fmla="*/ 636 w 1142"/>
                <a:gd name="T51" fmla="*/ 238 h 1402"/>
                <a:gd name="T52" fmla="*/ 580 w 1142"/>
                <a:gd name="T53" fmla="*/ 316 h 1402"/>
                <a:gd name="T54" fmla="*/ 380 w 1142"/>
                <a:gd name="T55" fmla="*/ 258 h 1402"/>
                <a:gd name="T56" fmla="*/ 254 w 1142"/>
                <a:gd name="T57" fmla="*/ 388 h 1402"/>
                <a:gd name="T58" fmla="*/ 238 w 1142"/>
                <a:gd name="T59" fmla="*/ 500 h 1402"/>
                <a:gd name="T60" fmla="*/ 266 w 1142"/>
                <a:gd name="T61" fmla="*/ 178 h 1402"/>
                <a:gd name="T62" fmla="*/ 524 w 1142"/>
                <a:gd name="T63" fmla="*/ 466 h 1402"/>
                <a:gd name="T64" fmla="*/ 372 w 1142"/>
                <a:gd name="T65" fmla="*/ 366 h 1402"/>
                <a:gd name="T66" fmla="*/ 400 w 1142"/>
                <a:gd name="T67" fmla="*/ 312 h 1402"/>
                <a:gd name="T68" fmla="*/ 614 w 1142"/>
                <a:gd name="T69" fmla="*/ 424 h 1402"/>
                <a:gd name="T70" fmla="*/ 756 w 1142"/>
                <a:gd name="T71" fmla="*/ 568 h 1402"/>
                <a:gd name="T72" fmla="*/ 414 w 1142"/>
                <a:gd name="T73" fmla="*/ 626 h 1402"/>
                <a:gd name="T74" fmla="*/ 470 w 1142"/>
                <a:gd name="T75" fmla="*/ 480 h 1402"/>
                <a:gd name="T76" fmla="*/ 566 w 1142"/>
                <a:gd name="T77" fmla="*/ 590 h 1402"/>
                <a:gd name="T78" fmla="*/ 134 w 1142"/>
                <a:gd name="T79" fmla="*/ 524 h 1402"/>
                <a:gd name="T80" fmla="*/ 458 w 1142"/>
                <a:gd name="T81" fmla="*/ 1298 h 1402"/>
                <a:gd name="T82" fmla="*/ 172 w 1142"/>
                <a:gd name="T83" fmla="*/ 1226 h 1402"/>
                <a:gd name="T84" fmla="*/ 102 w 1142"/>
                <a:gd name="T85" fmla="*/ 860 h 1402"/>
                <a:gd name="T86" fmla="*/ 110 w 1142"/>
                <a:gd name="T87" fmla="*/ 782 h 1402"/>
                <a:gd name="T88" fmla="*/ 62 w 1142"/>
                <a:gd name="T89" fmla="*/ 602 h 1402"/>
                <a:gd name="T90" fmla="*/ 176 w 1142"/>
                <a:gd name="T91" fmla="*/ 406 h 1402"/>
                <a:gd name="T92" fmla="*/ 76 w 1142"/>
                <a:gd name="T93" fmla="*/ 520 h 1402"/>
                <a:gd name="T94" fmla="*/ 196 w 1142"/>
                <a:gd name="T95" fmla="*/ 644 h 1402"/>
                <a:gd name="T96" fmla="*/ 494 w 1142"/>
                <a:gd name="T97" fmla="*/ 682 h 1402"/>
                <a:gd name="T98" fmla="*/ 792 w 1142"/>
                <a:gd name="T99" fmla="*/ 612 h 1402"/>
                <a:gd name="T100" fmla="*/ 828 w 1142"/>
                <a:gd name="T101" fmla="*/ 488 h 1402"/>
                <a:gd name="T102" fmla="*/ 750 w 1142"/>
                <a:gd name="T103" fmla="*/ 408 h 1402"/>
                <a:gd name="T104" fmla="*/ 862 w 1142"/>
                <a:gd name="T105" fmla="*/ 504 h 1402"/>
                <a:gd name="T106" fmla="*/ 806 w 1142"/>
                <a:gd name="T107" fmla="*/ 760 h 1402"/>
                <a:gd name="T108" fmla="*/ 848 w 1142"/>
                <a:gd name="T109" fmla="*/ 848 h 1402"/>
                <a:gd name="T110" fmla="*/ 726 w 1142"/>
                <a:gd name="T111" fmla="*/ 1106 h 1402"/>
                <a:gd name="T112" fmla="*/ 688 w 1142"/>
                <a:gd name="T113" fmla="*/ 778 h 1402"/>
                <a:gd name="T114" fmla="*/ 606 w 1142"/>
                <a:gd name="T115" fmla="*/ 1154 h 1402"/>
                <a:gd name="T116" fmla="*/ 530 w 1142"/>
                <a:gd name="T117" fmla="*/ 1232 h 1402"/>
                <a:gd name="T118" fmla="*/ 852 w 1142"/>
                <a:gd name="T119" fmla="*/ 1304 h 1402"/>
                <a:gd name="T120" fmla="*/ 506 w 1142"/>
                <a:gd name="T121" fmla="*/ 1336 h 1402"/>
                <a:gd name="T122" fmla="*/ 888 w 1142"/>
                <a:gd name="T123" fmla="*/ 1110 h 1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42" h="1402">
                  <a:moveTo>
                    <a:pt x="270" y="790"/>
                  </a:moveTo>
                  <a:lnTo>
                    <a:pt x="270" y="790"/>
                  </a:lnTo>
                  <a:lnTo>
                    <a:pt x="266" y="780"/>
                  </a:lnTo>
                  <a:lnTo>
                    <a:pt x="258" y="772"/>
                  </a:lnTo>
                  <a:lnTo>
                    <a:pt x="250" y="766"/>
                  </a:lnTo>
                  <a:lnTo>
                    <a:pt x="238" y="766"/>
                  </a:lnTo>
                  <a:lnTo>
                    <a:pt x="238" y="766"/>
                  </a:lnTo>
                  <a:lnTo>
                    <a:pt x="228" y="768"/>
                  </a:lnTo>
                  <a:lnTo>
                    <a:pt x="220" y="776"/>
                  </a:lnTo>
                  <a:lnTo>
                    <a:pt x="214" y="786"/>
                  </a:lnTo>
                  <a:lnTo>
                    <a:pt x="214" y="796"/>
                  </a:lnTo>
                  <a:lnTo>
                    <a:pt x="250" y="1148"/>
                  </a:lnTo>
                  <a:lnTo>
                    <a:pt x="250" y="1148"/>
                  </a:lnTo>
                  <a:lnTo>
                    <a:pt x="252" y="1158"/>
                  </a:lnTo>
                  <a:lnTo>
                    <a:pt x="260" y="1166"/>
                  </a:lnTo>
                  <a:lnTo>
                    <a:pt x="268" y="1172"/>
                  </a:lnTo>
                  <a:lnTo>
                    <a:pt x="280" y="1172"/>
                  </a:lnTo>
                  <a:lnTo>
                    <a:pt x="280" y="1172"/>
                  </a:lnTo>
                  <a:lnTo>
                    <a:pt x="290" y="1170"/>
                  </a:lnTo>
                  <a:lnTo>
                    <a:pt x="298" y="1162"/>
                  </a:lnTo>
                  <a:lnTo>
                    <a:pt x="304" y="1154"/>
                  </a:lnTo>
                  <a:lnTo>
                    <a:pt x="304" y="1142"/>
                  </a:lnTo>
                  <a:lnTo>
                    <a:pt x="270" y="790"/>
                  </a:lnTo>
                  <a:close/>
                  <a:moveTo>
                    <a:pt x="456" y="802"/>
                  </a:moveTo>
                  <a:lnTo>
                    <a:pt x="456" y="802"/>
                  </a:lnTo>
                  <a:lnTo>
                    <a:pt x="444" y="804"/>
                  </a:lnTo>
                  <a:lnTo>
                    <a:pt x="436" y="810"/>
                  </a:lnTo>
                  <a:lnTo>
                    <a:pt x="430" y="820"/>
                  </a:lnTo>
                  <a:lnTo>
                    <a:pt x="428" y="830"/>
                  </a:lnTo>
                  <a:lnTo>
                    <a:pt x="428" y="1178"/>
                  </a:lnTo>
                  <a:lnTo>
                    <a:pt x="428" y="1178"/>
                  </a:lnTo>
                  <a:lnTo>
                    <a:pt x="430" y="1190"/>
                  </a:lnTo>
                  <a:lnTo>
                    <a:pt x="436" y="1198"/>
                  </a:lnTo>
                  <a:lnTo>
                    <a:pt x="446" y="1204"/>
                  </a:lnTo>
                  <a:lnTo>
                    <a:pt x="456" y="1206"/>
                  </a:lnTo>
                  <a:lnTo>
                    <a:pt x="456" y="1206"/>
                  </a:lnTo>
                  <a:lnTo>
                    <a:pt x="468" y="1204"/>
                  </a:lnTo>
                  <a:lnTo>
                    <a:pt x="476" y="1198"/>
                  </a:lnTo>
                  <a:lnTo>
                    <a:pt x="482" y="1188"/>
                  </a:lnTo>
                  <a:lnTo>
                    <a:pt x="484" y="1178"/>
                  </a:lnTo>
                  <a:lnTo>
                    <a:pt x="484" y="830"/>
                  </a:lnTo>
                  <a:lnTo>
                    <a:pt x="484" y="830"/>
                  </a:lnTo>
                  <a:lnTo>
                    <a:pt x="482" y="820"/>
                  </a:lnTo>
                  <a:lnTo>
                    <a:pt x="476" y="810"/>
                  </a:lnTo>
                  <a:lnTo>
                    <a:pt x="466" y="804"/>
                  </a:lnTo>
                  <a:lnTo>
                    <a:pt x="456" y="802"/>
                  </a:lnTo>
                  <a:lnTo>
                    <a:pt x="456" y="802"/>
                  </a:lnTo>
                  <a:close/>
                  <a:moveTo>
                    <a:pt x="1134" y="1264"/>
                  </a:moveTo>
                  <a:lnTo>
                    <a:pt x="914" y="1058"/>
                  </a:lnTo>
                  <a:lnTo>
                    <a:pt x="914" y="1058"/>
                  </a:lnTo>
                  <a:lnTo>
                    <a:pt x="908" y="1054"/>
                  </a:lnTo>
                  <a:lnTo>
                    <a:pt x="902" y="1050"/>
                  </a:lnTo>
                  <a:lnTo>
                    <a:pt x="894" y="1050"/>
                  </a:lnTo>
                  <a:lnTo>
                    <a:pt x="886" y="1052"/>
                  </a:lnTo>
                  <a:lnTo>
                    <a:pt x="824" y="1072"/>
                  </a:lnTo>
                  <a:lnTo>
                    <a:pt x="824" y="1072"/>
                  </a:lnTo>
                  <a:lnTo>
                    <a:pt x="846" y="910"/>
                  </a:lnTo>
                  <a:lnTo>
                    <a:pt x="846" y="910"/>
                  </a:lnTo>
                  <a:lnTo>
                    <a:pt x="884" y="894"/>
                  </a:lnTo>
                  <a:lnTo>
                    <a:pt x="884" y="894"/>
                  </a:lnTo>
                  <a:lnTo>
                    <a:pt x="892" y="890"/>
                  </a:lnTo>
                  <a:lnTo>
                    <a:pt x="896" y="884"/>
                  </a:lnTo>
                  <a:lnTo>
                    <a:pt x="900" y="878"/>
                  </a:lnTo>
                  <a:lnTo>
                    <a:pt x="902" y="870"/>
                  </a:lnTo>
                  <a:lnTo>
                    <a:pt x="910" y="790"/>
                  </a:lnTo>
                  <a:lnTo>
                    <a:pt x="910" y="790"/>
                  </a:lnTo>
                  <a:lnTo>
                    <a:pt x="910" y="786"/>
                  </a:lnTo>
                  <a:lnTo>
                    <a:pt x="910" y="786"/>
                  </a:lnTo>
                  <a:lnTo>
                    <a:pt x="908" y="778"/>
                  </a:lnTo>
                  <a:lnTo>
                    <a:pt x="906" y="772"/>
                  </a:lnTo>
                  <a:lnTo>
                    <a:pt x="900" y="766"/>
                  </a:lnTo>
                  <a:lnTo>
                    <a:pt x="894" y="762"/>
                  </a:lnTo>
                  <a:lnTo>
                    <a:pt x="894" y="762"/>
                  </a:lnTo>
                  <a:lnTo>
                    <a:pt x="864" y="748"/>
                  </a:lnTo>
                  <a:lnTo>
                    <a:pt x="864" y="748"/>
                  </a:lnTo>
                  <a:lnTo>
                    <a:pt x="878" y="654"/>
                  </a:lnTo>
                  <a:lnTo>
                    <a:pt x="878" y="654"/>
                  </a:lnTo>
                  <a:lnTo>
                    <a:pt x="904" y="636"/>
                  </a:lnTo>
                  <a:lnTo>
                    <a:pt x="904" y="636"/>
                  </a:lnTo>
                  <a:lnTo>
                    <a:pt x="908" y="632"/>
                  </a:lnTo>
                  <a:lnTo>
                    <a:pt x="912" y="626"/>
                  </a:lnTo>
                  <a:lnTo>
                    <a:pt x="914" y="620"/>
                  </a:lnTo>
                  <a:lnTo>
                    <a:pt x="916" y="614"/>
                  </a:lnTo>
                  <a:lnTo>
                    <a:pt x="916" y="614"/>
                  </a:lnTo>
                  <a:lnTo>
                    <a:pt x="918" y="506"/>
                  </a:lnTo>
                  <a:lnTo>
                    <a:pt x="918" y="506"/>
                  </a:lnTo>
                  <a:lnTo>
                    <a:pt x="918" y="494"/>
                  </a:lnTo>
                  <a:lnTo>
                    <a:pt x="916" y="482"/>
                  </a:lnTo>
                  <a:lnTo>
                    <a:pt x="912" y="470"/>
                  </a:lnTo>
                  <a:lnTo>
                    <a:pt x="908" y="460"/>
                  </a:lnTo>
                  <a:lnTo>
                    <a:pt x="902" y="448"/>
                  </a:lnTo>
                  <a:lnTo>
                    <a:pt x="894" y="438"/>
                  </a:lnTo>
                  <a:lnTo>
                    <a:pt x="876" y="418"/>
                  </a:lnTo>
                  <a:lnTo>
                    <a:pt x="852" y="400"/>
                  </a:lnTo>
                  <a:lnTo>
                    <a:pt x="824" y="382"/>
                  </a:lnTo>
                  <a:lnTo>
                    <a:pt x="792" y="366"/>
                  </a:lnTo>
                  <a:lnTo>
                    <a:pt x="754" y="350"/>
                  </a:lnTo>
                  <a:lnTo>
                    <a:pt x="754" y="350"/>
                  </a:lnTo>
                  <a:lnTo>
                    <a:pt x="826" y="234"/>
                  </a:lnTo>
                  <a:lnTo>
                    <a:pt x="826" y="234"/>
                  </a:lnTo>
                  <a:lnTo>
                    <a:pt x="828" y="228"/>
                  </a:lnTo>
                  <a:lnTo>
                    <a:pt x="830" y="220"/>
                  </a:lnTo>
                  <a:lnTo>
                    <a:pt x="830" y="220"/>
                  </a:lnTo>
                  <a:lnTo>
                    <a:pt x="828" y="212"/>
                  </a:lnTo>
                  <a:lnTo>
                    <a:pt x="824" y="204"/>
                  </a:lnTo>
                  <a:lnTo>
                    <a:pt x="784" y="148"/>
                  </a:lnTo>
                  <a:lnTo>
                    <a:pt x="784" y="148"/>
                  </a:lnTo>
                  <a:lnTo>
                    <a:pt x="778" y="142"/>
                  </a:lnTo>
                  <a:lnTo>
                    <a:pt x="770" y="138"/>
                  </a:lnTo>
                  <a:lnTo>
                    <a:pt x="762" y="136"/>
                  </a:lnTo>
                  <a:lnTo>
                    <a:pt x="752" y="138"/>
                  </a:lnTo>
                  <a:lnTo>
                    <a:pt x="752" y="138"/>
                  </a:lnTo>
                  <a:lnTo>
                    <a:pt x="642" y="176"/>
                  </a:lnTo>
                  <a:lnTo>
                    <a:pt x="642" y="176"/>
                  </a:lnTo>
                  <a:lnTo>
                    <a:pt x="604" y="82"/>
                  </a:lnTo>
                  <a:lnTo>
                    <a:pt x="604" y="82"/>
                  </a:lnTo>
                  <a:lnTo>
                    <a:pt x="600" y="76"/>
                  </a:lnTo>
                  <a:lnTo>
                    <a:pt x="596" y="70"/>
                  </a:lnTo>
                  <a:lnTo>
                    <a:pt x="556" y="38"/>
                  </a:lnTo>
                  <a:lnTo>
                    <a:pt x="556" y="38"/>
                  </a:lnTo>
                  <a:lnTo>
                    <a:pt x="546" y="34"/>
                  </a:lnTo>
                  <a:lnTo>
                    <a:pt x="434" y="2"/>
                  </a:lnTo>
                  <a:lnTo>
                    <a:pt x="434" y="2"/>
                  </a:lnTo>
                  <a:lnTo>
                    <a:pt x="428" y="0"/>
                  </a:lnTo>
                  <a:lnTo>
                    <a:pt x="422" y="0"/>
                  </a:lnTo>
                  <a:lnTo>
                    <a:pt x="416" y="2"/>
                  </a:lnTo>
                  <a:lnTo>
                    <a:pt x="410" y="4"/>
                  </a:lnTo>
                  <a:lnTo>
                    <a:pt x="410" y="4"/>
                  </a:lnTo>
                  <a:lnTo>
                    <a:pt x="406" y="8"/>
                  </a:lnTo>
                  <a:lnTo>
                    <a:pt x="402" y="12"/>
                  </a:lnTo>
                  <a:lnTo>
                    <a:pt x="400" y="18"/>
                  </a:lnTo>
                  <a:lnTo>
                    <a:pt x="398" y="24"/>
                  </a:lnTo>
                  <a:lnTo>
                    <a:pt x="398" y="24"/>
                  </a:lnTo>
                  <a:lnTo>
                    <a:pt x="386" y="106"/>
                  </a:lnTo>
                  <a:lnTo>
                    <a:pt x="386" y="106"/>
                  </a:lnTo>
                  <a:lnTo>
                    <a:pt x="254" y="124"/>
                  </a:lnTo>
                  <a:lnTo>
                    <a:pt x="254" y="124"/>
                  </a:lnTo>
                  <a:lnTo>
                    <a:pt x="244" y="126"/>
                  </a:lnTo>
                  <a:lnTo>
                    <a:pt x="122" y="192"/>
                  </a:lnTo>
                  <a:lnTo>
                    <a:pt x="122" y="192"/>
                  </a:lnTo>
                  <a:lnTo>
                    <a:pt x="116" y="196"/>
                  </a:lnTo>
                  <a:lnTo>
                    <a:pt x="112" y="202"/>
                  </a:lnTo>
                  <a:lnTo>
                    <a:pt x="108" y="210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8" y="222"/>
                  </a:lnTo>
                  <a:lnTo>
                    <a:pt x="110" y="228"/>
                  </a:lnTo>
                  <a:lnTo>
                    <a:pt x="110" y="228"/>
                  </a:lnTo>
                  <a:lnTo>
                    <a:pt x="168" y="350"/>
                  </a:lnTo>
                  <a:lnTo>
                    <a:pt x="168" y="350"/>
                  </a:lnTo>
                  <a:lnTo>
                    <a:pt x="130" y="364"/>
                  </a:lnTo>
                  <a:lnTo>
                    <a:pt x="96" y="380"/>
                  </a:lnTo>
                  <a:lnTo>
                    <a:pt x="68" y="398"/>
                  </a:lnTo>
                  <a:lnTo>
                    <a:pt x="44" y="416"/>
                  </a:lnTo>
                  <a:lnTo>
                    <a:pt x="24" y="438"/>
                  </a:lnTo>
                  <a:lnTo>
                    <a:pt x="18" y="448"/>
                  </a:lnTo>
                  <a:lnTo>
                    <a:pt x="10" y="458"/>
                  </a:lnTo>
                  <a:lnTo>
                    <a:pt x="6" y="470"/>
                  </a:lnTo>
                  <a:lnTo>
                    <a:pt x="2" y="482"/>
                  </a:lnTo>
                  <a:lnTo>
                    <a:pt x="0" y="492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06"/>
                  </a:lnTo>
                  <a:lnTo>
                    <a:pt x="6" y="616"/>
                  </a:lnTo>
                  <a:lnTo>
                    <a:pt x="6" y="616"/>
                  </a:lnTo>
                  <a:lnTo>
                    <a:pt x="8" y="626"/>
                  </a:lnTo>
                  <a:lnTo>
                    <a:pt x="14" y="634"/>
                  </a:lnTo>
                  <a:lnTo>
                    <a:pt x="14" y="634"/>
                  </a:lnTo>
                  <a:lnTo>
                    <a:pt x="38" y="658"/>
                  </a:lnTo>
                  <a:lnTo>
                    <a:pt x="38" y="658"/>
                  </a:lnTo>
                  <a:lnTo>
                    <a:pt x="52" y="750"/>
                  </a:lnTo>
                  <a:lnTo>
                    <a:pt x="52" y="750"/>
                  </a:lnTo>
                  <a:lnTo>
                    <a:pt x="28" y="756"/>
                  </a:lnTo>
                  <a:lnTo>
                    <a:pt x="28" y="756"/>
                  </a:lnTo>
                  <a:lnTo>
                    <a:pt x="18" y="760"/>
                  </a:lnTo>
                  <a:lnTo>
                    <a:pt x="12" y="766"/>
                  </a:lnTo>
                  <a:lnTo>
                    <a:pt x="8" y="774"/>
                  </a:lnTo>
                  <a:lnTo>
                    <a:pt x="6" y="784"/>
                  </a:lnTo>
                  <a:lnTo>
                    <a:pt x="6" y="784"/>
                  </a:lnTo>
                  <a:lnTo>
                    <a:pt x="6" y="786"/>
                  </a:lnTo>
                  <a:lnTo>
                    <a:pt x="14" y="872"/>
                  </a:lnTo>
                  <a:lnTo>
                    <a:pt x="14" y="872"/>
                  </a:lnTo>
                  <a:lnTo>
                    <a:pt x="16" y="880"/>
                  </a:lnTo>
                  <a:lnTo>
                    <a:pt x="20" y="888"/>
                  </a:lnTo>
                  <a:lnTo>
                    <a:pt x="26" y="894"/>
                  </a:lnTo>
                  <a:lnTo>
                    <a:pt x="34" y="896"/>
                  </a:lnTo>
                  <a:lnTo>
                    <a:pt x="34" y="896"/>
                  </a:lnTo>
                  <a:lnTo>
                    <a:pt x="68" y="908"/>
                  </a:lnTo>
                  <a:lnTo>
                    <a:pt x="68" y="908"/>
                  </a:lnTo>
                  <a:lnTo>
                    <a:pt x="112" y="1216"/>
                  </a:lnTo>
                  <a:lnTo>
                    <a:pt x="112" y="1216"/>
                  </a:lnTo>
                  <a:lnTo>
                    <a:pt x="114" y="1232"/>
                  </a:lnTo>
                  <a:lnTo>
                    <a:pt x="120" y="1248"/>
                  </a:lnTo>
                  <a:lnTo>
                    <a:pt x="130" y="1262"/>
                  </a:lnTo>
                  <a:lnTo>
                    <a:pt x="144" y="1274"/>
                  </a:lnTo>
                  <a:lnTo>
                    <a:pt x="160" y="1286"/>
                  </a:lnTo>
                  <a:lnTo>
                    <a:pt x="178" y="1298"/>
                  </a:lnTo>
                  <a:lnTo>
                    <a:pt x="198" y="1308"/>
                  </a:lnTo>
                  <a:lnTo>
                    <a:pt x="222" y="1318"/>
                  </a:lnTo>
                  <a:lnTo>
                    <a:pt x="246" y="1326"/>
                  </a:lnTo>
                  <a:lnTo>
                    <a:pt x="272" y="1332"/>
                  </a:lnTo>
                  <a:lnTo>
                    <a:pt x="300" y="1338"/>
                  </a:lnTo>
                  <a:lnTo>
                    <a:pt x="328" y="1344"/>
                  </a:lnTo>
                  <a:lnTo>
                    <a:pt x="388" y="1350"/>
                  </a:lnTo>
                  <a:lnTo>
                    <a:pt x="450" y="1354"/>
                  </a:lnTo>
                  <a:lnTo>
                    <a:pt x="450" y="1368"/>
                  </a:lnTo>
                  <a:lnTo>
                    <a:pt x="450" y="1368"/>
                  </a:lnTo>
                  <a:lnTo>
                    <a:pt x="452" y="1378"/>
                  </a:lnTo>
                  <a:lnTo>
                    <a:pt x="458" y="1388"/>
                  </a:lnTo>
                  <a:lnTo>
                    <a:pt x="466" y="1394"/>
                  </a:lnTo>
                  <a:lnTo>
                    <a:pt x="478" y="1396"/>
                  </a:lnTo>
                  <a:lnTo>
                    <a:pt x="478" y="1396"/>
                  </a:lnTo>
                  <a:lnTo>
                    <a:pt x="698" y="1396"/>
                  </a:lnTo>
                  <a:lnTo>
                    <a:pt x="698" y="1396"/>
                  </a:lnTo>
                  <a:lnTo>
                    <a:pt x="862" y="1402"/>
                  </a:lnTo>
                  <a:lnTo>
                    <a:pt x="862" y="1402"/>
                  </a:lnTo>
                  <a:lnTo>
                    <a:pt x="870" y="1400"/>
                  </a:lnTo>
                  <a:lnTo>
                    <a:pt x="880" y="1396"/>
                  </a:lnTo>
                  <a:lnTo>
                    <a:pt x="886" y="1390"/>
                  </a:lnTo>
                  <a:lnTo>
                    <a:pt x="890" y="1380"/>
                  </a:lnTo>
                  <a:lnTo>
                    <a:pt x="890" y="1380"/>
                  </a:lnTo>
                  <a:lnTo>
                    <a:pt x="896" y="1348"/>
                  </a:lnTo>
                  <a:lnTo>
                    <a:pt x="896" y="1348"/>
                  </a:lnTo>
                  <a:lnTo>
                    <a:pt x="1036" y="1350"/>
                  </a:lnTo>
                  <a:lnTo>
                    <a:pt x="1036" y="1350"/>
                  </a:lnTo>
                  <a:lnTo>
                    <a:pt x="1042" y="1348"/>
                  </a:lnTo>
                  <a:lnTo>
                    <a:pt x="1048" y="1346"/>
                  </a:lnTo>
                  <a:lnTo>
                    <a:pt x="1126" y="1308"/>
                  </a:lnTo>
                  <a:lnTo>
                    <a:pt x="1126" y="1308"/>
                  </a:lnTo>
                  <a:lnTo>
                    <a:pt x="1132" y="1306"/>
                  </a:lnTo>
                  <a:lnTo>
                    <a:pt x="1136" y="1300"/>
                  </a:lnTo>
                  <a:lnTo>
                    <a:pt x="1140" y="1294"/>
                  </a:lnTo>
                  <a:lnTo>
                    <a:pt x="1142" y="1288"/>
                  </a:lnTo>
                  <a:lnTo>
                    <a:pt x="1142" y="1288"/>
                  </a:lnTo>
                  <a:lnTo>
                    <a:pt x="1142" y="1282"/>
                  </a:lnTo>
                  <a:lnTo>
                    <a:pt x="1140" y="1274"/>
                  </a:lnTo>
                  <a:lnTo>
                    <a:pt x="1138" y="1268"/>
                  </a:lnTo>
                  <a:lnTo>
                    <a:pt x="1134" y="1264"/>
                  </a:lnTo>
                  <a:lnTo>
                    <a:pt x="1134" y="1264"/>
                  </a:lnTo>
                  <a:close/>
                  <a:moveTo>
                    <a:pt x="266" y="178"/>
                  </a:moveTo>
                  <a:lnTo>
                    <a:pt x="266" y="178"/>
                  </a:lnTo>
                  <a:lnTo>
                    <a:pt x="414" y="160"/>
                  </a:lnTo>
                  <a:lnTo>
                    <a:pt x="414" y="160"/>
                  </a:lnTo>
                  <a:lnTo>
                    <a:pt x="422" y="158"/>
                  </a:lnTo>
                  <a:lnTo>
                    <a:pt x="430" y="152"/>
                  </a:lnTo>
                  <a:lnTo>
                    <a:pt x="434" y="144"/>
                  </a:lnTo>
                  <a:lnTo>
                    <a:pt x="438" y="136"/>
                  </a:lnTo>
                  <a:lnTo>
                    <a:pt x="438" y="136"/>
                  </a:lnTo>
                  <a:lnTo>
                    <a:pt x="448" y="64"/>
                  </a:lnTo>
                  <a:lnTo>
                    <a:pt x="448" y="64"/>
                  </a:lnTo>
                  <a:lnTo>
                    <a:pt x="524" y="86"/>
                  </a:lnTo>
                  <a:lnTo>
                    <a:pt x="524" y="86"/>
                  </a:lnTo>
                  <a:lnTo>
                    <a:pt x="554" y="110"/>
                  </a:lnTo>
                  <a:lnTo>
                    <a:pt x="554" y="110"/>
                  </a:lnTo>
                  <a:lnTo>
                    <a:pt x="600" y="222"/>
                  </a:lnTo>
                  <a:lnTo>
                    <a:pt x="600" y="222"/>
                  </a:lnTo>
                  <a:lnTo>
                    <a:pt x="606" y="232"/>
                  </a:lnTo>
                  <a:lnTo>
                    <a:pt x="614" y="238"/>
                  </a:lnTo>
                  <a:lnTo>
                    <a:pt x="624" y="240"/>
                  </a:lnTo>
                  <a:lnTo>
                    <a:pt x="636" y="238"/>
                  </a:lnTo>
                  <a:lnTo>
                    <a:pt x="636" y="238"/>
                  </a:lnTo>
                  <a:lnTo>
                    <a:pt x="752" y="198"/>
                  </a:lnTo>
                  <a:lnTo>
                    <a:pt x="752" y="198"/>
                  </a:lnTo>
                  <a:lnTo>
                    <a:pt x="768" y="222"/>
                  </a:lnTo>
                  <a:lnTo>
                    <a:pt x="768" y="222"/>
                  </a:lnTo>
                  <a:lnTo>
                    <a:pt x="694" y="344"/>
                  </a:lnTo>
                  <a:lnTo>
                    <a:pt x="694" y="344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580" y="316"/>
                  </a:lnTo>
                  <a:lnTo>
                    <a:pt x="580" y="316"/>
                  </a:lnTo>
                  <a:lnTo>
                    <a:pt x="580" y="276"/>
                  </a:lnTo>
                  <a:lnTo>
                    <a:pt x="580" y="276"/>
                  </a:lnTo>
                  <a:lnTo>
                    <a:pt x="576" y="266"/>
                  </a:lnTo>
                  <a:lnTo>
                    <a:pt x="570" y="256"/>
                  </a:lnTo>
                  <a:lnTo>
                    <a:pt x="562" y="252"/>
                  </a:lnTo>
                  <a:lnTo>
                    <a:pt x="550" y="250"/>
                  </a:lnTo>
                  <a:lnTo>
                    <a:pt x="388" y="256"/>
                  </a:lnTo>
                  <a:lnTo>
                    <a:pt x="388" y="256"/>
                  </a:lnTo>
                  <a:lnTo>
                    <a:pt x="380" y="258"/>
                  </a:lnTo>
                  <a:lnTo>
                    <a:pt x="372" y="262"/>
                  </a:lnTo>
                  <a:lnTo>
                    <a:pt x="310" y="308"/>
                  </a:lnTo>
                  <a:lnTo>
                    <a:pt x="310" y="308"/>
                  </a:lnTo>
                  <a:lnTo>
                    <a:pt x="308" y="310"/>
                  </a:lnTo>
                  <a:lnTo>
                    <a:pt x="258" y="356"/>
                  </a:lnTo>
                  <a:lnTo>
                    <a:pt x="258" y="356"/>
                  </a:lnTo>
                  <a:lnTo>
                    <a:pt x="254" y="364"/>
                  </a:lnTo>
                  <a:lnTo>
                    <a:pt x="250" y="372"/>
                  </a:lnTo>
                  <a:lnTo>
                    <a:pt x="250" y="380"/>
                  </a:lnTo>
                  <a:lnTo>
                    <a:pt x="254" y="388"/>
                  </a:lnTo>
                  <a:lnTo>
                    <a:pt x="300" y="482"/>
                  </a:lnTo>
                  <a:lnTo>
                    <a:pt x="298" y="488"/>
                  </a:lnTo>
                  <a:lnTo>
                    <a:pt x="242" y="600"/>
                  </a:lnTo>
                  <a:lnTo>
                    <a:pt x="242" y="600"/>
                  </a:lnTo>
                  <a:lnTo>
                    <a:pt x="206" y="588"/>
                  </a:lnTo>
                  <a:lnTo>
                    <a:pt x="176" y="576"/>
                  </a:lnTo>
                  <a:lnTo>
                    <a:pt x="230" y="520"/>
                  </a:lnTo>
                  <a:lnTo>
                    <a:pt x="230" y="520"/>
                  </a:lnTo>
                  <a:lnTo>
                    <a:pt x="236" y="510"/>
                  </a:lnTo>
                  <a:lnTo>
                    <a:pt x="238" y="500"/>
                  </a:lnTo>
                  <a:lnTo>
                    <a:pt x="238" y="500"/>
                  </a:lnTo>
                  <a:lnTo>
                    <a:pt x="238" y="498"/>
                  </a:lnTo>
                  <a:lnTo>
                    <a:pt x="230" y="354"/>
                  </a:lnTo>
                  <a:lnTo>
                    <a:pt x="230" y="354"/>
                  </a:lnTo>
                  <a:lnTo>
                    <a:pt x="228" y="344"/>
                  </a:lnTo>
                  <a:lnTo>
                    <a:pt x="228" y="344"/>
                  </a:lnTo>
                  <a:lnTo>
                    <a:pt x="172" y="228"/>
                  </a:lnTo>
                  <a:lnTo>
                    <a:pt x="172" y="228"/>
                  </a:lnTo>
                  <a:lnTo>
                    <a:pt x="266" y="178"/>
                  </a:lnTo>
                  <a:lnTo>
                    <a:pt x="266" y="178"/>
                  </a:lnTo>
                  <a:close/>
                  <a:moveTo>
                    <a:pt x="640" y="516"/>
                  </a:moveTo>
                  <a:lnTo>
                    <a:pt x="640" y="516"/>
                  </a:lnTo>
                  <a:lnTo>
                    <a:pt x="636" y="514"/>
                  </a:lnTo>
                  <a:lnTo>
                    <a:pt x="630" y="512"/>
                  </a:lnTo>
                  <a:lnTo>
                    <a:pt x="622" y="512"/>
                  </a:lnTo>
                  <a:lnTo>
                    <a:pt x="616" y="514"/>
                  </a:lnTo>
                  <a:lnTo>
                    <a:pt x="616" y="514"/>
                  </a:lnTo>
                  <a:lnTo>
                    <a:pt x="568" y="530"/>
                  </a:lnTo>
                  <a:lnTo>
                    <a:pt x="568" y="530"/>
                  </a:lnTo>
                  <a:lnTo>
                    <a:pt x="524" y="466"/>
                  </a:lnTo>
                  <a:lnTo>
                    <a:pt x="524" y="466"/>
                  </a:lnTo>
                  <a:lnTo>
                    <a:pt x="518" y="400"/>
                  </a:lnTo>
                  <a:lnTo>
                    <a:pt x="518" y="400"/>
                  </a:lnTo>
                  <a:lnTo>
                    <a:pt x="516" y="392"/>
                  </a:lnTo>
                  <a:lnTo>
                    <a:pt x="510" y="384"/>
                  </a:lnTo>
                  <a:lnTo>
                    <a:pt x="502" y="378"/>
                  </a:lnTo>
                  <a:lnTo>
                    <a:pt x="492" y="376"/>
                  </a:lnTo>
                  <a:lnTo>
                    <a:pt x="380" y="366"/>
                  </a:lnTo>
                  <a:lnTo>
                    <a:pt x="380" y="366"/>
                  </a:lnTo>
                  <a:lnTo>
                    <a:pt x="372" y="366"/>
                  </a:lnTo>
                  <a:lnTo>
                    <a:pt x="364" y="368"/>
                  </a:lnTo>
                  <a:lnTo>
                    <a:pt x="356" y="374"/>
                  </a:lnTo>
                  <a:lnTo>
                    <a:pt x="352" y="380"/>
                  </a:lnTo>
                  <a:lnTo>
                    <a:pt x="332" y="420"/>
                  </a:lnTo>
                  <a:lnTo>
                    <a:pt x="332" y="420"/>
                  </a:lnTo>
                  <a:lnTo>
                    <a:pt x="312" y="382"/>
                  </a:lnTo>
                  <a:lnTo>
                    <a:pt x="312" y="382"/>
                  </a:lnTo>
                  <a:lnTo>
                    <a:pt x="344" y="352"/>
                  </a:lnTo>
                  <a:lnTo>
                    <a:pt x="344" y="352"/>
                  </a:lnTo>
                  <a:lnTo>
                    <a:pt x="400" y="312"/>
                  </a:lnTo>
                  <a:lnTo>
                    <a:pt x="400" y="312"/>
                  </a:lnTo>
                  <a:lnTo>
                    <a:pt x="524" y="306"/>
                  </a:lnTo>
                  <a:lnTo>
                    <a:pt x="524" y="306"/>
                  </a:lnTo>
                  <a:lnTo>
                    <a:pt x="526" y="330"/>
                  </a:lnTo>
                  <a:lnTo>
                    <a:pt x="526" y="330"/>
                  </a:lnTo>
                  <a:lnTo>
                    <a:pt x="528" y="340"/>
                  </a:lnTo>
                  <a:lnTo>
                    <a:pt x="534" y="348"/>
                  </a:lnTo>
                  <a:lnTo>
                    <a:pt x="608" y="420"/>
                  </a:lnTo>
                  <a:lnTo>
                    <a:pt x="608" y="420"/>
                  </a:lnTo>
                  <a:lnTo>
                    <a:pt x="614" y="424"/>
                  </a:lnTo>
                  <a:lnTo>
                    <a:pt x="622" y="426"/>
                  </a:lnTo>
                  <a:lnTo>
                    <a:pt x="630" y="428"/>
                  </a:lnTo>
                  <a:lnTo>
                    <a:pt x="636" y="426"/>
                  </a:lnTo>
                  <a:lnTo>
                    <a:pt x="692" y="404"/>
                  </a:lnTo>
                  <a:lnTo>
                    <a:pt x="700" y="444"/>
                  </a:lnTo>
                  <a:lnTo>
                    <a:pt x="700" y="444"/>
                  </a:lnTo>
                  <a:lnTo>
                    <a:pt x="704" y="454"/>
                  </a:lnTo>
                  <a:lnTo>
                    <a:pt x="768" y="558"/>
                  </a:lnTo>
                  <a:lnTo>
                    <a:pt x="768" y="558"/>
                  </a:lnTo>
                  <a:lnTo>
                    <a:pt x="756" y="568"/>
                  </a:lnTo>
                  <a:lnTo>
                    <a:pt x="738" y="578"/>
                  </a:lnTo>
                  <a:lnTo>
                    <a:pt x="640" y="516"/>
                  </a:lnTo>
                  <a:close/>
                  <a:moveTo>
                    <a:pt x="670" y="602"/>
                  </a:moveTo>
                  <a:lnTo>
                    <a:pt x="670" y="602"/>
                  </a:lnTo>
                  <a:lnTo>
                    <a:pt x="626" y="612"/>
                  </a:lnTo>
                  <a:lnTo>
                    <a:pt x="576" y="620"/>
                  </a:lnTo>
                  <a:lnTo>
                    <a:pt x="520" y="626"/>
                  </a:lnTo>
                  <a:lnTo>
                    <a:pt x="460" y="628"/>
                  </a:lnTo>
                  <a:lnTo>
                    <a:pt x="460" y="628"/>
                  </a:lnTo>
                  <a:lnTo>
                    <a:pt x="414" y="626"/>
                  </a:lnTo>
                  <a:lnTo>
                    <a:pt x="374" y="624"/>
                  </a:lnTo>
                  <a:lnTo>
                    <a:pt x="334" y="618"/>
                  </a:lnTo>
                  <a:lnTo>
                    <a:pt x="298" y="614"/>
                  </a:lnTo>
                  <a:lnTo>
                    <a:pt x="348" y="512"/>
                  </a:lnTo>
                  <a:lnTo>
                    <a:pt x="348" y="512"/>
                  </a:lnTo>
                  <a:lnTo>
                    <a:pt x="394" y="422"/>
                  </a:lnTo>
                  <a:lnTo>
                    <a:pt x="394" y="422"/>
                  </a:lnTo>
                  <a:lnTo>
                    <a:pt x="464" y="430"/>
                  </a:lnTo>
                  <a:lnTo>
                    <a:pt x="464" y="430"/>
                  </a:lnTo>
                  <a:lnTo>
                    <a:pt x="470" y="480"/>
                  </a:lnTo>
                  <a:lnTo>
                    <a:pt x="470" y="480"/>
                  </a:lnTo>
                  <a:lnTo>
                    <a:pt x="472" y="486"/>
                  </a:lnTo>
                  <a:lnTo>
                    <a:pt x="474" y="492"/>
                  </a:lnTo>
                  <a:lnTo>
                    <a:pt x="534" y="580"/>
                  </a:lnTo>
                  <a:lnTo>
                    <a:pt x="534" y="580"/>
                  </a:lnTo>
                  <a:lnTo>
                    <a:pt x="540" y="586"/>
                  </a:lnTo>
                  <a:lnTo>
                    <a:pt x="548" y="590"/>
                  </a:lnTo>
                  <a:lnTo>
                    <a:pt x="558" y="592"/>
                  </a:lnTo>
                  <a:lnTo>
                    <a:pt x="566" y="590"/>
                  </a:lnTo>
                  <a:lnTo>
                    <a:pt x="566" y="590"/>
                  </a:lnTo>
                  <a:lnTo>
                    <a:pt x="622" y="570"/>
                  </a:lnTo>
                  <a:lnTo>
                    <a:pt x="622" y="570"/>
                  </a:lnTo>
                  <a:lnTo>
                    <a:pt x="670" y="602"/>
                  </a:lnTo>
                  <a:lnTo>
                    <a:pt x="670" y="602"/>
                  </a:lnTo>
                  <a:close/>
                  <a:moveTo>
                    <a:pt x="132" y="538"/>
                  </a:moveTo>
                  <a:lnTo>
                    <a:pt x="132" y="538"/>
                  </a:lnTo>
                  <a:lnTo>
                    <a:pt x="132" y="532"/>
                  </a:lnTo>
                  <a:lnTo>
                    <a:pt x="132" y="532"/>
                  </a:lnTo>
                  <a:lnTo>
                    <a:pt x="132" y="528"/>
                  </a:lnTo>
                  <a:lnTo>
                    <a:pt x="134" y="524"/>
                  </a:lnTo>
                  <a:lnTo>
                    <a:pt x="142" y="512"/>
                  </a:lnTo>
                  <a:lnTo>
                    <a:pt x="158" y="500"/>
                  </a:lnTo>
                  <a:lnTo>
                    <a:pt x="182" y="486"/>
                  </a:lnTo>
                  <a:lnTo>
                    <a:pt x="182" y="486"/>
                  </a:lnTo>
                  <a:lnTo>
                    <a:pt x="182" y="490"/>
                  </a:lnTo>
                  <a:lnTo>
                    <a:pt x="182" y="490"/>
                  </a:lnTo>
                  <a:lnTo>
                    <a:pt x="132" y="538"/>
                  </a:lnTo>
                  <a:lnTo>
                    <a:pt x="132" y="538"/>
                  </a:lnTo>
                  <a:close/>
                  <a:moveTo>
                    <a:pt x="466" y="1298"/>
                  </a:moveTo>
                  <a:lnTo>
                    <a:pt x="458" y="1298"/>
                  </a:lnTo>
                  <a:lnTo>
                    <a:pt x="458" y="1298"/>
                  </a:lnTo>
                  <a:lnTo>
                    <a:pt x="426" y="1298"/>
                  </a:lnTo>
                  <a:lnTo>
                    <a:pt x="396" y="1296"/>
                  </a:lnTo>
                  <a:lnTo>
                    <a:pt x="338" y="1288"/>
                  </a:lnTo>
                  <a:lnTo>
                    <a:pt x="288" y="1278"/>
                  </a:lnTo>
                  <a:lnTo>
                    <a:pt x="246" y="1266"/>
                  </a:lnTo>
                  <a:lnTo>
                    <a:pt x="212" y="1252"/>
                  </a:lnTo>
                  <a:lnTo>
                    <a:pt x="188" y="1238"/>
                  </a:lnTo>
                  <a:lnTo>
                    <a:pt x="180" y="1232"/>
                  </a:lnTo>
                  <a:lnTo>
                    <a:pt x="172" y="1226"/>
                  </a:lnTo>
                  <a:lnTo>
                    <a:pt x="168" y="1220"/>
                  </a:lnTo>
                  <a:lnTo>
                    <a:pt x="168" y="1214"/>
                  </a:lnTo>
                  <a:lnTo>
                    <a:pt x="168" y="1214"/>
                  </a:lnTo>
                  <a:lnTo>
                    <a:pt x="168" y="1210"/>
                  </a:lnTo>
                  <a:lnTo>
                    <a:pt x="120" y="884"/>
                  </a:lnTo>
                  <a:lnTo>
                    <a:pt x="120" y="884"/>
                  </a:lnTo>
                  <a:lnTo>
                    <a:pt x="118" y="876"/>
                  </a:lnTo>
                  <a:lnTo>
                    <a:pt x="114" y="870"/>
                  </a:lnTo>
                  <a:lnTo>
                    <a:pt x="108" y="864"/>
                  </a:lnTo>
                  <a:lnTo>
                    <a:pt x="102" y="860"/>
                  </a:lnTo>
                  <a:lnTo>
                    <a:pt x="102" y="860"/>
                  </a:lnTo>
                  <a:lnTo>
                    <a:pt x="68" y="850"/>
                  </a:lnTo>
                  <a:lnTo>
                    <a:pt x="68" y="850"/>
                  </a:lnTo>
                  <a:lnTo>
                    <a:pt x="64" y="806"/>
                  </a:lnTo>
                  <a:lnTo>
                    <a:pt x="64" y="806"/>
                  </a:lnTo>
                  <a:lnTo>
                    <a:pt x="90" y="800"/>
                  </a:lnTo>
                  <a:lnTo>
                    <a:pt x="90" y="800"/>
                  </a:lnTo>
                  <a:lnTo>
                    <a:pt x="98" y="796"/>
                  </a:lnTo>
                  <a:lnTo>
                    <a:pt x="106" y="790"/>
                  </a:lnTo>
                  <a:lnTo>
                    <a:pt x="110" y="782"/>
                  </a:lnTo>
                  <a:lnTo>
                    <a:pt x="112" y="772"/>
                  </a:lnTo>
                  <a:lnTo>
                    <a:pt x="112" y="772"/>
                  </a:lnTo>
                  <a:lnTo>
                    <a:pt x="112" y="768"/>
                  </a:lnTo>
                  <a:lnTo>
                    <a:pt x="92" y="640"/>
                  </a:lnTo>
                  <a:lnTo>
                    <a:pt x="92" y="640"/>
                  </a:lnTo>
                  <a:lnTo>
                    <a:pt x="90" y="632"/>
                  </a:lnTo>
                  <a:lnTo>
                    <a:pt x="84" y="624"/>
                  </a:lnTo>
                  <a:lnTo>
                    <a:pt x="84" y="624"/>
                  </a:lnTo>
                  <a:lnTo>
                    <a:pt x="62" y="602"/>
                  </a:lnTo>
                  <a:lnTo>
                    <a:pt x="62" y="602"/>
                  </a:lnTo>
                  <a:lnTo>
                    <a:pt x="56" y="504"/>
                  </a:lnTo>
                  <a:lnTo>
                    <a:pt x="56" y="504"/>
                  </a:lnTo>
                  <a:lnTo>
                    <a:pt x="58" y="492"/>
                  </a:lnTo>
                  <a:lnTo>
                    <a:pt x="64" y="478"/>
                  </a:lnTo>
                  <a:lnTo>
                    <a:pt x="74" y="464"/>
                  </a:lnTo>
                  <a:lnTo>
                    <a:pt x="88" y="452"/>
                  </a:lnTo>
                  <a:lnTo>
                    <a:pt x="106" y="440"/>
                  </a:lnTo>
                  <a:lnTo>
                    <a:pt x="126" y="428"/>
                  </a:lnTo>
                  <a:lnTo>
                    <a:pt x="150" y="416"/>
                  </a:lnTo>
                  <a:lnTo>
                    <a:pt x="176" y="406"/>
                  </a:lnTo>
                  <a:lnTo>
                    <a:pt x="176" y="406"/>
                  </a:lnTo>
                  <a:lnTo>
                    <a:pt x="178" y="428"/>
                  </a:lnTo>
                  <a:lnTo>
                    <a:pt x="178" y="428"/>
                  </a:lnTo>
                  <a:lnTo>
                    <a:pt x="150" y="440"/>
                  </a:lnTo>
                  <a:lnTo>
                    <a:pt x="126" y="454"/>
                  </a:lnTo>
                  <a:lnTo>
                    <a:pt x="108" y="468"/>
                  </a:lnTo>
                  <a:lnTo>
                    <a:pt x="96" y="482"/>
                  </a:lnTo>
                  <a:lnTo>
                    <a:pt x="86" y="496"/>
                  </a:lnTo>
                  <a:lnTo>
                    <a:pt x="80" y="508"/>
                  </a:lnTo>
                  <a:lnTo>
                    <a:pt x="76" y="520"/>
                  </a:lnTo>
                  <a:lnTo>
                    <a:pt x="76" y="532"/>
                  </a:lnTo>
                  <a:lnTo>
                    <a:pt x="76" y="532"/>
                  </a:lnTo>
                  <a:lnTo>
                    <a:pt x="78" y="550"/>
                  </a:lnTo>
                  <a:lnTo>
                    <a:pt x="84" y="568"/>
                  </a:lnTo>
                  <a:lnTo>
                    <a:pt x="94" y="584"/>
                  </a:lnTo>
                  <a:lnTo>
                    <a:pt x="108" y="598"/>
                  </a:lnTo>
                  <a:lnTo>
                    <a:pt x="126" y="612"/>
                  </a:lnTo>
                  <a:lnTo>
                    <a:pt x="146" y="624"/>
                  </a:lnTo>
                  <a:lnTo>
                    <a:pt x="170" y="634"/>
                  </a:lnTo>
                  <a:lnTo>
                    <a:pt x="196" y="644"/>
                  </a:lnTo>
                  <a:lnTo>
                    <a:pt x="224" y="654"/>
                  </a:lnTo>
                  <a:lnTo>
                    <a:pt x="254" y="662"/>
                  </a:lnTo>
                  <a:lnTo>
                    <a:pt x="286" y="668"/>
                  </a:lnTo>
                  <a:lnTo>
                    <a:pt x="318" y="674"/>
                  </a:lnTo>
                  <a:lnTo>
                    <a:pt x="352" y="678"/>
                  </a:lnTo>
                  <a:lnTo>
                    <a:pt x="388" y="680"/>
                  </a:lnTo>
                  <a:lnTo>
                    <a:pt x="424" y="682"/>
                  </a:lnTo>
                  <a:lnTo>
                    <a:pt x="460" y="684"/>
                  </a:lnTo>
                  <a:lnTo>
                    <a:pt x="460" y="684"/>
                  </a:lnTo>
                  <a:lnTo>
                    <a:pt x="494" y="682"/>
                  </a:lnTo>
                  <a:lnTo>
                    <a:pt x="530" y="680"/>
                  </a:lnTo>
                  <a:lnTo>
                    <a:pt x="566" y="678"/>
                  </a:lnTo>
                  <a:lnTo>
                    <a:pt x="600" y="674"/>
                  </a:lnTo>
                  <a:lnTo>
                    <a:pt x="632" y="668"/>
                  </a:lnTo>
                  <a:lnTo>
                    <a:pt x="664" y="662"/>
                  </a:lnTo>
                  <a:lnTo>
                    <a:pt x="694" y="654"/>
                  </a:lnTo>
                  <a:lnTo>
                    <a:pt x="722" y="644"/>
                  </a:lnTo>
                  <a:lnTo>
                    <a:pt x="748" y="634"/>
                  </a:lnTo>
                  <a:lnTo>
                    <a:pt x="772" y="624"/>
                  </a:lnTo>
                  <a:lnTo>
                    <a:pt x="792" y="612"/>
                  </a:lnTo>
                  <a:lnTo>
                    <a:pt x="810" y="598"/>
                  </a:lnTo>
                  <a:lnTo>
                    <a:pt x="824" y="584"/>
                  </a:lnTo>
                  <a:lnTo>
                    <a:pt x="834" y="568"/>
                  </a:lnTo>
                  <a:lnTo>
                    <a:pt x="840" y="550"/>
                  </a:lnTo>
                  <a:lnTo>
                    <a:pt x="842" y="532"/>
                  </a:lnTo>
                  <a:lnTo>
                    <a:pt x="842" y="532"/>
                  </a:lnTo>
                  <a:lnTo>
                    <a:pt x="842" y="522"/>
                  </a:lnTo>
                  <a:lnTo>
                    <a:pt x="840" y="512"/>
                  </a:lnTo>
                  <a:lnTo>
                    <a:pt x="836" y="500"/>
                  </a:lnTo>
                  <a:lnTo>
                    <a:pt x="828" y="488"/>
                  </a:lnTo>
                  <a:lnTo>
                    <a:pt x="818" y="476"/>
                  </a:lnTo>
                  <a:lnTo>
                    <a:pt x="804" y="464"/>
                  </a:lnTo>
                  <a:lnTo>
                    <a:pt x="788" y="452"/>
                  </a:lnTo>
                  <a:lnTo>
                    <a:pt x="766" y="438"/>
                  </a:lnTo>
                  <a:lnTo>
                    <a:pt x="766" y="438"/>
                  </a:lnTo>
                  <a:lnTo>
                    <a:pt x="758" y="436"/>
                  </a:lnTo>
                  <a:lnTo>
                    <a:pt x="758" y="436"/>
                  </a:lnTo>
                  <a:lnTo>
                    <a:pt x="754" y="430"/>
                  </a:lnTo>
                  <a:lnTo>
                    <a:pt x="754" y="430"/>
                  </a:lnTo>
                  <a:lnTo>
                    <a:pt x="750" y="408"/>
                  </a:lnTo>
                  <a:lnTo>
                    <a:pt x="750" y="408"/>
                  </a:lnTo>
                  <a:lnTo>
                    <a:pt x="776" y="420"/>
                  </a:lnTo>
                  <a:lnTo>
                    <a:pt x="798" y="430"/>
                  </a:lnTo>
                  <a:lnTo>
                    <a:pt x="816" y="442"/>
                  </a:lnTo>
                  <a:lnTo>
                    <a:pt x="832" y="454"/>
                  </a:lnTo>
                  <a:lnTo>
                    <a:pt x="846" y="466"/>
                  </a:lnTo>
                  <a:lnTo>
                    <a:pt x="854" y="480"/>
                  </a:lnTo>
                  <a:lnTo>
                    <a:pt x="860" y="492"/>
                  </a:lnTo>
                  <a:lnTo>
                    <a:pt x="862" y="504"/>
                  </a:lnTo>
                  <a:lnTo>
                    <a:pt x="862" y="504"/>
                  </a:lnTo>
                  <a:lnTo>
                    <a:pt x="860" y="598"/>
                  </a:lnTo>
                  <a:lnTo>
                    <a:pt x="860" y="598"/>
                  </a:lnTo>
                  <a:lnTo>
                    <a:pt x="834" y="616"/>
                  </a:lnTo>
                  <a:lnTo>
                    <a:pt x="834" y="616"/>
                  </a:lnTo>
                  <a:lnTo>
                    <a:pt x="830" y="620"/>
                  </a:lnTo>
                  <a:lnTo>
                    <a:pt x="828" y="624"/>
                  </a:lnTo>
                  <a:lnTo>
                    <a:pt x="824" y="630"/>
                  </a:lnTo>
                  <a:lnTo>
                    <a:pt x="824" y="636"/>
                  </a:lnTo>
                  <a:lnTo>
                    <a:pt x="806" y="760"/>
                  </a:lnTo>
                  <a:lnTo>
                    <a:pt x="806" y="760"/>
                  </a:lnTo>
                  <a:lnTo>
                    <a:pt x="806" y="764"/>
                  </a:lnTo>
                  <a:lnTo>
                    <a:pt x="806" y="764"/>
                  </a:lnTo>
                  <a:lnTo>
                    <a:pt x="808" y="772"/>
                  </a:lnTo>
                  <a:lnTo>
                    <a:pt x="810" y="780"/>
                  </a:lnTo>
                  <a:lnTo>
                    <a:pt x="816" y="786"/>
                  </a:lnTo>
                  <a:lnTo>
                    <a:pt x="822" y="790"/>
                  </a:lnTo>
                  <a:lnTo>
                    <a:pt x="822" y="790"/>
                  </a:lnTo>
                  <a:lnTo>
                    <a:pt x="852" y="804"/>
                  </a:lnTo>
                  <a:lnTo>
                    <a:pt x="852" y="804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0" y="864"/>
                  </a:lnTo>
                  <a:lnTo>
                    <a:pt x="810" y="864"/>
                  </a:lnTo>
                  <a:lnTo>
                    <a:pt x="802" y="868"/>
                  </a:lnTo>
                  <a:lnTo>
                    <a:pt x="798" y="872"/>
                  </a:lnTo>
                  <a:lnTo>
                    <a:pt x="794" y="880"/>
                  </a:lnTo>
                  <a:lnTo>
                    <a:pt x="792" y="886"/>
                  </a:lnTo>
                  <a:lnTo>
                    <a:pt x="766" y="1092"/>
                  </a:lnTo>
                  <a:lnTo>
                    <a:pt x="726" y="1106"/>
                  </a:lnTo>
                  <a:lnTo>
                    <a:pt x="726" y="1106"/>
                  </a:lnTo>
                  <a:lnTo>
                    <a:pt x="716" y="1110"/>
                  </a:lnTo>
                  <a:lnTo>
                    <a:pt x="716" y="1110"/>
                  </a:lnTo>
                  <a:lnTo>
                    <a:pt x="656" y="1160"/>
                  </a:lnTo>
                  <a:lnTo>
                    <a:pt x="656" y="1160"/>
                  </a:lnTo>
                  <a:lnTo>
                    <a:pt x="660" y="1154"/>
                  </a:lnTo>
                  <a:lnTo>
                    <a:pt x="660" y="1148"/>
                  </a:lnTo>
                  <a:lnTo>
                    <a:pt x="694" y="798"/>
                  </a:lnTo>
                  <a:lnTo>
                    <a:pt x="694" y="798"/>
                  </a:lnTo>
                  <a:lnTo>
                    <a:pt x="692" y="788"/>
                  </a:lnTo>
                  <a:lnTo>
                    <a:pt x="688" y="778"/>
                  </a:lnTo>
                  <a:lnTo>
                    <a:pt x="678" y="770"/>
                  </a:lnTo>
                  <a:lnTo>
                    <a:pt x="668" y="768"/>
                  </a:lnTo>
                  <a:lnTo>
                    <a:pt x="668" y="768"/>
                  </a:lnTo>
                  <a:lnTo>
                    <a:pt x="658" y="768"/>
                  </a:lnTo>
                  <a:lnTo>
                    <a:pt x="648" y="774"/>
                  </a:lnTo>
                  <a:lnTo>
                    <a:pt x="642" y="782"/>
                  </a:lnTo>
                  <a:lnTo>
                    <a:pt x="638" y="792"/>
                  </a:lnTo>
                  <a:lnTo>
                    <a:pt x="604" y="1142"/>
                  </a:lnTo>
                  <a:lnTo>
                    <a:pt x="604" y="1142"/>
                  </a:lnTo>
                  <a:lnTo>
                    <a:pt x="606" y="1154"/>
                  </a:lnTo>
                  <a:lnTo>
                    <a:pt x="610" y="1162"/>
                  </a:lnTo>
                  <a:lnTo>
                    <a:pt x="620" y="1170"/>
                  </a:lnTo>
                  <a:lnTo>
                    <a:pt x="630" y="1172"/>
                  </a:lnTo>
                  <a:lnTo>
                    <a:pt x="630" y="1172"/>
                  </a:lnTo>
                  <a:lnTo>
                    <a:pt x="636" y="1172"/>
                  </a:lnTo>
                  <a:lnTo>
                    <a:pt x="642" y="1172"/>
                  </a:lnTo>
                  <a:lnTo>
                    <a:pt x="642" y="1172"/>
                  </a:lnTo>
                  <a:lnTo>
                    <a:pt x="608" y="1198"/>
                  </a:lnTo>
                  <a:lnTo>
                    <a:pt x="608" y="1198"/>
                  </a:lnTo>
                  <a:lnTo>
                    <a:pt x="530" y="1232"/>
                  </a:lnTo>
                  <a:lnTo>
                    <a:pt x="530" y="1232"/>
                  </a:lnTo>
                  <a:lnTo>
                    <a:pt x="520" y="1240"/>
                  </a:lnTo>
                  <a:lnTo>
                    <a:pt x="466" y="1298"/>
                  </a:lnTo>
                  <a:close/>
                  <a:moveTo>
                    <a:pt x="1030" y="1294"/>
                  </a:moveTo>
                  <a:lnTo>
                    <a:pt x="1030" y="1294"/>
                  </a:lnTo>
                  <a:lnTo>
                    <a:pt x="876" y="1292"/>
                  </a:lnTo>
                  <a:lnTo>
                    <a:pt x="876" y="1292"/>
                  </a:lnTo>
                  <a:lnTo>
                    <a:pt x="866" y="1294"/>
                  </a:lnTo>
                  <a:lnTo>
                    <a:pt x="858" y="1298"/>
                  </a:lnTo>
                  <a:lnTo>
                    <a:pt x="852" y="1304"/>
                  </a:lnTo>
                  <a:lnTo>
                    <a:pt x="848" y="1314"/>
                  </a:lnTo>
                  <a:lnTo>
                    <a:pt x="848" y="1314"/>
                  </a:lnTo>
                  <a:lnTo>
                    <a:pt x="840" y="1346"/>
                  </a:lnTo>
                  <a:lnTo>
                    <a:pt x="840" y="1346"/>
                  </a:lnTo>
                  <a:lnTo>
                    <a:pt x="700" y="1340"/>
                  </a:lnTo>
                  <a:lnTo>
                    <a:pt x="700" y="1340"/>
                  </a:lnTo>
                  <a:lnTo>
                    <a:pt x="698" y="1340"/>
                  </a:lnTo>
                  <a:lnTo>
                    <a:pt x="698" y="1340"/>
                  </a:lnTo>
                  <a:lnTo>
                    <a:pt x="506" y="1340"/>
                  </a:lnTo>
                  <a:lnTo>
                    <a:pt x="506" y="1336"/>
                  </a:lnTo>
                  <a:lnTo>
                    <a:pt x="506" y="1336"/>
                  </a:lnTo>
                  <a:lnTo>
                    <a:pt x="558" y="1282"/>
                  </a:lnTo>
                  <a:lnTo>
                    <a:pt x="558" y="1282"/>
                  </a:lnTo>
                  <a:lnTo>
                    <a:pt x="634" y="1248"/>
                  </a:lnTo>
                  <a:lnTo>
                    <a:pt x="634" y="1248"/>
                  </a:lnTo>
                  <a:lnTo>
                    <a:pt x="640" y="1244"/>
                  </a:lnTo>
                  <a:lnTo>
                    <a:pt x="640" y="1244"/>
                  </a:lnTo>
                  <a:lnTo>
                    <a:pt x="748" y="1158"/>
                  </a:lnTo>
                  <a:lnTo>
                    <a:pt x="748" y="1158"/>
                  </a:lnTo>
                  <a:lnTo>
                    <a:pt x="888" y="1110"/>
                  </a:lnTo>
                  <a:lnTo>
                    <a:pt x="888" y="1110"/>
                  </a:lnTo>
                  <a:lnTo>
                    <a:pt x="1066" y="1276"/>
                  </a:lnTo>
                  <a:lnTo>
                    <a:pt x="1066" y="1276"/>
                  </a:lnTo>
                  <a:lnTo>
                    <a:pt x="1030" y="1294"/>
                  </a:lnTo>
                  <a:lnTo>
                    <a:pt x="1030" y="1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BE" dirty="0"/>
            </a:p>
          </p:txBody>
        </p:sp>
        <p:sp>
          <p:nvSpPr>
            <p:cNvPr id="21524" name="Rectangle 21523"/>
            <p:cNvSpPr/>
            <p:nvPr/>
          </p:nvSpPr>
          <p:spPr>
            <a:xfrm>
              <a:off x="998365" y="1069721"/>
              <a:ext cx="273664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Intranet </a:t>
              </a:r>
              <a:r>
                <a:rPr lang="en-US" b="1" dirty="0">
                  <a:solidFill>
                    <a:srgbClr val="FFFFFF"/>
                  </a:solidFill>
                </a:rPr>
                <a:t>should </a:t>
              </a:r>
              <a:r>
                <a:rPr lang="en-US" b="1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not</a:t>
              </a:r>
              <a:r>
                <a:rPr lang="en-US" b="1" dirty="0">
                  <a:solidFill>
                    <a:srgbClr val="FFFFFF"/>
                  </a:solidFill>
                </a:rPr>
                <a:t> </a:t>
              </a:r>
              <a:r>
                <a:rPr lang="en-US" b="1" dirty="0" smtClean="0">
                  <a:solidFill>
                    <a:srgbClr val="FFFFFF"/>
                  </a:solidFill>
                </a:rPr>
                <a:t>be: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957408" y="924948"/>
              <a:ext cx="72264" cy="1297927"/>
            </a:xfrm>
            <a:prstGeom prst="rect">
              <a:avLst/>
            </a:prstGeom>
            <a:pattFill prst="lgCheck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838897" y="1739874"/>
            <a:ext cx="4788415" cy="109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lang="en-US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Char char="-"/>
              <a:defRPr lang="en-US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i="1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en-US" sz="1400" dirty="0" smtClean="0">
                <a:solidFill>
                  <a:schemeClr val="bg1"/>
                </a:solidFill>
              </a:rPr>
              <a:t>A collection of multiple and </a:t>
            </a:r>
            <a:r>
              <a:rPr lang="en-US" sz="1400" b="1" dirty="0" smtClean="0">
                <a:solidFill>
                  <a:schemeClr val="bg1"/>
                </a:solidFill>
              </a:rPr>
              <a:t>unstructured</a:t>
            </a:r>
            <a:r>
              <a:rPr lang="en-US" sz="1400" dirty="0" smtClean="0">
                <a:solidFill>
                  <a:schemeClr val="bg1"/>
                </a:solidFill>
              </a:rPr>
              <a:t> sites</a:t>
            </a:r>
          </a:p>
          <a:p>
            <a:pPr marL="180975" indent="-180975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en-US" sz="1400" dirty="0" smtClean="0">
                <a:solidFill>
                  <a:schemeClr val="bg1"/>
                </a:solidFill>
              </a:rPr>
              <a:t>A silo </a:t>
            </a:r>
            <a:r>
              <a:rPr lang="en-US" sz="1400" b="1" dirty="0" smtClean="0">
                <a:solidFill>
                  <a:schemeClr val="bg1"/>
                </a:solidFill>
              </a:rPr>
              <a:t>disconnected</a:t>
            </a:r>
            <a:r>
              <a:rPr lang="en-US" sz="1400" dirty="0" smtClean="0">
                <a:solidFill>
                  <a:schemeClr val="bg1"/>
                </a:solidFill>
              </a:rPr>
              <a:t> from information system</a:t>
            </a:r>
          </a:p>
          <a:p>
            <a:pPr marL="180975" indent="-180975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en-US" sz="1400" dirty="0" smtClean="0">
                <a:solidFill>
                  <a:schemeClr val="bg1"/>
                </a:solidFill>
              </a:rPr>
              <a:t>A </a:t>
            </a:r>
            <a:r>
              <a:rPr lang="en-US" sz="1400" b="1" dirty="0" smtClean="0">
                <a:solidFill>
                  <a:schemeClr val="bg1"/>
                </a:solidFill>
              </a:rPr>
              <a:t>corporate centric </a:t>
            </a:r>
            <a:r>
              <a:rPr lang="en-US" sz="1400" dirty="0" smtClean="0">
                <a:solidFill>
                  <a:schemeClr val="bg1"/>
                </a:solidFill>
              </a:rPr>
              <a:t>communication channel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6023441" y="630190"/>
            <a:ext cx="2408107" cy="147729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“We want this platform to be a one-stop shop for news, information and the applications people use day to day for work.”</a:t>
            </a:r>
            <a:endParaRPr lang="en-US" sz="1200" dirty="0"/>
          </a:p>
        </p:txBody>
      </p:sp>
      <p:grpSp>
        <p:nvGrpSpPr>
          <p:cNvPr id="46" name="Group 2"/>
          <p:cNvGrpSpPr/>
          <p:nvPr/>
        </p:nvGrpSpPr>
        <p:grpSpPr>
          <a:xfrm>
            <a:off x="4744547" y="2412796"/>
            <a:ext cx="4057429" cy="2537460"/>
            <a:chOff x="5409560" y="-69156"/>
            <a:chExt cx="4057429" cy="2114550"/>
          </a:xfrm>
        </p:grpSpPr>
        <p:sp>
          <p:nvSpPr>
            <p:cNvPr id="50" name="Oval 47"/>
            <p:cNvSpPr/>
            <p:nvPr/>
          </p:nvSpPr>
          <p:spPr>
            <a:xfrm>
              <a:off x="5409560" y="338485"/>
              <a:ext cx="4057429" cy="1706909"/>
            </a:xfrm>
            <a:prstGeom prst="ellipse">
              <a:avLst/>
            </a:prstGeom>
            <a:gradFill flip="none" rotWithShape="1">
              <a:gsLst>
                <a:gs pos="53000">
                  <a:schemeClr val="bg2">
                    <a:lumMod val="40000"/>
                    <a:lumOff val="60000"/>
                  </a:schemeClr>
                </a:gs>
                <a:gs pos="100000">
                  <a:schemeClr val="bg2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88900" dist="88900" dir="8400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51" name="Oval 49"/>
            <p:cNvSpPr/>
            <p:nvPr/>
          </p:nvSpPr>
          <p:spPr>
            <a:xfrm>
              <a:off x="6107598" y="543782"/>
              <a:ext cx="2650185" cy="979823"/>
            </a:xfrm>
            <a:prstGeom prst="ellipse">
              <a:avLst/>
            </a:prstGeom>
            <a:noFill/>
            <a:ln w="19050">
              <a:solidFill>
                <a:schemeClr val="bg1">
                  <a:alpha val="58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52" name="Oval 50"/>
            <p:cNvSpPr/>
            <p:nvPr/>
          </p:nvSpPr>
          <p:spPr>
            <a:xfrm>
              <a:off x="5633520" y="433368"/>
              <a:ext cx="3600179" cy="1360854"/>
            </a:xfrm>
            <a:prstGeom prst="ellipse">
              <a:avLst/>
            </a:prstGeom>
            <a:noFill/>
            <a:ln>
              <a:solidFill>
                <a:schemeClr val="bg1">
                  <a:alpha val="56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53" name="Oval 51"/>
            <p:cNvSpPr/>
            <p:nvPr/>
          </p:nvSpPr>
          <p:spPr>
            <a:xfrm>
              <a:off x="6650669" y="665093"/>
              <a:ext cx="1565880" cy="485246"/>
            </a:xfrm>
            <a:prstGeom prst="ellipse">
              <a:avLst/>
            </a:prstGeom>
            <a:noFill/>
            <a:ln w="19050">
              <a:solidFill>
                <a:schemeClr val="bg1">
                  <a:alpha val="53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55" name="Oval 52"/>
            <p:cNvSpPr/>
            <p:nvPr/>
          </p:nvSpPr>
          <p:spPr>
            <a:xfrm>
              <a:off x="6816776" y="458280"/>
              <a:ext cx="664369" cy="19449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grpSp>
          <p:nvGrpSpPr>
            <p:cNvPr id="59" name="Group 54"/>
            <p:cNvGrpSpPr/>
            <p:nvPr/>
          </p:nvGrpSpPr>
          <p:grpSpPr>
            <a:xfrm>
              <a:off x="6247570" y="406936"/>
              <a:ext cx="2358782" cy="1163325"/>
              <a:chOff x="6381750" y="3022620"/>
              <a:chExt cx="2407657" cy="118743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75" name="Straight Connector 73"/>
              <p:cNvCxnSpPr/>
              <p:nvPr/>
            </p:nvCxnSpPr>
            <p:spPr>
              <a:xfrm>
                <a:off x="6762750" y="3286125"/>
                <a:ext cx="2026657" cy="469289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4"/>
              <p:cNvCxnSpPr/>
              <p:nvPr/>
            </p:nvCxnSpPr>
            <p:spPr>
              <a:xfrm flipV="1">
                <a:off x="6381750" y="3284883"/>
                <a:ext cx="2045120" cy="515592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6"/>
              <p:cNvCxnSpPr/>
              <p:nvPr/>
            </p:nvCxnSpPr>
            <p:spPr>
              <a:xfrm>
                <a:off x="7292967" y="3022620"/>
                <a:ext cx="584208" cy="1187430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Oval 59"/>
            <p:cNvSpPr/>
            <p:nvPr/>
          </p:nvSpPr>
          <p:spPr>
            <a:xfrm>
              <a:off x="5715667" y="1343384"/>
              <a:ext cx="1054571" cy="25544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7099101" y="1690415"/>
              <a:ext cx="1276084" cy="3091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5967620" y="763258"/>
              <a:ext cx="755001" cy="1828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7769544" y="707204"/>
              <a:ext cx="802523" cy="18230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8161016" y="1212493"/>
              <a:ext cx="935545" cy="2266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762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5948959" y="322787"/>
              <a:ext cx="2939467" cy="1549479"/>
              <a:chOff x="6076950" y="2936726"/>
              <a:chExt cx="3000374" cy="1581585"/>
            </a:xfrm>
          </p:grpSpPr>
          <p:sp>
            <p:nvSpPr>
              <p:cNvPr id="68" name="Oval 66"/>
              <p:cNvSpPr/>
              <p:nvPr/>
            </p:nvSpPr>
            <p:spPr>
              <a:xfrm>
                <a:off x="6076950" y="3499136"/>
                <a:ext cx="612000" cy="612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60350" h="222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9" name="Oval 67"/>
              <p:cNvSpPr/>
              <p:nvPr/>
            </p:nvSpPr>
            <p:spPr>
              <a:xfrm>
                <a:off x="7489050" y="3777761"/>
                <a:ext cx="740550" cy="740550"/>
              </a:xfrm>
              <a:prstGeom prst="ellipse">
                <a:avLst/>
              </a:prstGeom>
              <a:solidFill>
                <a:srgbClr val="A162D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60350" h="222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Oval 68"/>
              <p:cNvSpPr/>
              <p:nvPr/>
            </p:nvSpPr>
            <p:spPr>
              <a:xfrm>
                <a:off x="6334125" y="3034811"/>
                <a:ext cx="438150" cy="438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6850" h="222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71" name="Oval 69"/>
              <p:cNvSpPr/>
              <p:nvPr/>
            </p:nvSpPr>
            <p:spPr>
              <a:xfrm>
                <a:off x="7184977" y="2936726"/>
                <a:ext cx="234937" cy="234937"/>
              </a:xfrm>
              <a:prstGeom prst="ellipse">
                <a:avLst/>
              </a:prstGeom>
              <a:solidFill>
                <a:srgbClr val="A162D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8900" h="120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73" name="Oval 70"/>
              <p:cNvSpPr/>
              <p:nvPr/>
            </p:nvSpPr>
            <p:spPr>
              <a:xfrm>
                <a:off x="8163861" y="2997179"/>
                <a:ext cx="419100" cy="419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6850" h="222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74" name="Oval 72"/>
              <p:cNvSpPr/>
              <p:nvPr/>
            </p:nvSpPr>
            <p:spPr>
              <a:xfrm>
                <a:off x="8534399" y="3436265"/>
                <a:ext cx="542925" cy="5429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60350" h="222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BE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6" name="Oval 65"/>
            <p:cNvSpPr/>
            <p:nvPr/>
          </p:nvSpPr>
          <p:spPr>
            <a:xfrm>
              <a:off x="6974562" y="789299"/>
              <a:ext cx="935545" cy="2266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67" name="Freeform 46"/>
            <p:cNvSpPr/>
            <p:nvPr/>
          </p:nvSpPr>
          <p:spPr>
            <a:xfrm>
              <a:off x="7241710" y="-69156"/>
              <a:ext cx="403851" cy="988713"/>
            </a:xfrm>
            <a:custGeom>
              <a:avLst/>
              <a:gdLst>
                <a:gd name="connsiteX0" fmla="*/ 62914 w 514557"/>
                <a:gd name="connsiteY0" fmla="*/ 269140 h 1259744"/>
                <a:gd name="connsiteX1" fmla="*/ 454922 w 514557"/>
                <a:gd name="connsiteY1" fmla="*/ 269141 h 1259744"/>
                <a:gd name="connsiteX2" fmla="*/ 514557 w 514557"/>
                <a:gd name="connsiteY2" fmla="*/ 328776 h 1259744"/>
                <a:gd name="connsiteX3" fmla="*/ 514557 w 514557"/>
                <a:gd name="connsiteY3" fmla="*/ 676231 h 1259744"/>
                <a:gd name="connsiteX4" fmla="*/ 454922 w 514557"/>
                <a:gd name="connsiteY4" fmla="*/ 735866 h 1259744"/>
                <a:gd name="connsiteX5" fmla="*/ 395287 w 514557"/>
                <a:gd name="connsiteY5" fmla="*/ 676231 h 1259744"/>
                <a:gd name="connsiteX6" fmla="*/ 395287 w 514557"/>
                <a:gd name="connsiteY6" fmla="*/ 388203 h 1259744"/>
                <a:gd name="connsiteX7" fmla="*/ 376445 w 514557"/>
                <a:gd name="connsiteY7" fmla="*/ 413603 h 1259744"/>
                <a:gd name="connsiteX8" fmla="*/ 376445 w 514557"/>
                <a:gd name="connsiteY8" fmla="*/ 740629 h 1259744"/>
                <a:gd name="connsiteX9" fmla="*/ 375463 w 514557"/>
                <a:gd name="connsiteY9" fmla="*/ 740629 h 1259744"/>
                <a:gd name="connsiteX10" fmla="*/ 376446 w 514557"/>
                <a:gd name="connsiteY10" fmla="*/ 745497 h 1259744"/>
                <a:gd name="connsiteX11" fmla="*/ 376445 w 514557"/>
                <a:gd name="connsiteY11" fmla="*/ 1207252 h 1259744"/>
                <a:gd name="connsiteX12" fmla="*/ 323953 w 514557"/>
                <a:gd name="connsiteY12" fmla="*/ 1259744 h 1259744"/>
                <a:gd name="connsiteX13" fmla="*/ 323954 w 514557"/>
                <a:gd name="connsiteY13" fmla="*/ 1259743 h 1259744"/>
                <a:gd name="connsiteX14" fmla="*/ 271462 w 514557"/>
                <a:gd name="connsiteY14" fmla="*/ 1207251 h 1259744"/>
                <a:gd name="connsiteX15" fmla="*/ 271462 w 514557"/>
                <a:gd name="connsiteY15" fmla="*/ 745497 h 1259744"/>
                <a:gd name="connsiteX16" fmla="*/ 272445 w 514557"/>
                <a:gd name="connsiteY16" fmla="*/ 740629 h 1259744"/>
                <a:gd name="connsiteX17" fmla="*/ 242321 w 514557"/>
                <a:gd name="connsiteY17" fmla="*/ 740629 h 1259744"/>
                <a:gd name="connsiteX18" fmla="*/ 243304 w 514557"/>
                <a:gd name="connsiteY18" fmla="*/ 745497 h 1259744"/>
                <a:gd name="connsiteX19" fmla="*/ 243303 w 514557"/>
                <a:gd name="connsiteY19" fmla="*/ 1207252 h 1259744"/>
                <a:gd name="connsiteX20" fmla="*/ 190811 w 514557"/>
                <a:gd name="connsiteY20" fmla="*/ 1259744 h 1259744"/>
                <a:gd name="connsiteX21" fmla="*/ 190812 w 514557"/>
                <a:gd name="connsiteY21" fmla="*/ 1259743 h 1259744"/>
                <a:gd name="connsiteX22" fmla="*/ 138320 w 514557"/>
                <a:gd name="connsiteY22" fmla="*/ 1207251 h 1259744"/>
                <a:gd name="connsiteX23" fmla="*/ 138320 w 514557"/>
                <a:gd name="connsiteY23" fmla="*/ 745497 h 1259744"/>
                <a:gd name="connsiteX24" fmla="*/ 139303 w 514557"/>
                <a:gd name="connsiteY24" fmla="*/ 740629 h 1259744"/>
                <a:gd name="connsiteX25" fmla="*/ 138320 w 514557"/>
                <a:gd name="connsiteY25" fmla="*/ 740629 h 1259744"/>
                <a:gd name="connsiteX26" fmla="*/ 138320 w 514557"/>
                <a:gd name="connsiteY26" fmla="*/ 413603 h 1259744"/>
                <a:gd name="connsiteX27" fmla="*/ 119270 w 514557"/>
                <a:gd name="connsiteY27" fmla="*/ 388203 h 1259744"/>
                <a:gd name="connsiteX28" fmla="*/ 119270 w 514557"/>
                <a:gd name="connsiteY28" fmla="*/ 676231 h 1259744"/>
                <a:gd name="connsiteX29" fmla="*/ 59635 w 514557"/>
                <a:gd name="connsiteY29" fmla="*/ 735866 h 1259744"/>
                <a:gd name="connsiteX30" fmla="*/ 0 w 514557"/>
                <a:gd name="connsiteY30" fmla="*/ 676231 h 1259744"/>
                <a:gd name="connsiteX31" fmla="*/ 0 w 514557"/>
                <a:gd name="connsiteY31" fmla="*/ 328776 h 1259744"/>
                <a:gd name="connsiteX32" fmla="*/ 59635 w 514557"/>
                <a:gd name="connsiteY32" fmla="*/ 269141 h 1259744"/>
                <a:gd name="connsiteX33" fmla="*/ 61273 w 514557"/>
                <a:gd name="connsiteY33" fmla="*/ 269819 h 1259744"/>
                <a:gd name="connsiteX34" fmla="*/ 261318 w 514557"/>
                <a:gd name="connsiteY34" fmla="*/ 0 h 1259744"/>
                <a:gd name="connsiteX35" fmla="*/ 381207 w 514557"/>
                <a:gd name="connsiteY35" fmla="*/ 119889 h 1259744"/>
                <a:gd name="connsiteX36" fmla="*/ 261318 w 514557"/>
                <a:gd name="connsiteY36" fmla="*/ 239778 h 1259744"/>
                <a:gd name="connsiteX37" fmla="*/ 141429 w 514557"/>
                <a:gd name="connsiteY37" fmla="*/ 119889 h 1259744"/>
                <a:gd name="connsiteX38" fmla="*/ 261318 w 514557"/>
                <a:gd name="connsiteY38" fmla="*/ 0 h 1259744"/>
                <a:gd name="connsiteX0" fmla="*/ 62914 w 514557"/>
                <a:gd name="connsiteY0" fmla="*/ 269140 h 1259744"/>
                <a:gd name="connsiteX1" fmla="*/ 454922 w 514557"/>
                <a:gd name="connsiteY1" fmla="*/ 269141 h 1259744"/>
                <a:gd name="connsiteX2" fmla="*/ 514557 w 514557"/>
                <a:gd name="connsiteY2" fmla="*/ 328776 h 1259744"/>
                <a:gd name="connsiteX3" fmla="*/ 514557 w 514557"/>
                <a:gd name="connsiteY3" fmla="*/ 676231 h 1259744"/>
                <a:gd name="connsiteX4" fmla="*/ 454922 w 514557"/>
                <a:gd name="connsiteY4" fmla="*/ 735866 h 1259744"/>
                <a:gd name="connsiteX5" fmla="*/ 395287 w 514557"/>
                <a:gd name="connsiteY5" fmla="*/ 676231 h 1259744"/>
                <a:gd name="connsiteX6" fmla="*/ 395287 w 514557"/>
                <a:gd name="connsiteY6" fmla="*/ 388203 h 1259744"/>
                <a:gd name="connsiteX7" fmla="*/ 376445 w 514557"/>
                <a:gd name="connsiteY7" fmla="*/ 413603 h 1259744"/>
                <a:gd name="connsiteX8" fmla="*/ 376445 w 514557"/>
                <a:gd name="connsiteY8" fmla="*/ 740629 h 1259744"/>
                <a:gd name="connsiteX9" fmla="*/ 375463 w 514557"/>
                <a:gd name="connsiteY9" fmla="*/ 740629 h 1259744"/>
                <a:gd name="connsiteX10" fmla="*/ 376446 w 514557"/>
                <a:gd name="connsiteY10" fmla="*/ 745497 h 1259744"/>
                <a:gd name="connsiteX11" fmla="*/ 376445 w 514557"/>
                <a:gd name="connsiteY11" fmla="*/ 1207252 h 1259744"/>
                <a:gd name="connsiteX12" fmla="*/ 323953 w 514557"/>
                <a:gd name="connsiteY12" fmla="*/ 1259744 h 1259744"/>
                <a:gd name="connsiteX13" fmla="*/ 323954 w 514557"/>
                <a:gd name="connsiteY13" fmla="*/ 1259743 h 1259744"/>
                <a:gd name="connsiteX14" fmla="*/ 271462 w 514557"/>
                <a:gd name="connsiteY14" fmla="*/ 1207251 h 1259744"/>
                <a:gd name="connsiteX15" fmla="*/ 271462 w 514557"/>
                <a:gd name="connsiteY15" fmla="*/ 745497 h 1259744"/>
                <a:gd name="connsiteX16" fmla="*/ 272445 w 514557"/>
                <a:gd name="connsiteY16" fmla="*/ 740629 h 1259744"/>
                <a:gd name="connsiteX17" fmla="*/ 242321 w 514557"/>
                <a:gd name="connsiteY17" fmla="*/ 740629 h 1259744"/>
                <a:gd name="connsiteX18" fmla="*/ 243304 w 514557"/>
                <a:gd name="connsiteY18" fmla="*/ 745497 h 1259744"/>
                <a:gd name="connsiteX19" fmla="*/ 243303 w 514557"/>
                <a:gd name="connsiteY19" fmla="*/ 1207252 h 1259744"/>
                <a:gd name="connsiteX20" fmla="*/ 190811 w 514557"/>
                <a:gd name="connsiteY20" fmla="*/ 1259744 h 1259744"/>
                <a:gd name="connsiteX21" fmla="*/ 190812 w 514557"/>
                <a:gd name="connsiteY21" fmla="*/ 1259743 h 1259744"/>
                <a:gd name="connsiteX22" fmla="*/ 138320 w 514557"/>
                <a:gd name="connsiteY22" fmla="*/ 1207251 h 1259744"/>
                <a:gd name="connsiteX23" fmla="*/ 138320 w 514557"/>
                <a:gd name="connsiteY23" fmla="*/ 745497 h 1259744"/>
                <a:gd name="connsiteX24" fmla="*/ 139303 w 514557"/>
                <a:gd name="connsiteY24" fmla="*/ 740629 h 1259744"/>
                <a:gd name="connsiteX25" fmla="*/ 138320 w 514557"/>
                <a:gd name="connsiteY25" fmla="*/ 740629 h 1259744"/>
                <a:gd name="connsiteX26" fmla="*/ 138320 w 514557"/>
                <a:gd name="connsiteY26" fmla="*/ 413603 h 1259744"/>
                <a:gd name="connsiteX27" fmla="*/ 116236 w 514557"/>
                <a:gd name="connsiteY27" fmla="*/ 424611 h 1259744"/>
                <a:gd name="connsiteX28" fmla="*/ 119270 w 514557"/>
                <a:gd name="connsiteY28" fmla="*/ 676231 h 1259744"/>
                <a:gd name="connsiteX29" fmla="*/ 59635 w 514557"/>
                <a:gd name="connsiteY29" fmla="*/ 735866 h 1259744"/>
                <a:gd name="connsiteX30" fmla="*/ 0 w 514557"/>
                <a:gd name="connsiteY30" fmla="*/ 676231 h 1259744"/>
                <a:gd name="connsiteX31" fmla="*/ 0 w 514557"/>
                <a:gd name="connsiteY31" fmla="*/ 328776 h 1259744"/>
                <a:gd name="connsiteX32" fmla="*/ 59635 w 514557"/>
                <a:gd name="connsiteY32" fmla="*/ 269141 h 1259744"/>
                <a:gd name="connsiteX33" fmla="*/ 61273 w 514557"/>
                <a:gd name="connsiteY33" fmla="*/ 269819 h 1259744"/>
                <a:gd name="connsiteX34" fmla="*/ 62914 w 514557"/>
                <a:gd name="connsiteY34" fmla="*/ 269140 h 1259744"/>
                <a:gd name="connsiteX35" fmla="*/ 261318 w 514557"/>
                <a:gd name="connsiteY35" fmla="*/ 0 h 1259744"/>
                <a:gd name="connsiteX36" fmla="*/ 381207 w 514557"/>
                <a:gd name="connsiteY36" fmla="*/ 119889 h 1259744"/>
                <a:gd name="connsiteX37" fmla="*/ 261318 w 514557"/>
                <a:gd name="connsiteY37" fmla="*/ 239778 h 1259744"/>
                <a:gd name="connsiteX38" fmla="*/ 141429 w 514557"/>
                <a:gd name="connsiteY38" fmla="*/ 119889 h 1259744"/>
                <a:gd name="connsiteX39" fmla="*/ 261318 w 514557"/>
                <a:gd name="connsiteY39" fmla="*/ 0 h 1259744"/>
                <a:gd name="connsiteX0" fmla="*/ 62914 w 514557"/>
                <a:gd name="connsiteY0" fmla="*/ 269140 h 1259744"/>
                <a:gd name="connsiteX1" fmla="*/ 454922 w 514557"/>
                <a:gd name="connsiteY1" fmla="*/ 269141 h 1259744"/>
                <a:gd name="connsiteX2" fmla="*/ 514557 w 514557"/>
                <a:gd name="connsiteY2" fmla="*/ 328776 h 1259744"/>
                <a:gd name="connsiteX3" fmla="*/ 514557 w 514557"/>
                <a:gd name="connsiteY3" fmla="*/ 676231 h 1259744"/>
                <a:gd name="connsiteX4" fmla="*/ 454922 w 514557"/>
                <a:gd name="connsiteY4" fmla="*/ 735866 h 1259744"/>
                <a:gd name="connsiteX5" fmla="*/ 395287 w 514557"/>
                <a:gd name="connsiteY5" fmla="*/ 676231 h 1259744"/>
                <a:gd name="connsiteX6" fmla="*/ 395287 w 514557"/>
                <a:gd name="connsiteY6" fmla="*/ 388203 h 1259744"/>
                <a:gd name="connsiteX7" fmla="*/ 376445 w 514557"/>
                <a:gd name="connsiteY7" fmla="*/ 413603 h 1259744"/>
                <a:gd name="connsiteX8" fmla="*/ 376445 w 514557"/>
                <a:gd name="connsiteY8" fmla="*/ 740629 h 1259744"/>
                <a:gd name="connsiteX9" fmla="*/ 375463 w 514557"/>
                <a:gd name="connsiteY9" fmla="*/ 740629 h 1259744"/>
                <a:gd name="connsiteX10" fmla="*/ 376446 w 514557"/>
                <a:gd name="connsiteY10" fmla="*/ 745497 h 1259744"/>
                <a:gd name="connsiteX11" fmla="*/ 376445 w 514557"/>
                <a:gd name="connsiteY11" fmla="*/ 1207252 h 1259744"/>
                <a:gd name="connsiteX12" fmla="*/ 323953 w 514557"/>
                <a:gd name="connsiteY12" fmla="*/ 1259744 h 1259744"/>
                <a:gd name="connsiteX13" fmla="*/ 323954 w 514557"/>
                <a:gd name="connsiteY13" fmla="*/ 1259743 h 1259744"/>
                <a:gd name="connsiteX14" fmla="*/ 271462 w 514557"/>
                <a:gd name="connsiteY14" fmla="*/ 1207251 h 1259744"/>
                <a:gd name="connsiteX15" fmla="*/ 271462 w 514557"/>
                <a:gd name="connsiteY15" fmla="*/ 745497 h 1259744"/>
                <a:gd name="connsiteX16" fmla="*/ 272445 w 514557"/>
                <a:gd name="connsiteY16" fmla="*/ 740629 h 1259744"/>
                <a:gd name="connsiteX17" fmla="*/ 242321 w 514557"/>
                <a:gd name="connsiteY17" fmla="*/ 740629 h 1259744"/>
                <a:gd name="connsiteX18" fmla="*/ 243304 w 514557"/>
                <a:gd name="connsiteY18" fmla="*/ 745497 h 1259744"/>
                <a:gd name="connsiteX19" fmla="*/ 243303 w 514557"/>
                <a:gd name="connsiteY19" fmla="*/ 1207252 h 1259744"/>
                <a:gd name="connsiteX20" fmla="*/ 190811 w 514557"/>
                <a:gd name="connsiteY20" fmla="*/ 1259744 h 1259744"/>
                <a:gd name="connsiteX21" fmla="*/ 190812 w 514557"/>
                <a:gd name="connsiteY21" fmla="*/ 1259743 h 1259744"/>
                <a:gd name="connsiteX22" fmla="*/ 138320 w 514557"/>
                <a:gd name="connsiteY22" fmla="*/ 1207251 h 1259744"/>
                <a:gd name="connsiteX23" fmla="*/ 138320 w 514557"/>
                <a:gd name="connsiteY23" fmla="*/ 745497 h 1259744"/>
                <a:gd name="connsiteX24" fmla="*/ 139303 w 514557"/>
                <a:gd name="connsiteY24" fmla="*/ 740629 h 1259744"/>
                <a:gd name="connsiteX25" fmla="*/ 138320 w 514557"/>
                <a:gd name="connsiteY25" fmla="*/ 740629 h 1259744"/>
                <a:gd name="connsiteX26" fmla="*/ 138320 w 514557"/>
                <a:gd name="connsiteY26" fmla="*/ 413603 h 1259744"/>
                <a:gd name="connsiteX27" fmla="*/ 116236 w 514557"/>
                <a:gd name="connsiteY27" fmla="*/ 424611 h 1259744"/>
                <a:gd name="connsiteX28" fmla="*/ 119270 w 514557"/>
                <a:gd name="connsiteY28" fmla="*/ 676231 h 1259744"/>
                <a:gd name="connsiteX29" fmla="*/ 59635 w 514557"/>
                <a:gd name="connsiteY29" fmla="*/ 735866 h 1259744"/>
                <a:gd name="connsiteX30" fmla="*/ 0 w 514557"/>
                <a:gd name="connsiteY30" fmla="*/ 676231 h 1259744"/>
                <a:gd name="connsiteX31" fmla="*/ 0 w 514557"/>
                <a:gd name="connsiteY31" fmla="*/ 328776 h 1259744"/>
                <a:gd name="connsiteX32" fmla="*/ 59635 w 514557"/>
                <a:gd name="connsiteY32" fmla="*/ 269141 h 1259744"/>
                <a:gd name="connsiteX33" fmla="*/ 61273 w 514557"/>
                <a:gd name="connsiteY33" fmla="*/ 269819 h 1259744"/>
                <a:gd name="connsiteX34" fmla="*/ 62914 w 514557"/>
                <a:gd name="connsiteY34" fmla="*/ 269140 h 1259744"/>
                <a:gd name="connsiteX35" fmla="*/ 261318 w 514557"/>
                <a:gd name="connsiteY35" fmla="*/ 0 h 1259744"/>
                <a:gd name="connsiteX36" fmla="*/ 381207 w 514557"/>
                <a:gd name="connsiteY36" fmla="*/ 119889 h 1259744"/>
                <a:gd name="connsiteX37" fmla="*/ 261318 w 514557"/>
                <a:gd name="connsiteY37" fmla="*/ 239778 h 1259744"/>
                <a:gd name="connsiteX38" fmla="*/ 141429 w 514557"/>
                <a:gd name="connsiteY38" fmla="*/ 119889 h 1259744"/>
                <a:gd name="connsiteX39" fmla="*/ 261318 w 514557"/>
                <a:gd name="connsiteY39" fmla="*/ 0 h 1259744"/>
                <a:gd name="connsiteX0" fmla="*/ 62914 w 514557"/>
                <a:gd name="connsiteY0" fmla="*/ 269140 h 1259744"/>
                <a:gd name="connsiteX1" fmla="*/ 454922 w 514557"/>
                <a:gd name="connsiteY1" fmla="*/ 269141 h 1259744"/>
                <a:gd name="connsiteX2" fmla="*/ 514557 w 514557"/>
                <a:gd name="connsiteY2" fmla="*/ 328776 h 1259744"/>
                <a:gd name="connsiteX3" fmla="*/ 514557 w 514557"/>
                <a:gd name="connsiteY3" fmla="*/ 676231 h 1259744"/>
                <a:gd name="connsiteX4" fmla="*/ 454922 w 514557"/>
                <a:gd name="connsiteY4" fmla="*/ 735866 h 1259744"/>
                <a:gd name="connsiteX5" fmla="*/ 395287 w 514557"/>
                <a:gd name="connsiteY5" fmla="*/ 676231 h 1259744"/>
                <a:gd name="connsiteX6" fmla="*/ 398321 w 514557"/>
                <a:gd name="connsiteY6" fmla="*/ 430678 h 1259744"/>
                <a:gd name="connsiteX7" fmla="*/ 376445 w 514557"/>
                <a:gd name="connsiteY7" fmla="*/ 413603 h 1259744"/>
                <a:gd name="connsiteX8" fmla="*/ 376445 w 514557"/>
                <a:gd name="connsiteY8" fmla="*/ 740629 h 1259744"/>
                <a:gd name="connsiteX9" fmla="*/ 375463 w 514557"/>
                <a:gd name="connsiteY9" fmla="*/ 740629 h 1259744"/>
                <a:gd name="connsiteX10" fmla="*/ 376446 w 514557"/>
                <a:gd name="connsiteY10" fmla="*/ 745497 h 1259744"/>
                <a:gd name="connsiteX11" fmla="*/ 376445 w 514557"/>
                <a:gd name="connsiteY11" fmla="*/ 1207252 h 1259744"/>
                <a:gd name="connsiteX12" fmla="*/ 323953 w 514557"/>
                <a:gd name="connsiteY12" fmla="*/ 1259744 h 1259744"/>
                <a:gd name="connsiteX13" fmla="*/ 323954 w 514557"/>
                <a:gd name="connsiteY13" fmla="*/ 1259743 h 1259744"/>
                <a:gd name="connsiteX14" fmla="*/ 271462 w 514557"/>
                <a:gd name="connsiteY14" fmla="*/ 1207251 h 1259744"/>
                <a:gd name="connsiteX15" fmla="*/ 271462 w 514557"/>
                <a:gd name="connsiteY15" fmla="*/ 745497 h 1259744"/>
                <a:gd name="connsiteX16" fmla="*/ 272445 w 514557"/>
                <a:gd name="connsiteY16" fmla="*/ 740629 h 1259744"/>
                <a:gd name="connsiteX17" fmla="*/ 242321 w 514557"/>
                <a:gd name="connsiteY17" fmla="*/ 740629 h 1259744"/>
                <a:gd name="connsiteX18" fmla="*/ 243304 w 514557"/>
                <a:gd name="connsiteY18" fmla="*/ 745497 h 1259744"/>
                <a:gd name="connsiteX19" fmla="*/ 243303 w 514557"/>
                <a:gd name="connsiteY19" fmla="*/ 1207252 h 1259744"/>
                <a:gd name="connsiteX20" fmla="*/ 190811 w 514557"/>
                <a:gd name="connsiteY20" fmla="*/ 1259744 h 1259744"/>
                <a:gd name="connsiteX21" fmla="*/ 190812 w 514557"/>
                <a:gd name="connsiteY21" fmla="*/ 1259743 h 1259744"/>
                <a:gd name="connsiteX22" fmla="*/ 138320 w 514557"/>
                <a:gd name="connsiteY22" fmla="*/ 1207251 h 1259744"/>
                <a:gd name="connsiteX23" fmla="*/ 138320 w 514557"/>
                <a:gd name="connsiteY23" fmla="*/ 745497 h 1259744"/>
                <a:gd name="connsiteX24" fmla="*/ 139303 w 514557"/>
                <a:gd name="connsiteY24" fmla="*/ 740629 h 1259744"/>
                <a:gd name="connsiteX25" fmla="*/ 138320 w 514557"/>
                <a:gd name="connsiteY25" fmla="*/ 740629 h 1259744"/>
                <a:gd name="connsiteX26" fmla="*/ 138320 w 514557"/>
                <a:gd name="connsiteY26" fmla="*/ 413603 h 1259744"/>
                <a:gd name="connsiteX27" fmla="*/ 116236 w 514557"/>
                <a:gd name="connsiteY27" fmla="*/ 424611 h 1259744"/>
                <a:gd name="connsiteX28" fmla="*/ 119270 w 514557"/>
                <a:gd name="connsiteY28" fmla="*/ 676231 h 1259744"/>
                <a:gd name="connsiteX29" fmla="*/ 59635 w 514557"/>
                <a:gd name="connsiteY29" fmla="*/ 735866 h 1259744"/>
                <a:gd name="connsiteX30" fmla="*/ 0 w 514557"/>
                <a:gd name="connsiteY30" fmla="*/ 676231 h 1259744"/>
                <a:gd name="connsiteX31" fmla="*/ 0 w 514557"/>
                <a:gd name="connsiteY31" fmla="*/ 328776 h 1259744"/>
                <a:gd name="connsiteX32" fmla="*/ 59635 w 514557"/>
                <a:gd name="connsiteY32" fmla="*/ 269141 h 1259744"/>
                <a:gd name="connsiteX33" fmla="*/ 61273 w 514557"/>
                <a:gd name="connsiteY33" fmla="*/ 269819 h 1259744"/>
                <a:gd name="connsiteX34" fmla="*/ 62914 w 514557"/>
                <a:gd name="connsiteY34" fmla="*/ 269140 h 1259744"/>
                <a:gd name="connsiteX35" fmla="*/ 261318 w 514557"/>
                <a:gd name="connsiteY35" fmla="*/ 0 h 1259744"/>
                <a:gd name="connsiteX36" fmla="*/ 381207 w 514557"/>
                <a:gd name="connsiteY36" fmla="*/ 119889 h 1259744"/>
                <a:gd name="connsiteX37" fmla="*/ 261318 w 514557"/>
                <a:gd name="connsiteY37" fmla="*/ 239778 h 1259744"/>
                <a:gd name="connsiteX38" fmla="*/ 141429 w 514557"/>
                <a:gd name="connsiteY38" fmla="*/ 119889 h 1259744"/>
                <a:gd name="connsiteX39" fmla="*/ 261318 w 514557"/>
                <a:gd name="connsiteY39" fmla="*/ 0 h 125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14557" h="1259744">
                  <a:moveTo>
                    <a:pt x="62914" y="269140"/>
                  </a:moveTo>
                  <a:lnTo>
                    <a:pt x="454922" y="269141"/>
                  </a:lnTo>
                  <a:cubicBezTo>
                    <a:pt x="487858" y="269141"/>
                    <a:pt x="514557" y="295840"/>
                    <a:pt x="514557" y="328776"/>
                  </a:cubicBezTo>
                  <a:lnTo>
                    <a:pt x="514557" y="676231"/>
                  </a:lnTo>
                  <a:cubicBezTo>
                    <a:pt x="514557" y="709167"/>
                    <a:pt x="487858" y="735866"/>
                    <a:pt x="454922" y="735866"/>
                  </a:cubicBezTo>
                  <a:cubicBezTo>
                    <a:pt x="421986" y="735866"/>
                    <a:pt x="395287" y="709167"/>
                    <a:pt x="395287" y="676231"/>
                  </a:cubicBezTo>
                  <a:cubicBezTo>
                    <a:pt x="396298" y="594380"/>
                    <a:pt x="397310" y="512529"/>
                    <a:pt x="398321" y="430678"/>
                  </a:cubicBezTo>
                  <a:lnTo>
                    <a:pt x="376445" y="413603"/>
                  </a:lnTo>
                  <a:lnTo>
                    <a:pt x="376445" y="740629"/>
                  </a:lnTo>
                  <a:lnTo>
                    <a:pt x="375463" y="740629"/>
                  </a:lnTo>
                  <a:lnTo>
                    <a:pt x="376446" y="745497"/>
                  </a:lnTo>
                  <a:cubicBezTo>
                    <a:pt x="376446" y="899415"/>
                    <a:pt x="376445" y="1053334"/>
                    <a:pt x="376445" y="1207252"/>
                  </a:cubicBezTo>
                  <a:cubicBezTo>
                    <a:pt x="376445" y="1236243"/>
                    <a:pt x="352944" y="1259744"/>
                    <a:pt x="323953" y="1259744"/>
                  </a:cubicBezTo>
                  <a:lnTo>
                    <a:pt x="323954" y="1259743"/>
                  </a:lnTo>
                  <a:cubicBezTo>
                    <a:pt x="294963" y="1259743"/>
                    <a:pt x="271462" y="1236242"/>
                    <a:pt x="271462" y="1207251"/>
                  </a:cubicBezTo>
                  <a:lnTo>
                    <a:pt x="271462" y="745497"/>
                  </a:lnTo>
                  <a:lnTo>
                    <a:pt x="272445" y="740629"/>
                  </a:lnTo>
                  <a:lnTo>
                    <a:pt x="242321" y="740629"/>
                  </a:lnTo>
                  <a:lnTo>
                    <a:pt x="243304" y="745497"/>
                  </a:lnTo>
                  <a:cubicBezTo>
                    <a:pt x="243304" y="899415"/>
                    <a:pt x="243303" y="1053334"/>
                    <a:pt x="243303" y="1207252"/>
                  </a:cubicBezTo>
                  <a:cubicBezTo>
                    <a:pt x="243303" y="1236243"/>
                    <a:pt x="219802" y="1259744"/>
                    <a:pt x="190811" y="1259744"/>
                  </a:cubicBezTo>
                  <a:lnTo>
                    <a:pt x="190812" y="1259743"/>
                  </a:lnTo>
                  <a:cubicBezTo>
                    <a:pt x="161821" y="1259743"/>
                    <a:pt x="138320" y="1236242"/>
                    <a:pt x="138320" y="1207251"/>
                  </a:cubicBezTo>
                  <a:lnTo>
                    <a:pt x="138320" y="745497"/>
                  </a:lnTo>
                  <a:lnTo>
                    <a:pt x="139303" y="740629"/>
                  </a:lnTo>
                  <a:lnTo>
                    <a:pt x="138320" y="740629"/>
                  </a:lnTo>
                  <a:lnTo>
                    <a:pt x="138320" y="413603"/>
                  </a:lnTo>
                  <a:lnTo>
                    <a:pt x="116236" y="424611"/>
                  </a:lnTo>
                  <a:cubicBezTo>
                    <a:pt x="116236" y="520620"/>
                    <a:pt x="119270" y="580222"/>
                    <a:pt x="119270" y="676231"/>
                  </a:cubicBezTo>
                  <a:cubicBezTo>
                    <a:pt x="119270" y="709167"/>
                    <a:pt x="92571" y="735866"/>
                    <a:pt x="59635" y="735866"/>
                  </a:cubicBezTo>
                  <a:cubicBezTo>
                    <a:pt x="26699" y="735866"/>
                    <a:pt x="0" y="709167"/>
                    <a:pt x="0" y="676231"/>
                  </a:cubicBezTo>
                  <a:lnTo>
                    <a:pt x="0" y="328776"/>
                  </a:lnTo>
                  <a:cubicBezTo>
                    <a:pt x="0" y="295840"/>
                    <a:pt x="26699" y="269141"/>
                    <a:pt x="59635" y="269141"/>
                  </a:cubicBezTo>
                  <a:lnTo>
                    <a:pt x="61273" y="269819"/>
                  </a:lnTo>
                  <a:lnTo>
                    <a:pt x="62914" y="269140"/>
                  </a:lnTo>
                  <a:close/>
                  <a:moveTo>
                    <a:pt x="261318" y="0"/>
                  </a:moveTo>
                  <a:cubicBezTo>
                    <a:pt x="327531" y="0"/>
                    <a:pt x="381207" y="53676"/>
                    <a:pt x="381207" y="119889"/>
                  </a:cubicBezTo>
                  <a:cubicBezTo>
                    <a:pt x="381207" y="186102"/>
                    <a:pt x="327531" y="239778"/>
                    <a:pt x="261318" y="239778"/>
                  </a:cubicBezTo>
                  <a:cubicBezTo>
                    <a:pt x="195105" y="239778"/>
                    <a:pt x="141429" y="186102"/>
                    <a:pt x="141429" y="119889"/>
                  </a:cubicBezTo>
                  <a:cubicBezTo>
                    <a:pt x="141429" y="53676"/>
                    <a:pt x="195105" y="0"/>
                    <a:pt x="261318" y="0"/>
                  </a:cubicBez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December 2014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Solweb - Solvay ONE - Entities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9869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Solvay ONE – structure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7322" y="980728"/>
            <a:ext cx="8480159" cy="394652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Solvay </a:t>
            </a:r>
            <a:r>
              <a:rPr lang="en-US" sz="1800" b="1" dirty="0">
                <a:solidFill>
                  <a:schemeClr val="tx1"/>
                </a:solidFill>
              </a:rPr>
              <a:t>ONE is composed by Group and Entity Spaces</a:t>
            </a:r>
          </a:p>
          <a:p>
            <a:pPr>
              <a:spcAft>
                <a:spcPts val="600"/>
              </a:spcAft>
            </a:pPr>
            <a:r>
              <a:rPr lang="en-US" sz="1800" b="1" dirty="0" smtClean="0"/>
              <a:t>Group Spaces</a:t>
            </a:r>
            <a:r>
              <a:rPr lang="en-US" sz="1800" dirty="0" smtClean="0"/>
              <a:t> - </a:t>
            </a:r>
            <a:r>
              <a:rPr lang="en-US" sz="1800" dirty="0">
                <a:solidFill>
                  <a:schemeClr val="tx1"/>
                </a:solidFill>
              </a:rPr>
              <a:t>global content and services addressed to all Solvay </a:t>
            </a:r>
            <a:r>
              <a:rPr lang="en-US" sz="1800" dirty="0" smtClean="0">
                <a:solidFill>
                  <a:schemeClr val="tx1"/>
                </a:solidFill>
              </a:rPr>
              <a:t>users</a:t>
            </a:r>
            <a:endParaRPr lang="en-US" sz="1800" b="1" dirty="0"/>
          </a:p>
          <a:p>
            <a:pPr>
              <a:spcAft>
                <a:spcPts val="600"/>
              </a:spcAft>
            </a:pPr>
            <a:endParaRPr lang="en-US" sz="1800" b="1" dirty="0" smtClean="0"/>
          </a:p>
          <a:p>
            <a:pPr>
              <a:spcAft>
                <a:spcPts val="600"/>
              </a:spcAft>
            </a:pPr>
            <a:endParaRPr lang="en-US" sz="3200" b="1" dirty="0"/>
          </a:p>
          <a:p>
            <a:pPr>
              <a:spcAft>
                <a:spcPts val="600"/>
              </a:spcAft>
            </a:pPr>
            <a:r>
              <a:rPr lang="en-US" sz="1800" b="1" dirty="0" smtClean="0"/>
              <a:t>Entity Spaces</a:t>
            </a:r>
            <a:r>
              <a:rPr lang="en-US" sz="1800" dirty="0" smtClean="0"/>
              <a:t> - </a:t>
            </a:r>
            <a:r>
              <a:rPr lang="en-US" sz="1800" dirty="0">
                <a:solidFill>
                  <a:schemeClr val="tx1"/>
                </a:solidFill>
              </a:rPr>
              <a:t>Entity specific content and services addressed to both internal and external Entity's users </a:t>
            </a:r>
            <a:endParaRPr lang="en-US" sz="1800" b="1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latin typeface="Arial" pitchFamily="34" charset="0"/>
              </a:rPr>
              <a:t>December 2014</a:t>
            </a:r>
            <a:endParaRPr smtClean="0">
              <a:latin typeface="Arial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Solweb - Solvay ONE - Entities presentations</a:t>
            </a:r>
            <a:endParaRPr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17D9E-4DD4-4710-8826-2F1C12400ED2}" type="slidenum">
              <a:rPr smtClean="0"/>
              <a:pPr>
                <a:defRPr/>
              </a:pPr>
              <a:t>7</a:t>
            </a:fld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547352" y="3805582"/>
            <a:ext cx="7888309" cy="18004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dirty="0" smtClean="0"/>
              <a:t>Entity and </a:t>
            </a:r>
            <a:r>
              <a:rPr lang="en-US" sz="1600" dirty="0"/>
              <a:t>its </a:t>
            </a:r>
            <a:r>
              <a:rPr lang="en-US" sz="1600" dirty="0" smtClean="0"/>
              <a:t>Departments</a:t>
            </a:r>
            <a:r>
              <a:rPr lang="en-US" sz="1400" dirty="0" smtClean="0"/>
              <a:t> </a:t>
            </a:r>
            <a:r>
              <a:rPr lang="en-US" sz="1600" dirty="0"/>
              <a:t>can own a dedicated Space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dirty="0" smtClean="0"/>
              <a:t>Entity</a:t>
            </a:r>
            <a:r>
              <a:rPr lang="en-US" sz="1600" dirty="0"/>
              <a:t> Space can be structured according to Entity/Department's needs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dirty="0" smtClean="0"/>
              <a:t>Entity</a:t>
            </a:r>
            <a:r>
              <a:rPr lang="en-US" sz="1600" dirty="0"/>
              <a:t> Space can contain public or restricted sections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dirty="0" smtClean="0"/>
              <a:t>Entity</a:t>
            </a:r>
            <a:r>
              <a:rPr lang="en-US" sz="1600" dirty="0"/>
              <a:t> Space can contain editorial content, documents, embedded or links to applications and third-party information repositories, related communities activity streams, external content from internet sources, multimedia content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547352" y="1889597"/>
            <a:ext cx="7888309" cy="9079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b="1" dirty="0"/>
              <a:t>News Center:</a:t>
            </a:r>
            <a:r>
              <a:rPr lang="en-US" sz="1600" dirty="0"/>
              <a:t> all corporate and entities news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-"/>
            </a:pPr>
            <a:r>
              <a:rPr lang="en-US" sz="1600" b="1" dirty="0"/>
              <a:t>Employee Services:</a:t>
            </a:r>
            <a:r>
              <a:rPr lang="en-US" sz="1600" dirty="0"/>
              <a:t> useful information and services addressed to all employees </a:t>
            </a:r>
            <a:r>
              <a:rPr lang="en-US" sz="1600" dirty="0" smtClean="0"/>
              <a:t>&gt; access </a:t>
            </a:r>
            <a:r>
              <a:rPr lang="en-US" sz="1600" dirty="0"/>
              <a:t>to HR </a:t>
            </a:r>
            <a:r>
              <a:rPr lang="en-US" sz="1600" dirty="0" err="1"/>
              <a:t>eServices</a:t>
            </a:r>
            <a:r>
              <a:rPr lang="en-US" sz="1600" dirty="0"/>
              <a:t>, travel &amp; expenses, local services (facilities)...</a:t>
            </a:r>
          </a:p>
        </p:txBody>
      </p:sp>
    </p:spTree>
    <p:extLst>
      <p:ext uri="{BB962C8B-B14F-4D97-AF65-F5344CB8AC3E}">
        <p14:creationId xmlns:p14="http://schemas.microsoft.com/office/powerpoint/2010/main" val="359761863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Space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latin typeface="Arial" pitchFamily="34" charset="0"/>
              </a:rPr>
              <a:t>December 2014</a:t>
            </a:r>
            <a:endParaRPr smtClean="0">
              <a:latin typeface="Arial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Solweb - Solvay ONE - Entities presentations</a:t>
            </a:r>
            <a:endParaRPr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17D9E-4DD4-4710-8826-2F1C12400ED2}" type="slidenum">
              <a:rPr smtClean="0"/>
              <a:pPr>
                <a:defRPr/>
              </a:pPr>
              <a:t>8</a:t>
            </a:fld>
            <a:endParaRPr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87322" y="980728"/>
            <a:ext cx="8184781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lang="en-US" sz="2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Char char="-"/>
              <a:defRPr lang="en-US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i="1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Each Space </a:t>
            </a:r>
            <a:r>
              <a:rPr lang="en-US" sz="1800" dirty="0"/>
              <a:t>owner is responsible for its Space structure</a:t>
            </a:r>
          </a:p>
          <a:p>
            <a:r>
              <a:rPr lang="en-US" sz="1800" dirty="0"/>
              <a:t>Space navigation is </a:t>
            </a:r>
            <a:r>
              <a:rPr lang="en-US" sz="1800" dirty="0" smtClean="0"/>
              <a:t>flexible </a:t>
            </a:r>
            <a:r>
              <a:rPr lang="en-US" sz="1800" dirty="0"/>
              <a:t>and is directly managed by the Space owner</a:t>
            </a:r>
          </a:p>
          <a:p>
            <a:r>
              <a:rPr lang="en-US" sz="1800" dirty="0"/>
              <a:t>Space navigation can contain a maximum of 3 sub-levels for each main section and a maximum of 15 sections for each level </a:t>
            </a:r>
            <a:endParaRPr lang="en-US" sz="1800" dirty="0" smtClean="0"/>
          </a:p>
          <a:p>
            <a:r>
              <a:rPr lang="en-US" sz="1800" dirty="0" smtClean="0"/>
              <a:t>Space</a:t>
            </a:r>
            <a:r>
              <a:rPr lang="en-US" sz="1800" dirty="0"/>
              <a:t> navigation can display public </a:t>
            </a:r>
            <a:r>
              <a:rPr lang="en-US" sz="1800" dirty="0" smtClean="0"/>
              <a:t>and restricted </a:t>
            </a:r>
            <a:r>
              <a:rPr lang="en-US" sz="1800" dirty="0"/>
              <a:t>sections</a:t>
            </a:r>
          </a:p>
        </p:txBody>
      </p:sp>
    </p:spTree>
    <p:extLst>
      <p:ext uri="{BB962C8B-B14F-4D97-AF65-F5344CB8AC3E}">
        <p14:creationId xmlns:p14="http://schemas.microsoft.com/office/powerpoint/2010/main" val="45763222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159406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26/05/2015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smtClean="0"/>
              <a:t>Tridion and its user interface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</a:t>
            </a:r>
            <a:r>
              <a:rPr lang="fr-BE" sz="2000" dirty="0" err="1" smtClean="0"/>
              <a:t>editorial</a:t>
            </a:r>
            <a:r>
              <a:rPr lang="fr-BE" sz="2000" dirty="0" smtClean="0"/>
              <a:t> content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Insert Tridion content in a page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content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tools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Translate and </a:t>
            </a:r>
            <a:r>
              <a:rPr lang="fr-BE" sz="2000" dirty="0" err="1" smtClean="0"/>
              <a:t>publish</a:t>
            </a:r>
            <a:r>
              <a:rPr lang="fr-BE" sz="2000" dirty="0" smtClean="0"/>
              <a:t> in Live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6701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ba035001-8728-4e90-a725-92ac1ab693f4"/>
</p:tagLst>
</file>

<file path=ppt/theme/theme1.xml><?xml version="1.0" encoding="utf-8"?>
<a:theme xmlns:a="http://schemas.openxmlformats.org/drawingml/2006/main" name="Office Theme">
  <a:themeElements>
    <a:clrScheme name="Custom 128">
      <a:dk1>
        <a:srgbClr val="000000"/>
      </a:dk1>
      <a:lt1>
        <a:srgbClr val="FFFFFF"/>
      </a:lt1>
      <a:dk2>
        <a:srgbClr val="009EE0"/>
      </a:dk2>
      <a:lt2>
        <a:srgbClr val="BDC7C8"/>
      </a:lt2>
      <a:accent1>
        <a:srgbClr val="84D0F0"/>
      </a:accent1>
      <a:accent2>
        <a:srgbClr val="009EE0"/>
      </a:accent2>
      <a:accent3>
        <a:srgbClr val="0B3087"/>
      </a:accent3>
      <a:accent4>
        <a:srgbClr val="97BF0D"/>
      </a:accent4>
      <a:accent5>
        <a:srgbClr val="25AE93"/>
      </a:accent5>
      <a:accent6>
        <a:srgbClr val="EB6B4A"/>
      </a:accent6>
      <a:hlink>
        <a:srgbClr val="9464A3"/>
      </a:hlink>
      <a:folHlink>
        <a:srgbClr val="A90B5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16072</TotalTime>
  <Words>1816</Words>
  <Application>Microsoft Office PowerPoint</Application>
  <PresentationFormat>Affichage à l'écran (4:3)</PresentationFormat>
  <Paragraphs>518</Paragraphs>
  <Slides>39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Office Theme</vt:lpstr>
      <vt:lpstr>Solvay ONE Contributor training</vt:lpstr>
      <vt:lpstr>AGENDA</vt:lpstr>
      <vt:lpstr>Présentation PowerPoint</vt:lpstr>
      <vt:lpstr>Solweb roadmap &amp; milestones (February 2015)</vt:lpstr>
      <vt:lpstr>A common vision of the intranet</vt:lpstr>
      <vt:lpstr>A common vision: Introducing Solvay ONE</vt:lpstr>
      <vt:lpstr>Solvay ONE – structure</vt:lpstr>
      <vt:lpstr>Space structure</vt:lpstr>
      <vt:lpstr>AGENDA</vt:lpstr>
      <vt:lpstr>Introduction to Tridion CMS</vt:lpstr>
      <vt:lpstr>ONE website, three environments</vt:lpstr>
      <vt:lpstr>User interface 1/2 </vt:lpstr>
      <vt:lpstr>User interface 2/2</vt:lpstr>
      <vt:lpstr>Good to know</vt:lpstr>
      <vt:lpstr>AGENDA</vt:lpstr>
      <vt:lpstr>Create editorial content</vt:lpstr>
      <vt:lpstr>Good to know</vt:lpstr>
      <vt:lpstr>Editorial content in practice</vt:lpstr>
      <vt:lpstr>AGENDA</vt:lpstr>
      <vt:lpstr>Create and insert new content</vt:lpstr>
      <vt:lpstr>Good to know</vt:lpstr>
      <vt:lpstr>Insert Tridion content in practice</vt:lpstr>
      <vt:lpstr>AGENDA</vt:lpstr>
      <vt:lpstr>AGENDA</vt:lpstr>
      <vt:lpstr>Insert Google drive content</vt:lpstr>
      <vt:lpstr>Good to know about Google Drive for ONE</vt:lpstr>
      <vt:lpstr>Insert images and video</vt:lpstr>
      <vt:lpstr>Insert media in Keepeek (1/3 - Connect)</vt:lpstr>
      <vt:lpstr>Insert media in Keepeek (2/3 - Folders)</vt:lpstr>
      <vt:lpstr>Insert media in Keepeek (3/3 - Process)</vt:lpstr>
      <vt:lpstr>Good to know about Keepeek for ONE</vt:lpstr>
      <vt:lpstr>Manage Content from External tools in practice</vt:lpstr>
      <vt:lpstr>AGENDA</vt:lpstr>
      <vt:lpstr>Solvay ONE language management</vt:lpstr>
      <vt:lpstr>Good to know about Translation &amp; publishing</vt:lpstr>
      <vt:lpstr>Translate &amp; publish in practice</vt:lpstr>
      <vt:lpstr>AGENDA</vt:lpstr>
      <vt:lpstr>Conclusion</vt:lpstr>
      <vt:lpstr>Présentation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 Goenen</dc:creator>
  <cp:lastModifiedBy>CLAUSTRE-EXTERIEUR, Marc</cp:lastModifiedBy>
  <cp:revision>319</cp:revision>
  <dcterms:created xsi:type="dcterms:W3CDTF">2013-01-22T09:17:43Z</dcterms:created>
  <dcterms:modified xsi:type="dcterms:W3CDTF">2015-05-26T14:28:55Z</dcterms:modified>
</cp:coreProperties>
</file>