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796" r:id="rId1"/>
    <p:sldMasterId id="2147483797"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embeddedFontLst>
    <p:embeddedFont>
      <p:font typeface="Georgia" panose="02040502050405020303" pitchFamily="18" charset="0"/>
      <p:regular r:id="rId21"/>
      <p:bold r:id="rId22"/>
      <p:italic r:id="rId23"/>
      <p:boldItalic r:id="rId24"/>
    </p:embeddedFont>
    <p:embeddedFont>
      <p:font typeface="Helvetica Neue" panose="020B0604020202020204" charset="0"/>
      <p:regular r:id="rId25"/>
      <p:bold r:id="rId26"/>
      <p:italic r:id="rId27"/>
      <p:boldItalic r:id="rId28"/>
    </p:embeddedFont>
    <p:embeddedFont>
      <p:font typeface="Calibri" panose="020F0502020204030204" pitchFamily="34" charset="0"/>
      <p:regular r:id="rId29"/>
      <p:bold r:id="rId30"/>
      <p:italic r:id="rId31"/>
      <p:boldItalic r:id="rId32"/>
    </p:embeddedFont>
    <p:embeddedFont>
      <p:font typeface="Century Gothic" panose="020B0502020202020204" pitchFamily="3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39">
          <p15:clr>
            <a:srgbClr val="747775"/>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4" d="100"/>
          <a:sy n="84" d="100"/>
        </p:scale>
        <p:origin x="774" y="84"/>
      </p:cViewPr>
      <p:guideLst>
        <p:guide orient="horz" pos="1639"/>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1.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Arial"/>
                <a:ea typeface="Arial"/>
                <a:cs typeface="Arial"/>
                <a:sym typeface="Arial"/>
              </a:rPr>
              <a:t>‹N°›</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3452559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4"/>
        <p:cNvGrpSpPr/>
        <p:nvPr/>
      </p:nvGrpSpPr>
      <p:grpSpPr>
        <a:xfrm>
          <a:off x="0" y="0"/>
          <a:ext cx="0" cy="0"/>
          <a:chOff x="0" y="0"/>
          <a:chExt cx="0" cy="0"/>
        </a:xfrm>
      </p:grpSpPr>
      <p:sp>
        <p:nvSpPr>
          <p:cNvPr id="865" name="Google Shape;865;g289e88c1112_0_21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6" name="Google Shape;866;g289e88c1112_0_217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41131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1"/>
        <p:cNvGrpSpPr/>
        <p:nvPr/>
      </p:nvGrpSpPr>
      <p:grpSpPr>
        <a:xfrm>
          <a:off x="0" y="0"/>
          <a:ext cx="0" cy="0"/>
          <a:chOff x="0" y="0"/>
          <a:chExt cx="0" cy="0"/>
        </a:xfrm>
      </p:grpSpPr>
      <p:sp>
        <p:nvSpPr>
          <p:cNvPr id="1372" name="Google Shape;1372;g289e88c1112_0_85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3" name="Google Shape;1373;g289e88c1112_0_855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33373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1"/>
        <p:cNvGrpSpPr/>
        <p:nvPr/>
      </p:nvGrpSpPr>
      <p:grpSpPr>
        <a:xfrm>
          <a:off x="0" y="0"/>
          <a:ext cx="0" cy="0"/>
          <a:chOff x="0" y="0"/>
          <a:chExt cx="0" cy="0"/>
        </a:xfrm>
      </p:grpSpPr>
      <p:sp>
        <p:nvSpPr>
          <p:cNvPr id="1422" name="Google Shape;1422;g289e88c1112_0_86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3" name="Google Shape;1423;g289e88c1112_0_864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90255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3"/>
        <p:cNvGrpSpPr/>
        <p:nvPr/>
      </p:nvGrpSpPr>
      <p:grpSpPr>
        <a:xfrm>
          <a:off x="0" y="0"/>
          <a:ext cx="0" cy="0"/>
          <a:chOff x="0" y="0"/>
          <a:chExt cx="0" cy="0"/>
        </a:xfrm>
      </p:grpSpPr>
      <p:sp>
        <p:nvSpPr>
          <p:cNvPr id="1464" name="Google Shape;1464;g289e88c1112_0_87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5" name="Google Shape;1465;g289e88c1112_0_870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717682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7"/>
        <p:cNvGrpSpPr/>
        <p:nvPr/>
      </p:nvGrpSpPr>
      <p:grpSpPr>
        <a:xfrm>
          <a:off x="0" y="0"/>
          <a:ext cx="0" cy="0"/>
          <a:chOff x="0" y="0"/>
          <a:chExt cx="0" cy="0"/>
        </a:xfrm>
      </p:grpSpPr>
      <p:sp>
        <p:nvSpPr>
          <p:cNvPr id="1528" name="Google Shape;1528;g289e88c1112_0_87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9" name="Google Shape;1529;g289e88c1112_0_876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252113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0"/>
        <p:cNvGrpSpPr/>
        <p:nvPr/>
      </p:nvGrpSpPr>
      <p:grpSpPr>
        <a:xfrm>
          <a:off x="0" y="0"/>
          <a:ext cx="0" cy="0"/>
          <a:chOff x="0" y="0"/>
          <a:chExt cx="0" cy="0"/>
        </a:xfrm>
      </p:grpSpPr>
      <p:sp>
        <p:nvSpPr>
          <p:cNvPr id="1561" name="Google Shape;1561;g289e88c1112_0_88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2" name="Google Shape;1562;g289e88c1112_0_880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239752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7"/>
        <p:cNvGrpSpPr/>
        <p:nvPr/>
      </p:nvGrpSpPr>
      <p:grpSpPr>
        <a:xfrm>
          <a:off x="0" y="0"/>
          <a:ext cx="0" cy="0"/>
          <a:chOff x="0" y="0"/>
          <a:chExt cx="0" cy="0"/>
        </a:xfrm>
      </p:grpSpPr>
      <p:sp>
        <p:nvSpPr>
          <p:cNvPr id="1608" name="Google Shape;1608;g289e88c1112_0_88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9" name="Google Shape;1609;g289e88c1112_0_886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66410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1"/>
        <p:cNvGrpSpPr/>
        <p:nvPr/>
      </p:nvGrpSpPr>
      <p:grpSpPr>
        <a:xfrm>
          <a:off x="0" y="0"/>
          <a:ext cx="0" cy="0"/>
          <a:chOff x="0" y="0"/>
          <a:chExt cx="0" cy="0"/>
        </a:xfrm>
      </p:grpSpPr>
      <p:sp>
        <p:nvSpPr>
          <p:cNvPr id="1672" name="Google Shape;1672;g289e88c1112_0_89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3" name="Google Shape;1673;g289e88c1112_0_89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915241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9"/>
        <p:cNvGrpSpPr/>
        <p:nvPr/>
      </p:nvGrpSpPr>
      <p:grpSpPr>
        <a:xfrm>
          <a:off x="0" y="0"/>
          <a:ext cx="0" cy="0"/>
          <a:chOff x="0" y="0"/>
          <a:chExt cx="0" cy="0"/>
        </a:xfrm>
      </p:grpSpPr>
      <p:sp>
        <p:nvSpPr>
          <p:cNvPr id="1720" name="Google Shape;1720;g289e88c1112_0_33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1" name="Google Shape;1721;g289e88c1112_0_334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94081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7"/>
        <p:cNvGrpSpPr/>
        <p:nvPr/>
      </p:nvGrpSpPr>
      <p:grpSpPr>
        <a:xfrm>
          <a:off x="0" y="0"/>
          <a:ext cx="0" cy="0"/>
          <a:chOff x="0" y="0"/>
          <a:chExt cx="0" cy="0"/>
        </a:xfrm>
      </p:grpSpPr>
      <p:sp>
        <p:nvSpPr>
          <p:cNvPr id="968" name="Google Shape;968;g289e88c1112_0_54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9" name="Google Shape;969;g289e88c1112_0_544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40865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1"/>
        <p:cNvGrpSpPr/>
        <p:nvPr/>
      </p:nvGrpSpPr>
      <p:grpSpPr>
        <a:xfrm>
          <a:off x="0" y="0"/>
          <a:ext cx="0" cy="0"/>
          <a:chOff x="0" y="0"/>
          <a:chExt cx="0" cy="0"/>
        </a:xfrm>
      </p:grpSpPr>
      <p:sp>
        <p:nvSpPr>
          <p:cNvPr id="1002" name="Google Shape;1002;g289e88c1112_0_64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3" name="Google Shape;1003;g289e88c1112_0_649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15146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5"/>
        <p:cNvGrpSpPr/>
        <p:nvPr/>
      </p:nvGrpSpPr>
      <p:grpSpPr>
        <a:xfrm>
          <a:off x="0" y="0"/>
          <a:ext cx="0" cy="0"/>
          <a:chOff x="0" y="0"/>
          <a:chExt cx="0" cy="0"/>
        </a:xfrm>
      </p:grpSpPr>
      <p:sp>
        <p:nvSpPr>
          <p:cNvPr id="1066" name="Google Shape;1066;g289e88c1112_0_76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7" name="Google Shape;1067;g289e88c1112_0_76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9778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6"/>
        <p:cNvGrpSpPr/>
        <p:nvPr/>
      </p:nvGrpSpPr>
      <p:grpSpPr>
        <a:xfrm>
          <a:off x="0" y="0"/>
          <a:ext cx="0" cy="0"/>
          <a:chOff x="0" y="0"/>
          <a:chExt cx="0" cy="0"/>
        </a:xfrm>
      </p:grpSpPr>
      <p:sp>
        <p:nvSpPr>
          <p:cNvPr id="1107" name="Google Shape;1107;g289e88c1112_0_81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8" name="Google Shape;1108;g289e88c1112_0_818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4873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5"/>
        <p:cNvGrpSpPr/>
        <p:nvPr/>
      </p:nvGrpSpPr>
      <p:grpSpPr>
        <a:xfrm>
          <a:off x="0" y="0"/>
          <a:ext cx="0" cy="0"/>
          <a:chOff x="0" y="0"/>
          <a:chExt cx="0" cy="0"/>
        </a:xfrm>
      </p:grpSpPr>
      <p:sp>
        <p:nvSpPr>
          <p:cNvPr id="1156" name="Google Shape;1156;g289e88c1112_0_82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7" name="Google Shape;1157;g289e88c1112_0_825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20396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8"/>
        <p:cNvGrpSpPr/>
        <p:nvPr/>
      </p:nvGrpSpPr>
      <p:grpSpPr>
        <a:xfrm>
          <a:off x="0" y="0"/>
          <a:ext cx="0" cy="0"/>
          <a:chOff x="0" y="0"/>
          <a:chExt cx="0" cy="0"/>
        </a:xfrm>
      </p:grpSpPr>
      <p:sp>
        <p:nvSpPr>
          <p:cNvPr id="1189" name="Google Shape;1189;g289e88c1112_0_8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0" name="Google Shape;1190;g289e88c1112_0_834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309141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2"/>
        <p:cNvGrpSpPr/>
        <p:nvPr/>
      </p:nvGrpSpPr>
      <p:grpSpPr>
        <a:xfrm>
          <a:off x="0" y="0"/>
          <a:ext cx="0" cy="0"/>
          <a:chOff x="0" y="0"/>
          <a:chExt cx="0" cy="0"/>
        </a:xfrm>
      </p:grpSpPr>
      <p:sp>
        <p:nvSpPr>
          <p:cNvPr id="1253" name="Google Shape;1253;g289e88c1112_0_84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4" name="Google Shape;1254;g289e88c1112_0_84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57148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7"/>
        <p:cNvGrpSpPr/>
        <p:nvPr/>
      </p:nvGrpSpPr>
      <p:grpSpPr>
        <a:xfrm>
          <a:off x="0" y="0"/>
          <a:ext cx="0" cy="0"/>
          <a:chOff x="0" y="0"/>
          <a:chExt cx="0" cy="0"/>
        </a:xfrm>
      </p:grpSpPr>
      <p:sp>
        <p:nvSpPr>
          <p:cNvPr id="1308" name="Google Shape;1308;g289e88c1112_0_84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9" name="Google Shape;1309;g289e88c1112_0_84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509528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1">
  <p:cSld name="Title Slide 1">
    <p:spTree>
      <p:nvGrpSpPr>
        <p:cNvPr id="1" name="Shape 14"/>
        <p:cNvGrpSpPr/>
        <p:nvPr/>
      </p:nvGrpSpPr>
      <p:grpSpPr>
        <a:xfrm>
          <a:off x="0" y="0"/>
          <a:ext cx="0" cy="0"/>
          <a:chOff x="0" y="0"/>
          <a:chExt cx="0" cy="0"/>
        </a:xfrm>
      </p:grpSpPr>
      <p:sp>
        <p:nvSpPr>
          <p:cNvPr id="15" name="Google Shape;15;p2"/>
          <p:cNvSpPr/>
          <p:nvPr/>
        </p:nvSpPr>
        <p:spPr>
          <a:xfrm>
            <a:off x="-1" y="0"/>
            <a:ext cx="6126300" cy="25719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rial"/>
              <a:ea typeface="Arial"/>
              <a:cs typeface="Arial"/>
              <a:sym typeface="Arial"/>
            </a:endParaRPr>
          </a:p>
        </p:txBody>
      </p:sp>
      <p:sp>
        <p:nvSpPr>
          <p:cNvPr id="16" name="Google Shape;16;p2"/>
          <p:cNvSpPr/>
          <p:nvPr/>
        </p:nvSpPr>
        <p:spPr>
          <a:xfrm>
            <a:off x="-1" y="2571750"/>
            <a:ext cx="6126300" cy="8574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rial"/>
              <a:ea typeface="Arial"/>
              <a:cs typeface="Arial"/>
              <a:sym typeface="Arial"/>
            </a:endParaRPr>
          </a:p>
        </p:txBody>
      </p:sp>
      <p:sp>
        <p:nvSpPr>
          <p:cNvPr id="17" name="Google Shape;17;p2"/>
          <p:cNvSpPr/>
          <p:nvPr/>
        </p:nvSpPr>
        <p:spPr>
          <a:xfrm>
            <a:off x="6126163" y="0"/>
            <a:ext cx="3017700" cy="2571900"/>
          </a:xfrm>
          <a:prstGeom prst="rect">
            <a:avLst/>
          </a:prstGeom>
          <a:solidFill>
            <a:srgbClr val="EB8C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rial"/>
              <a:ea typeface="Arial"/>
              <a:cs typeface="Arial"/>
              <a:sym typeface="Arial"/>
            </a:endParaRPr>
          </a:p>
        </p:txBody>
      </p:sp>
      <p:sp>
        <p:nvSpPr>
          <p:cNvPr id="18" name="Google Shape;18;p2"/>
          <p:cNvSpPr txBox="1">
            <a:spLocks noGrp="1"/>
          </p:cNvSpPr>
          <p:nvPr>
            <p:ph type="ctrTitle"/>
          </p:nvPr>
        </p:nvSpPr>
        <p:spPr>
          <a:xfrm>
            <a:off x="457200" y="342899"/>
            <a:ext cx="5394300" cy="1885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4400"/>
              <a:buFont typeface="Georgia"/>
              <a:buNone/>
              <a:defRPr sz="44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9" name="Google Shape;19;p2"/>
          <p:cNvPicPr preferRelativeResize="0"/>
          <p:nvPr/>
        </p:nvPicPr>
        <p:blipFill rotWithShape="1">
          <a:blip r:embed="rId2">
            <a:alphaModFix/>
          </a:blip>
          <a:srcRect/>
          <a:stretch/>
        </p:blipFill>
        <p:spPr>
          <a:xfrm>
            <a:off x="201168" y="3998214"/>
            <a:ext cx="920688" cy="760044"/>
          </a:xfrm>
          <a:prstGeom prst="rect">
            <a:avLst/>
          </a:prstGeom>
          <a:noFill/>
          <a:ln>
            <a:noFill/>
          </a:ln>
        </p:spPr>
      </p:pic>
      <p:sp>
        <p:nvSpPr>
          <p:cNvPr id="20" name="Google Shape;20;p2"/>
          <p:cNvSpPr txBox="1">
            <a:spLocks noGrp="1"/>
          </p:cNvSpPr>
          <p:nvPr>
            <p:ph type="subTitle" idx="1"/>
          </p:nvPr>
        </p:nvSpPr>
        <p:spPr>
          <a:xfrm>
            <a:off x="457200" y="2811780"/>
            <a:ext cx="39804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itle Slide Lines 3">
  <p:cSld name="Title Slide Lines 3">
    <p:bg>
      <p:bgPr>
        <a:solidFill>
          <a:srgbClr val="D04A02"/>
        </a:solidFill>
        <a:effectLst/>
      </p:bgPr>
    </p:bg>
    <p:spTree>
      <p:nvGrpSpPr>
        <p:cNvPr id="1" name="Shape 72"/>
        <p:cNvGrpSpPr/>
        <p:nvPr/>
      </p:nvGrpSpPr>
      <p:grpSpPr>
        <a:xfrm>
          <a:off x="0" y="0"/>
          <a:ext cx="0" cy="0"/>
          <a:chOff x="0" y="0"/>
          <a:chExt cx="0" cy="0"/>
        </a:xfrm>
      </p:grpSpPr>
      <p:sp>
        <p:nvSpPr>
          <p:cNvPr id="73" name="Google Shape;73;p11"/>
          <p:cNvSpPr/>
          <p:nvPr/>
        </p:nvSpPr>
        <p:spPr>
          <a:xfrm>
            <a:off x="7086600" y="1"/>
            <a:ext cx="2057400" cy="51435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grpSp>
        <p:nvGrpSpPr>
          <p:cNvPr id="74" name="Google Shape;74;p11"/>
          <p:cNvGrpSpPr/>
          <p:nvPr/>
        </p:nvGrpSpPr>
        <p:grpSpPr>
          <a:xfrm>
            <a:off x="-6350" y="0"/>
            <a:ext cx="9150336" cy="5147085"/>
            <a:chOff x="-6350" y="0"/>
            <a:chExt cx="9150336" cy="6862779"/>
          </a:xfrm>
        </p:grpSpPr>
        <p:sp>
          <p:nvSpPr>
            <p:cNvPr id="75" name="Google Shape;75;p11"/>
            <p:cNvSpPr/>
            <p:nvPr/>
          </p:nvSpPr>
          <p:spPr>
            <a:xfrm>
              <a:off x="-6350" y="0"/>
              <a:ext cx="9150336" cy="6862779"/>
            </a:xfrm>
            <a:custGeom>
              <a:avLst/>
              <a:gdLst/>
              <a:ahLst/>
              <a:cxnLst/>
              <a:rect l="l" t="t" r="r" b="b"/>
              <a:pathLst>
                <a:path w="19200" h="14399" extrusionOk="0">
                  <a:moveTo>
                    <a:pt x="14239" y="0"/>
                  </a:moveTo>
                  <a:lnTo>
                    <a:pt x="14239" y="0"/>
                  </a:lnTo>
                  <a:lnTo>
                    <a:pt x="14239" y="9227"/>
                  </a:lnTo>
                  <a:lnTo>
                    <a:pt x="0" y="9227"/>
                  </a:lnTo>
                  <a:lnTo>
                    <a:pt x="0" y="9869"/>
                  </a:lnTo>
                  <a:lnTo>
                    <a:pt x="14239" y="9869"/>
                  </a:lnTo>
                  <a:lnTo>
                    <a:pt x="14239" y="14399"/>
                  </a:lnTo>
                  <a:lnTo>
                    <a:pt x="14881" y="14399"/>
                  </a:lnTo>
                  <a:lnTo>
                    <a:pt x="14881" y="9869"/>
                  </a:lnTo>
                  <a:lnTo>
                    <a:pt x="19200" y="9869"/>
                  </a:lnTo>
                  <a:lnTo>
                    <a:pt x="19200" y="9227"/>
                  </a:lnTo>
                  <a:lnTo>
                    <a:pt x="14881" y="9227"/>
                  </a:lnTo>
                  <a:lnTo>
                    <a:pt x="14881" y="2789"/>
                  </a:lnTo>
                  <a:lnTo>
                    <a:pt x="19200" y="2789"/>
                  </a:lnTo>
                  <a:lnTo>
                    <a:pt x="19200" y="2147"/>
                  </a:lnTo>
                  <a:lnTo>
                    <a:pt x="14881" y="2147"/>
                  </a:lnTo>
                  <a:lnTo>
                    <a:pt x="14881" y="0"/>
                  </a:lnTo>
                  <a:lnTo>
                    <a:pt x="14239"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76" name="Google Shape;76;p11"/>
            <p:cNvPicPr preferRelativeResize="0"/>
            <p:nvPr/>
          </p:nvPicPr>
          <p:blipFill rotWithShape="1">
            <a:blip r:embed="rId2">
              <a:alphaModFix/>
            </a:blip>
            <a:srcRect/>
            <a:stretch/>
          </p:blipFill>
          <p:spPr>
            <a:xfrm>
              <a:off x="201168" y="5330952"/>
              <a:ext cx="1636775" cy="1351183"/>
            </a:xfrm>
            <a:prstGeom prst="rect">
              <a:avLst/>
            </a:prstGeom>
            <a:noFill/>
            <a:ln>
              <a:noFill/>
            </a:ln>
          </p:spPr>
        </p:pic>
      </p:grpSp>
      <p:sp>
        <p:nvSpPr>
          <p:cNvPr id="77" name="Google Shape;77;p11"/>
          <p:cNvSpPr txBox="1">
            <a:spLocks noGrp="1"/>
          </p:cNvSpPr>
          <p:nvPr>
            <p:ph type="ctrTitle"/>
          </p:nvPr>
        </p:nvSpPr>
        <p:spPr>
          <a:xfrm>
            <a:off x="457200" y="342901"/>
            <a:ext cx="5394300" cy="2057400"/>
          </a:xfrm>
          <a:prstGeom prst="rect">
            <a:avLst/>
          </a:prstGeom>
          <a:noFill/>
          <a:ln>
            <a:noFill/>
          </a:ln>
        </p:spPr>
        <p:txBody>
          <a:bodyPr spcFirstLastPara="1" wrap="square" lIns="0" tIns="0" rIns="0" bIns="0" anchor="b" anchorCtr="0">
            <a:noAutofit/>
          </a:bodyPr>
          <a:lstStyle>
            <a:lvl1pPr marR="0" lvl="0" algn="l" rtl="0">
              <a:lnSpc>
                <a:spcPct val="86000"/>
              </a:lnSpc>
              <a:spcBef>
                <a:spcPts val="0"/>
              </a:spcBef>
              <a:spcAft>
                <a:spcPts val="0"/>
              </a:spcAft>
              <a:buClr>
                <a:schemeClr val="lt1"/>
              </a:buClr>
              <a:buSzPts val="4400"/>
              <a:buFont typeface="Georgia"/>
              <a:buNone/>
              <a:defRPr sz="44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8" name="Google Shape;78;p11"/>
          <p:cNvSpPr txBox="1">
            <a:spLocks noGrp="1"/>
          </p:cNvSpPr>
          <p:nvPr>
            <p:ph type="subTitle" idx="1"/>
          </p:nvPr>
        </p:nvSpPr>
        <p:spPr>
          <a:xfrm>
            <a:off x="457200" y="2571750"/>
            <a:ext cx="39804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Quote 2">
  <p:cSld name="Quote 2">
    <p:spTree>
      <p:nvGrpSpPr>
        <p:cNvPr id="1" name="Shape 575"/>
        <p:cNvGrpSpPr/>
        <p:nvPr/>
      </p:nvGrpSpPr>
      <p:grpSpPr>
        <a:xfrm>
          <a:off x="0" y="0"/>
          <a:ext cx="0" cy="0"/>
          <a:chOff x="0" y="0"/>
          <a:chExt cx="0" cy="0"/>
        </a:xfrm>
      </p:grpSpPr>
      <p:sp>
        <p:nvSpPr>
          <p:cNvPr id="576" name="Google Shape;576;p102"/>
          <p:cNvSpPr txBox="1">
            <a:spLocks noGrp="1"/>
          </p:cNvSpPr>
          <p:nvPr>
            <p:ph type="body" idx="1"/>
          </p:nvPr>
        </p:nvSpPr>
        <p:spPr>
          <a:xfrm>
            <a:off x="332185" y="1705928"/>
            <a:ext cx="7155300" cy="29232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dk1"/>
              </a:buClr>
              <a:buSzPts val="2900"/>
              <a:buFont typeface="Arial"/>
              <a:buNone/>
              <a:defRPr sz="2900" b="0" i="0" u="none" strike="noStrike" cap="none">
                <a:solidFill>
                  <a:schemeClr val="dk1"/>
                </a:solidFill>
                <a:latin typeface="Georgia"/>
                <a:ea typeface="Georgia"/>
                <a:cs typeface="Georgia"/>
                <a:sym typeface="Georgia"/>
              </a:defRPr>
            </a:lvl1pPr>
            <a:lvl2pPr marL="914400" marR="0" lvl="1" indent="-228600" algn="l" rtl="0">
              <a:lnSpc>
                <a:spcPct val="100000"/>
              </a:lnSpc>
              <a:spcBef>
                <a:spcPts val="2300"/>
              </a:spcBef>
              <a:spcAft>
                <a:spcPts val="0"/>
              </a:spcAft>
              <a:buClr>
                <a:schemeClr val="dk1"/>
              </a:buClr>
              <a:buSzPts val="1200"/>
              <a:buFont typeface="Arial"/>
              <a:buNone/>
              <a:defRPr sz="1200" b="1"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9pPr>
          </a:lstStyle>
          <a:p>
            <a:endParaRPr/>
          </a:p>
        </p:txBody>
      </p:sp>
      <p:sp>
        <p:nvSpPr>
          <p:cNvPr id="577" name="Google Shape;577;p102"/>
          <p:cNvSpPr/>
          <p:nvPr/>
        </p:nvSpPr>
        <p:spPr>
          <a:xfrm>
            <a:off x="332185" y="1022219"/>
            <a:ext cx="653653" cy="509589"/>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578" name="Google Shape;578;p102"/>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Title and Content - Subtitle">
  <p:cSld name="Title and Content - Subtitle">
    <p:spTree>
      <p:nvGrpSpPr>
        <p:cNvPr id="1" name="Shape 579"/>
        <p:cNvGrpSpPr/>
        <p:nvPr/>
      </p:nvGrpSpPr>
      <p:grpSpPr>
        <a:xfrm>
          <a:off x="0" y="0"/>
          <a:ext cx="0" cy="0"/>
          <a:chOff x="0" y="0"/>
          <a:chExt cx="0" cy="0"/>
        </a:xfrm>
      </p:grpSpPr>
      <p:sp>
        <p:nvSpPr>
          <p:cNvPr id="580" name="Google Shape;580;p103"/>
          <p:cNvSpPr txBox="1">
            <a:spLocks noGrp="1"/>
          </p:cNvSpPr>
          <p:nvPr>
            <p:ph type="title"/>
          </p:nvPr>
        </p:nvSpPr>
        <p:spPr>
          <a:xfrm>
            <a:off x="332185" y="322885"/>
            <a:ext cx="8479500" cy="3771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581" name="Google Shape;581;p103"/>
          <p:cNvSpPr txBox="1">
            <a:spLocks noGrp="1"/>
          </p:cNvSpPr>
          <p:nvPr>
            <p:ph type="body" idx="1"/>
          </p:nvPr>
        </p:nvSpPr>
        <p:spPr>
          <a:xfrm>
            <a:off x="332185" y="1577579"/>
            <a:ext cx="55638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582" name="Google Shape;582;p103"/>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583" name="Google Shape;583;p103"/>
          <p:cNvSpPr txBox="1">
            <a:spLocks noGrp="1"/>
          </p:cNvSpPr>
          <p:nvPr>
            <p:ph type="subTitle" idx="2"/>
          </p:nvPr>
        </p:nvSpPr>
        <p:spPr>
          <a:xfrm>
            <a:off x="332184" y="700075"/>
            <a:ext cx="8479500" cy="6645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One Column Content">
  <p:cSld name="One Column Content">
    <p:spTree>
      <p:nvGrpSpPr>
        <p:cNvPr id="1" name="Shape 584"/>
        <p:cNvGrpSpPr/>
        <p:nvPr/>
      </p:nvGrpSpPr>
      <p:grpSpPr>
        <a:xfrm>
          <a:off x="0" y="0"/>
          <a:ext cx="0" cy="0"/>
          <a:chOff x="0" y="0"/>
          <a:chExt cx="0" cy="0"/>
        </a:xfrm>
      </p:grpSpPr>
      <p:sp>
        <p:nvSpPr>
          <p:cNvPr id="585" name="Google Shape;585;p104"/>
          <p:cNvSpPr txBox="1">
            <a:spLocks noGrp="1"/>
          </p:cNvSpPr>
          <p:nvPr>
            <p:ph type="body" idx="1"/>
          </p:nvPr>
        </p:nvSpPr>
        <p:spPr>
          <a:xfrm>
            <a:off x="332185" y="1577579"/>
            <a:ext cx="2646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586" name="Google Shape;586;p104"/>
          <p:cNvSpPr txBox="1">
            <a:spLocks noGrp="1"/>
          </p:cNvSpPr>
          <p:nvPr>
            <p:ph type="title"/>
          </p:nvPr>
        </p:nvSpPr>
        <p:spPr>
          <a:xfrm>
            <a:off x="332185" y="324000"/>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587" name="Google Shape;587;p104"/>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588"/>
        <p:cNvGrpSpPr/>
        <p:nvPr/>
      </p:nvGrpSpPr>
      <p:grpSpPr>
        <a:xfrm>
          <a:off x="0" y="0"/>
          <a:ext cx="0" cy="0"/>
          <a:chOff x="0" y="0"/>
          <a:chExt cx="0" cy="0"/>
        </a:xfrm>
      </p:grpSpPr>
      <p:sp>
        <p:nvSpPr>
          <p:cNvPr id="589" name="Google Shape;589;p105"/>
          <p:cNvSpPr txBox="1">
            <a:spLocks noGrp="1"/>
          </p:cNvSpPr>
          <p:nvPr>
            <p:ph type="body" idx="1"/>
          </p:nvPr>
        </p:nvSpPr>
        <p:spPr>
          <a:xfrm>
            <a:off x="332185" y="1577579"/>
            <a:ext cx="41055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590" name="Google Shape;590;p105"/>
          <p:cNvSpPr txBox="1">
            <a:spLocks noGrp="1"/>
          </p:cNvSpPr>
          <p:nvPr>
            <p:ph type="body" idx="2"/>
          </p:nvPr>
        </p:nvSpPr>
        <p:spPr>
          <a:xfrm>
            <a:off x="4706541" y="1577579"/>
            <a:ext cx="41055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591" name="Google Shape;591;p105"/>
          <p:cNvSpPr txBox="1">
            <a:spLocks noGrp="1"/>
          </p:cNvSpPr>
          <p:nvPr>
            <p:ph type="title"/>
          </p:nvPr>
        </p:nvSpPr>
        <p:spPr>
          <a:xfrm>
            <a:off x="332185" y="324000"/>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592" name="Google Shape;592;p105"/>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Four Content">
  <p:cSld name="Four Content">
    <p:spTree>
      <p:nvGrpSpPr>
        <p:cNvPr id="1" name="Shape 593"/>
        <p:cNvGrpSpPr/>
        <p:nvPr/>
      </p:nvGrpSpPr>
      <p:grpSpPr>
        <a:xfrm>
          <a:off x="0" y="0"/>
          <a:ext cx="0" cy="0"/>
          <a:chOff x="0" y="0"/>
          <a:chExt cx="0" cy="0"/>
        </a:xfrm>
      </p:grpSpPr>
      <p:sp>
        <p:nvSpPr>
          <p:cNvPr id="594" name="Google Shape;594;p106"/>
          <p:cNvSpPr txBox="1">
            <a:spLocks noGrp="1"/>
          </p:cNvSpPr>
          <p:nvPr>
            <p:ph type="body" idx="1"/>
          </p:nvPr>
        </p:nvSpPr>
        <p:spPr>
          <a:xfrm>
            <a:off x="332185" y="1577579"/>
            <a:ext cx="19170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595" name="Google Shape;595;p106"/>
          <p:cNvSpPr txBox="1">
            <a:spLocks noGrp="1"/>
          </p:cNvSpPr>
          <p:nvPr>
            <p:ph type="body" idx="2"/>
          </p:nvPr>
        </p:nvSpPr>
        <p:spPr>
          <a:xfrm>
            <a:off x="2520460" y="1577579"/>
            <a:ext cx="19170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596" name="Google Shape;596;p106"/>
          <p:cNvSpPr txBox="1">
            <a:spLocks noGrp="1"/>
          </p:cNvSpPr>
          <p:nvPr>
            <p:ph type="body" idx="3"/>
          </p:nvPr>
        </p:nvSpPr>
        <p:spPr>
          <a:xfrm>
            <a:off x="4706541" y="1577579"/>
            <a:ext cx="19170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597" name="Google Shape;597;p106"/>
          <p:cNvSpPr txBox="1">
            <a:spLocks noGrp="1"/>
          </p:cNvSpPr>
          <p:nvPr>
            <p:ph type="body" idx="4"/>
          </p:nvPr>
        </p:nvSpPr>
        <p:spPr>
          <a:xfrm>
            <a:off x="6892623" y="1577579"/>
            <a:ext cx="19170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598" name="Google Shape;598;p106"/>
          <p:cNvSpPr txBox="1">
            <a:spLocks noGrp="1"/>
          </p:cNvSpPr>
          <p:nvPr>
            <p:ph type="title"/>
          </p:nvPr>
        </p:nvSpPr>
        <p:spPr>
          <a:xfrm>
            <a:off x="332185" y="324000"/>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599" name="Google Shape;599;p106"/>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Five Content">
  <p:cSld name="Five Content">
    <p:spTree>
      <p:nvGrpSpPr>
        <p:cNvPr id="1" name="Shape 600"/>
        <p:cNvGrpSpPr/>
        <p:nvPr/>
      </p:nvGrpSpPr>
      <p:grpSpPr>
        <a:xfrm>
          <a:off x="0" y="0"/>
          <a:ext cx="0" cy="0"/>
          <a:chOff x="0" y="0"/>
          <a:chExt cx="0" cy="0"/>
        </a:xfrm>
      </p:grpSpPr>
      <p:sp>
        <p:nvSpPr>
          <p:cNvPr id="601" name="Google Shape;601;p107"/>
          <p:cNvSpPr txBox="1">
            <a:spLocks noGrp="1"/>
          </p:cNvSpPr>
          <p:nvPr>
            <p:ph type="body" idx="1"/>
          </p:nvPr>
        </p:nvSpPr>
        <p:spPr>
          <a:xfrm>
            <a:off x="332185" y="1577579"/>
            <a:ext cx="1479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02" name="Google Shape;602;p107"/>
          <p:cNvSpPr txBox="1">
            <a:spLocks noGrp="1"/>
          </p:cNvSpPr>
          <p:nvPr>
            <p:ph type="body" idx="2"/>
          </p:nvPr>
        </p:nvSpPr>
        <p:spPr>
          <a:xfrm>
            <a:off x="2082784" y="1577579"/>
            <a:ext cx="1479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03" name="Google Shape;603;p107"/>
          <p:cNvSpPr txBox="1">
            <a:spLocks noGrp="1"/>
          </p:cNvSpPr>
          <p:nvPr>
            <p:ph type="body" idx="3"/>
          </p:nvPr>
        </p:nvSpPr>
        <p:spPr>
          <a:xfrm>
            <a:off x="3833383" y="1577579"/>
            <a:ext cx="1479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04" name="Google Shape;604;p107"/>
          <p:cNvSpPr txBox="1">
            <a:spLocks noGrp="1"/>
          </p:cNvSpPr>
          <p:nvPr>
            <p:ph type="body" idx="4"/>
          </p:nvPr>
        </p:nvSpPr>
        <p:spPr>
          <a:xfrm>
            <a:off x="5583982" y="1577579"/>
            <a:ext cx="1479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05" name="Google Shape;605;p107"/>
          <p:cNvSpPr txBox="1">
            <a:spLocks noGrp="1"/>
          </p:cNvSpPr>
          <p:nvPr>
            <p:ph type="body" idx="5"/>
          </p:nvPr>
        </p:nvSpPr>
        <p:spPr>
          <a:xfrm>
            <a:off x="7334582" y="1577579"/>
            <a:ext cx="1479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06" name="Google Shape;606;p107"/>
          <p:cNvSpPr txBox="1">
            <a:spLocks noGrp="1"/>
          </p:cNvSpPr>
          <p:nvPr>
            <p:ph type="title"/>
          </p:nvPr>
        </p:nvSpPr>
        <p:spPr>
          <a:xfrm>
            <a:off x="332185" y="324000"/>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607" name="Google Shape;607;p107"/>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Title and Full Content">
  <p:cSld name="Title and Full Content">
    <p:spTree>
      <p:nvGrpSpPr>
        <p:cNvPr id="1" name="Shape 608"/>
        <p:cNvGrpSpPr/>
        <p:nvPr/>
      </p:nvGrpSpPr>
      <p:grpSpPr>
        <a:xfrm>
          <a:off x="0" y="0"/>
          <a:ext cx="0" cy="0"/>
          <a:chOff x="0" y="0"/>
          <a:chExt cx="0" cy="0"/>
        </a:xfrm>
      </p:grpSpPr>
      <p:sp>
        <p:nvSpPr>
          <p:cNvPr id="609" name="Google Shape;609;p108"/>
          <p:cNvSpPr txBox="1">
            <a:spLocks noGrp="1"/>
          </p:cNvSpPr>
          <p:nvPr>
            <p:ph type="title"/>
          </p:nvPr>
        </p:nvSpPr>
        <p:spPr>
          <a:xfrm>
            <a:off x="332185" y="324000"/>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610" name="Google Shape;610;p108"/>
          <p:cNvSpPr txBox="1">
            <a:spLocks noGrp="1"/>
          </p:cNvSpPr>
          <p:nvPr>
            <p:ph type="body" idx="1"/>
          </p:nvPr>
        </p:nvSpPr>
        <p:spPr>
          <a:xfrm>
            <a:off x="332185" y="1577340"/>
            <a:ext cx="8479500" cy="30552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11" name="Google Shape;611;p108"/>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matchingName="Section Header Rose">
  <p:cSld name="Section Header Rose">
    <p:bg>
      <p:bgPr>
        <a:solidFill>
          <a:srgbClr val="D93954"/>
        </a:solidFill>
        <a:effectLst/>
      </p:bgPr>
    </p:bg>
    <p:spTree>
      <p:nvGrpSpPr>
        <p:cNvPr id="1" name="Shape 612"/>
        <p:cNvGrpSpPr/>
        <p:nvPr/>
      </p:nvGrpSpPr>
      <p:grpSpPr>
        <a:xfrm>
          <a:off x="0" y="0"/>
          <a:ext cx="0" cy="0"/>
          <a:chOff x="0" y="0"/>
          <a:chExt cx="0" cy="0"/>
        </a:xfrm>
      </p:grpSpPr>
      <p:sp>
        <p:nvSpPr>
          <p:cNvPr id="613" name="Google Shape;613;p109"/>
          <p:cNvSpPr txBox="1">
            <a:spLocks noGrp="1"/>
          </p:cNvSpPr>
          <p:nvPr>
            <p:ph type="title"/>
          </p:nvPr>
        </p:nvSpPr>
        <p:spPr>
          <a:xfrm>
            <a:off x="3713560" y="1577579"/>
            <a:ext cx="3702600" cy="19233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000"/>
              <a:buFont typeface="Arial"/>
              <a:buNone/>
              <a:defRPr sz="3000" b="0" i="0" u="none" strike="noStrike" cap="none">
                <a:solidFill>
                  <a:schemeClr val="lt1"/>
                </a:solidFill>
                <a:latin typeface="Arial"/>
                <a:ea typeface="Arial"/>
                <a:cs typeface="Arial"/>
                <a:sym typeface="Arial"/>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614" name="Google Shape;614;p109"/>
          <p:cNvSpPr txBox="1">
            <a:spLocks noGrp="1"/>
          </p:cNvSpPr>
          <p:nvPr>
            <p:ph type="subTitle" idx="1"/>
          </p:nvPr>
        </p:nvSpPr>
        <p:spPr>
          <a:xfrm>
            <a:off x="332184" y="0"/>
            <a:ext cx="3258600" cy="51435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9pPr>
          </a:lstStyle>
          <a:p>
            <a:endParaRPr/>
          </a:p>
        </p:txBody>
      </p:sp>
      <p:sp>
        <p:nvSpPr>
          <p:cNvPr id="615" name="Google Shape;615;p109"/>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Content and Image">
  <p:cSld name="Content and Image">
    <p:spTree>
      <p:nvGrpSpPr>
        <p:cNvPr id="1" name="Shape 616"/>
        <p:cNvGrpSpPr/>
        <p:nvPr/>
      </p:nvGrpSpPr>
      <p:grpSpPr>
        <a:xfrm>
          <a:off x="0" y="0"/>
          <a:ext cx="0" cy="0"/>
          <a:chOff x="0" y="0"/>
          <a:chExt cx="0" cy="0"/>
        </a:xfrm>
      </p:grpSpPr>
      <p:sp>
        <p:nvSpPr>
          <p:cNvPr id="617" name="Google Shape;617;p110"/>
          <p:cNvSpPr/>
          <p:nvPr/>
        </p:nvSpPr>
        <p:spPr>
          <a:xfrm>
            <a:off x="4572000" y="0"/>
            <a:ext cx="4572000" cy="51435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618" name="Google Shape;618;p110"/>
          <p:cNvSpPr txBox="1">
            <a:spLocks noGrp="1"/>
          </p:cNvSpPr>
          <p:nvPr>
            <p:ph type="body" idx="1"/>
          </p:nvPr>
        </p:nvSpPr>
        <p:spPr>
          <a:xfrm>
            <a:off x="332185" y="1577579"/>
            <a:ext cx="39885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19" name="Google Shape;619;p110"/>
          <p:cNvSpPr txBox="1">
            <a:spLocks noGrp="1"/>
          </p:cNvSpPr>
          <p:nvPr>
            <p:ph type="title"/>
          </p:nvPr>
        </p:nvSpPr>
        <p:spPr>
          <a:xfrm>
            <a:off x="332185" y="324000"/>
            <a:ext cx="3988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620" name="Google Shape;620;p110"/>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Three Images">
  <p:cSld name="Three Images">
    <p:spTree>
      <p:nvGrpSpPr>
        <p:cNvPr id="1" name="Shape 621"/>
        <p:cNvGrpSpPr/>
        <p:nvPr/>
      </p:nvGrpSpPr>
      <p:grpSpPr>
        <a:xfrm>
          <a:off x="0" y="0"/>
          <a:ext cx="0" cy="0"/>
          <a:chOff x="0" y="0"/>
          <a:chExt cx="0" cy="0"/>
        </a:xfrm>
      </p:grpSpPr>
      <p:sp>
        <p:nvSpPr>
          <p:cNvPr id="622" name="Google Shape;622;p111"/>
          <p:cNvSpPr/>
          <p:nvPr/>
        </p:nvSpPr>
        <p:spPr>
          <a:xfrm>
            <a:off x="332183" y="1575197"/>
            <a:ext cx="2646600" cy="22632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623" name="Google Shape;623;p111"/>
          <p:cNvSpPr/>
          <p:nvPr/>
        </p:nvSpPr>
        <p:spPr>
          <a:xfrm>
            <a:off x="3248620" y="1575197"/>
            <a:ext cx="2646600" cy="22632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624" name="Google Shape;624;p111"/>
          <p:cNvSpPr/>
          <p:nvPr/>
        </p:nvSpPr>
        <p:spPr>
          <a:xfrm>
            <a:off x="6165055" y="1575197"/>
            <a:ext cx="2646600" cy="22632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625" name="Google Shape;625;p111"/>
          <p:cNvSpPr txBox="1">
            <a:spLocks noGrp="1"/>
          </p:cNvSpPr>
          <p:nvPr>
            <p:ph type="body" idx="1"/>
          </p:nvPr>
        </p:nvSpPr>
        <p:spPr>
          <a:xfrm>
            <a:off x="332185" y="3960020"/>
            <a:ext cx="2646600" cy="6693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200"/>
              </a:spcBef>
              <a:spcAft>
                <a:spcPts val="2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26" name="Google Shape;626;p111"/>
          <p:cNvSpPr txBox="1">
            <a:spLocks noGrp="1"/>
          </p:cNvSpPr>
          <p:nvPr>
            <p:ph type="body" idx="2"/>
          </p:nvPr>
        </p:nvSpPr>
        <p:spPr>
          <a:xfrm>
            <a:off x="3248621" y="3960020"/>
            <a:ext cx="2646600" cy="6693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200"/>
              </a:spcBef>
              <a:spcAft>
                <a:spcPts val="2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27" name="Google Shape;627;p111"/>
          <p:cNvSpPr txBox="1">
            <a:spLocks noGrp="1"/>
          </p:cNvSpPr>
          <p:nvPr>
            <p:ph type="body" idx="3"/>
          </p:nvPr>
        </p:nvSpPr>
        <p:spPr>
          <a:xfrm>
            <a:off x="6165057" y="3960020"/>
            <a:ext cx="2646600" cy="6693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200"/>
              </a:spcBef>
              <a:spcAft>
                <a:spcPts val="2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28" name="Google Shape;628;p111"/>
          <p:cNvSpPr txBox="1">
            <a:spLocks noGrp="1"/>
          </p:cNvSpPr>
          <p:nvPr>
            <p:ph type="title"/>
          </p:nvPr>
        </p:nvSpPr>
        <p:spPr>
          <a:xfrm>
            <a:off x="332185" y="324000"/>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629" name="Google Shape;629;p111"/>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Title Slide Lines 3 Grey">
  <p:cSld name="Title Slide Lines 3 Grey">
    <p:bg>
      <p:bgPr>
        <a:solidFill>
          <a:srgbClr val="464646"/>
        </a:solidFill>
        <a:effectLst/>
      </p:bgPr>
    </p:bg>
    <p:spTree>
      <p:nvGrpSpPr>
        <p:cNvPr id="1" name="Shape 79"/>
        <p:cNvGrpSpPr/>
        <p:nvPr/>
      </p:nvGrpSpPr>
      <p:grpSpPr>
        <a:xfrm>
          <a:off x="0" y="0"/>
          <a:ext cx="0" cy="0"/>
          <a:chOff x="0" y="0"/>
          <a:chExt cx="0" cy="0"/>
        </a:xfrm>
      </p:grpSpPr>
      <p:sp>
        <p:nvSpPr>
          <p:cNvPr id="80" name="Google Shape;80;p12"/>
          <p:cNvSpPr/>
          <p:nvPr/>
        </p:nvSpPr>
        <p:spPr>
          <a:xfrm>
            <a:off x="7086600" y="0"/>
            <a:ext cx="2057400" cy="51435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grpSp>
        <p:nvGrpSpPr>
          <p:cNvPr id="81" name="Google Shape;81;p12"/>
          <p:cNvGrpSpPr/>
          <p:nvPr/>
        </p:nvGrpSpPr>
        <p:grpSpPr>
          <a:xfrm>
            <a:off x="-6350" y="0"/>
            <a:ext cx="9150336" cy="5147085"/>
            <a:chOff x="-6350" y="0"/>
            <a:chExt cx="9150336" cy="6862779"/>
          </a:xfrm>
        </p:grpSpPr>
        <p:sp>
          <p:nvSpPr>
            <p:cNvPr id="82" name="Google Shape;82;p12"/>
            <p:cNvSpPr/>
            <p:nvPr/>
          </p:nvSpPr>
          <p:spPr>
            <a:xfrm>
              <a:off x="-6350" y="0"/>
              <a:ext cx="9150336" cy="6862779"/>
            </a:xfrm>
            <a:custGeom>
              <a:avLst/>
              <a:gdLst/>
              <a:ahLst/>
              <a:cxnLst/>
              <a:rect l="l" t="t" r="r" b="b"/>
              <a:pathLst>
                <a:path w="19200" h="14399" extrusionOk="0">
                  <a:moveTo>
                    <a:pt x="14239" y="0"/>
                  </a:moveTo>
                  <a:lnTo>
                    <a:pt x="14239" y="0"/>
                  </a:lnTo>
                  <a:lnTo>
                    <a:pt x="14239" y="9227"/>
                  </a:lnTo>
                  <a:lnTo>
                    <a:pt x="0" y="9227"/>
                  </a:lnTo>
                  <a:lnTo>
                    <a:pt x="0" y="9869"/>
                  </a:lnTo>
                  <a:lnTo>
                    <a:pt x="14239" y="9869"/>
                  </a:lnTo>
                  <a:lnTo>
                    <a:pt x="14239" y="14399"/>
                  </a:lnTo>
                  <a:lnTo>
                    <a:pt x="14881" y="14399"/>
                  </a:lnTo>
                  <a:lnTo>
                    <a:pt x="14881" y="9869"/>
                  </a:lnTo>
                  <a:lnTo>
                    <a:pt x="19200" y="9869"/>
                  </a:lnTo>
                  <a:lnTo>
                    <a:pt x="19200" y="9227"/>
                  </a:lnTo>
                  <a:lnTo>
                    <a:pt x="14881" y="9227"/>
                  </a:lnTo>
                  <a:lnTo>
                    <a:pt x="14881" y="2789"/>
                  </a:lnTo>
                  <a:lnTo>
                    <a:pt x="19200" y="2789"/>
                  </a:lnTo>
                  <a:lnTo>
                    <a:pt x="19200" y="2147"/>
                  </a:lnTo>
                  <a:lnTo>
                    <a:pt x="14881" y="2147"/>
                  </a:lnTo>
                  <a:lnTo>
                    <a:pt x="14881" y="0"/>
                  </a:lnTo>
                  <a:lnTo>
                    <a:pt x="14239"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83" name="Google Shape;83;p12"/>
            <p:cNvPicPr preferRelativeResize="0"/>
            <p:nvPr/>
          </p:nvPicPr>
          <p:blipFill rotWithShape="1">
            <a:blip r:embed="rId2">
              <a:alphaModFix/>
            </a:blip>
            <a:srcRect/>
            <a:stretch/>
          </p:blipFill>
          <p:spPr>
            <a:xfrm>
              <a:off x="201168" y="5330952"/>
              <a:ext cx="1636775" cy="1351183"/>
            </a:xfrm>
            <a:prstGeom prst="rect">
              <a:avLst/>
            </a:prstGeom>
            <a:noFill/>
            <a:ln>
              <a:noFill/>
            </a:ln>
          </p:spPr>
        </p:pic>
      </p:grpSp>
      <p:sp>
        <p:nvSpPr>
          <p:cNvPr id="84" name="Google Shape;84;p12"/>
          <p:cNvSpPr txBox="1">
            <a:spLocks noGrp="1"/>
          </p:cNvSpPr>
          <p:nvPr>
            <p:ph type="ctrTitle"/>
          </p:nvPr>
        </p:nvSpPr>
        <p:spPr>
          <a:xfrm>
            <a:off x="457200" y="342901"/>
            <a:ext cx="5394300" cy="20574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4400"/>
              <a:buFont typeface="Georgia"/>
              <a:buNone/>
              <a:defRPr sz="44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5" name="Google Shape;85;p12"/>
          <p:cNvSpPr txBox="1">
            <a:spLocks noGrp="1"/>
          </p:cNvSpPr>
          <p:nvPr>
            <p:ph type="subTitle" idx="1"/>
          </p:nvPr>
        </p:nvSpPr>
        <p:spPr>
          <a:xfrm>
            <a:off x="457200" y="2571750"/>
            <a:ext cx="39804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Three Content Infographic">
  <p:cSld name="Three Content Infographic">
    <p:spTree>
      <p:nvGrpSpPr>
        <p:cNvPr id="1" name="Shape 630"/>
        <p:cNvGrpSpPr/>
        <p:nvPr/>
      </p:nvGrpSpPr>
      <p:grpSpPr>
        <a:xfrm>
          <a:off x="0" y="0"/>
          <a:ext cx="0" cy="0"/>
          <a:chOff x="0" y="0"/>
          <a:chExt cx="0" cy="0"/>
        </a:xfrm>
      </p:grpSpPr>
      <p:sp>
        <p:nvSpPr>
          <p:cNvPr id="631" name="Google Shape;631;p112"/>
          <p:cNvSpPr txBox="1">
            <a:spLocks noGrp="1"/>
          </p:cNvSpPr>
          <p:nvPr>
            <p:ph type="body" idx="1"/>
          </p:nvPr>
        </p:nvSpPr>
        <p:spPr>
          <a:xfrm>
            <a:off x="332185" y="2699657"/>
            <a:ext cx="2646600" cy="19338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32" name="Google Shape;632;p112"/>
          <p:cNvSpPr txBox="1">
            <a:spLocks noGrp="1"/>
          </p:cNvSpPr>
          <p:nvPr>
            <p:ph type="body" idx="2"/>
          </p:nvPr>
        </p:nvSpPr>
        <p:spPr>
          <a:xfrm>
            <a:off x="332185" y="1571625"/>
            <a:ext cx="2646600" cy="10002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chemeClr val="accent3"/>
              </a:buClr>
              <a:buSzPts val="6400"/>
              <a:buFont typeface="Arial"/>
              <a:buNone/>
              <a:defRPr sz="6400" b="0" i="0" u="none" strike="noStrike" cap="none">
                <a:solidFill>
                  <a:schemeClr val="accent3"/>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33" name="Google Shape;633;p112"/>
          <p:cNvSpPr txBox="1">
            <a:spLocks noGrp="1"/>
          </p:cNvSpPr>
          <p:nvPr>
            <p:ph type="body" idx="3"/>
          </p:nvPr>
        </p:nvSpPr>
        <p:spPr>
          <a:xfrm>
            <a:off x="3245643" y="1571625"/>
            <a:ext cx="2650200" cy="10002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chemeClr val="dk2"/>
              </a:buClr>
              <a:buSzPts val="6400"/>
              <a:buFont typeface="Arial"/>
              <a:buNone/>
              <a:defRPr sz="6400" b="0" i="0" u="none" strike="noStrike" cap="none">
                <a:solidFill>
                  <a:schemeClr val="dk2"/>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34" name="Google Shape;634;p112"/>
          <p:cNvSpPr txBox="1">
            <a:spLocks noGrp="1"/>
          </p:cNvSpPr>
          <p:nvPr>
            <p:ph type="body" idx="4"/>
          </p:nvPr>
        </p:nvSpPr>
        <p:spPr>
          <a:xfrm>
            <a:off x="6166929" y="1571625"/>
            <a:ext cx="2646600" cy="10002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chemeClr val="accent1"/>
              </a:buClr>
              <a:buSzPts val="6400"/>
              <a:buFont typeface="Arial"/>
              <a:buNone/>
              <a:defRPr sz="6400" b="0" i="0" u="none" strike="noStrike" cap="none">
                <a:solidFill>
                  <a:schemeClr val="accent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35" name="Google Shape;635;p112"/>
          <p:cNvSpPr txBox="1">
            <a:spLocks noGrp="1"/>
          </p:cNvSpPr>
          <p:nvPr>
            <p:ph type="title"/>
          </p:nvPr>
        </p:nvSpPr>
        <p:spPr>
          <a:xfrm>
            <a:off x="332185" y="324001"/>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636" name="Google Shape;636;p112"/>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637" name="Google Shape;637;p112"/>
          <p:cNvSpPr txBox="1">
            <a:spLocks noGrp="1"/>
          </p:cNvSpPr>
          <p:nvPr>
            <p:ph type="body" idx="5"/>
          </p:nvPr>
        </p:nvSpPr>
        <p:spPr>
          <a:xfrm>
            <a:off x="3245644" y="2699657"/>
            <a:ext cx="2650200" cy="19338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38" name="Google Shape;638;p112"/>
          <p:cNvSpPr txBox="1">
            <a:spLocks noGrp="1"/>
          </p:cNvSpPr>
          <p:nvPr>
            <p:ph type="body" idx="6"/>
          </p:nvPr>
        </p:nvSpPr>
        <p:spPr>
          <a:xfrm>
            <a:off x="6166929" y="2699657"/>
            <a:ext cx="2646600" cy="19338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Infographic and Chart">
  <p:cSld name="Infographic and Chart">
    <p:spTree>
      <p:nvGrpSpPr>
        <p:cNvPr id="1" name="Shape 639"/>
        <p:cNvGrpSpPr/>
        <p:nvPr/>
      </p:nvGrpSpPr>
      <p:grpSpPr>
        <a:xfrm>
          <a:off x="0" y="0"/>
          <a:ext cx="0" cy="0"/>
          <a:chOff x="0" y="0"/>
          <a:chExt cx="0" cy="0"/>
        </a:xfrm>
      </p:grpSpPr>
      <p:sp>
        <p:nvSpPr>
          <p:cNvPr id="640" name="Google Shape;640;p113"/>
          <p:cNvSpPr/>
          <p:nvPr/>
        </p:nvSpPr>
        <p:spPr>
          <a:xfrm>
            <a:off x="0" y="1577579"/>
            <a:ext cx="2979000" cy="3051600"/>
          </a:xfrm>
          <a:prstGeom prst="rect">
            <a:avLst/>
          </a:prstGeom>
          <a:solidFill>
            <a:srgbClr val="D04A0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41" name="Google Shape;641;p113"/>
          <p:cNvSpPr txBox="1">
            <a:spLocks noGrp="1"/>
          </p:cNvSpPr>
          <p:nvPr>
            <p:ph type="body" idx="1"/>
          </p:nvPr>
        </p:nvSpPr>
        <p:spPr>
          <a:xfrm>
            <a:off x="270277" y="1577340"/>
            <a:ext cx="2709000" cy="1302900"/>
          </a:xfrm>
          <a:prstGeom prst="rect">
            <a:avLst/>
          </a:prstGeom>
          <a:noFill/>
          <a:ln>
            <a:noFill/>
          </a:ln>
        </p:spPr>
        <p:txBody>
          <a:bodyPr spcFirstLastPara="1" wrap="square" lIns="0" tIns="0" rIns="0" bIns="0" anchor="t" anchorCtr="0">
            <a:noAutofit/>
          </a:bodyPr>
          <a:lstStyle>
            <a:lvl1pPr marL="457200" marR="0" lvl="0" indent="-228600" algn="l" rtl="0">
              <a:lnSpc>
                <a:spcPct val="80000"/>
              </a:lnSpc>
              <a:spcBef>
                <a:spcPts val="0"/>
              </a:spcBef>
              <a:spcAft>
                <a:spcPts val="0"/>
              </a:spcAft>
              <a:buClr>
                <a:schemeClr val="lt1"/>
              </a:buClr>
              <a:buSzPts val="10200"/>
              <a:buFont typeface="Arial"/>
              <a:buNone/>
              <a:defRPr sz="10200" b="1" i="0" u="none" strike="noStrike" cap="none">
                <a:solidFill>
                  <a:schemeClr val="lt1"/>
                </a:solidFill>
                <a:latin typeface="Arial"/>
                <a:ea typeface="Arial"/>
                <a:cs typeface="Arial"/>
                <a:sym typeface="Arial"/>
              </a:defRPr>
            </a:lvl1pPr>
            <a:lvl2pPr marL="914400" marR="0" lvl="1"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42" name="Google Shape;642;p113"/>
          <p:cNvSpPr txBox="1">
            <a:spLocks noGrp="1"/>
          </p:cNvSpPr>
          <p:nvPr>
            <p:ph type="body" idx="2"/>
          </p:nvPr>
        </p:nvSpPr>
        <p:spPr>
          <a:xfrm>
            <a:off x="332185" y="2948940"/>
            <a:ext cx="2496900" cy="15465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643" name="Google Shape;643;p113"/>
          <p:cNvSpPr txBox="1">
            <a:spLocks noGrp="1"/>
          </p:cNvSpPr>
          <p:nvPr>
            <p:ph type="title"/>
          </p:nvPr>
        </p:nvSpPr>
        <p:spPr>
          <a:xfrm>
            <a:off x="332185" y="324001"/>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644" name="Google Shape;644;p113"/>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matchingName="One Column Content Dark">
  <p:cSld name="One Column Content Dark">
    <p:bg>
      <p:bgPr>
        <a:solidFill>
          <a:srgbClr val="464646"/>
        </a:solidFill>
        <a:effectLst/>
      </p:bgPr>
    </p:bg>
    <p:spTree>
      <p:nvGrpSpPr>
        <p:cNvPr id="1" name="Shape 645"/>
        <p:cNvGrpSpPr/>
        <p:nvPr/>
      </p:nvGrpSpPr>
      <p:grpSpPr>
        <a:xfrm>
          <a:off x="0" y="0"/>
          <a:ext cx="0" cy="0"/>
          <a:chOff x="0" y="0"/>
          <a:chExt cx="0" cy="0"/>
        </a:xfrm>
      </p:grpSpPr>
      <p:sp>
        <p:nvSpPr>
          <p:cNvPr id="646" name="Google Shape;646;p114"/>
          <p:cNvSpPr txBox="1">
            <a:spLocks noGrp="1"/>
          </p:cNvSpPr>
          <p:nvPr>
            <p:ph type="body" idx="1"/>
          </p:nvPr>
        </p:nvSpPr>
        <p:spPr>
          <a:xfrm>
            <a:off x="332185" y="1577579"/>
            <a:ext cx="2646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lt1"/>
              </a:buClr>
              <a:buSzPts val="1200"/>
              <a:buFont typeface="Arial"/>
              <a:buChar char="•"/>
              <a:defRPr sz="1200" b="0" i="0" u="none" strike="noStrike" cap="none">
                <a:solidFill>
                  <a:schemeClr val="lt1"/>
                </a:solidFill>
                <a:latin typeface="Arial"/>
                <a:ea typeface="Arial"/>
                <a:cs typeface="Arial"/>
                <a:sym typeface="Arial"/>
              </a:defRPr>
            </a:lvl1pPr>
            <a:lvl2pPr marL="914400" marR="0" lvl="1" indent="-304800" algn="l" rtl="0">
              <a:lnSpc>
                <a:spcPct val="100000"/>
              </a:lnSpc>
              <a:spcBef>
                <a:spcPts val="500"/>
              </a:spcBef>
              <a:spcAft>
                <a:spcPts val="0"/>
              </a:spcAft>
              <a:buClr>
                <a:schemeClr val="lt1"/>
              </a:buClr>
              <a:buSzPts val="1200"/>
              <a:buFont typeface="Arial"/>
              <a:buChar char="–"/>
              <a:defRPr sz="1200" b="0" i="0" u="none" strike="noStrike" cap="none">
                <a:solidFill>
                  <a:schemeClr val="lt1"/>
                </a:solidFill>
                <a:latin typeface="Arial"/>
                <a:ea typeface="Arial"/>
                <a:cs typeface="Arial"/>
                <a:sym typeface="Arial"/>
              </a:defRPr>
            </a:lvl2pPr>
            <a:lvl3pPr marL="1371600" marR="0" lvl="2" indent="-304800" algn="l" rtl="0">
              <a:lnSpc>
                <a:spcPct val="100000"/>
              </a:lnSpc>
              <a:spcBef>
                <a:spcPts val="500"/>
              </a:spcBef>
              <a:spcAft>
                <a:spcPts val="0"/>
              </a:spcAft>
              <a:buClr>
                <a:schemeClr val="lt1"/>
              </a:buClr>
              <a:buSzPts val="1200"/>
              <a:buFont typeface="Arial"/>
              <a:buChar char="•"/>
              <a:defRPr sz="1200" b="0" i="0" u="none" strike="noStrike" cap="none">
                <a:solidFill>
                  <a:schemeClr val="lt1"/>
                </a:solidFill>
                <a:latin typeface="Arial"/>
                <a:ea typeface="Arial"/>
                <a:cs typeface="Arial"/>
                <a:sym typeface="Arial"/>
              </a:defRPr>
            </a:lvl3pPr>
            <a:lvl4pPr marL="1828800" marR="0" lvl="3" indent="-304800" algn="l" rtl="0">
              <a:lnSpc>
                <a:spcPct val="100000"/>
              </a:lnSpc>
              <a:spcBef>
                <a:spcPts val="500"/>
              </a:spcBef>
              <a:spcAft>
                <a:spcPts val="0"/>
              </a:spcAft>
              <a:buClr>
                <a:schemeClr val="lt1"/>
              </a:buClr>
              <a:buSzPts val="1200"/>
              <a:buFont typeface="Arial"/>
              <a:buChar char="–"/>
              <a:defRPr sz="1200" b="0" i="0" u="none" strike="noStrike" cap="none">
                <a:solidFill>
                  <a:schemeClr val="lt1"/>
                </a:solidFill>
                <a:latin typeface="Arial"/>
                <a:ea typeface="Arial"/>
                <a:cs typeface="Arial"/>
                <a:sym typeface="Arial"/>
              </a:defRPr>
            </a:lvl4pPr>
            <a:lvl5pPr marL="2286000" marR="0" lvl="4" indent="-304800" algn="l" rtl="0">
              <a:lnSpc>
                <a:spcPct val="100000"/>
              </a:lnSpc>
              <a:spcBef>
                <a:spcPts val="500"/>
              </a:spcBef>
              <a:spcAft>
                <a:spcPts val="0"/>
              </a:spcAft>
              <a:buClr>
                <a:schemeClr val="lt1"/>
              </a:buClr>
              <a:buSzPts val="1200"/>
              <a:buFont typeface="Arial"/>
              <a:buChar char="•"/>
              <a:defRPr sz="1200" b="0" i="0" u="none" strike="noStrike" cap="none">
                <a:solidFill>
                  <a:schemeClr val="lt1"/>
                </a:solidFill>
                <a:latin typeface="Arial"/>
                <a:ea typeface="Arial"/>
                <a:cs typeface="Arial"/>
                <a:sym typeface="Arial"/>
              </a:defRPr>
            </a:lvl5pPr>
            <a:lvl6pPr marL="2743200" marR="0" lvl="5" indent="-304800" algn="l" rtl="0">
              <a:lnSpc>
                <a:spcPct val="100000"/>
              </a:lnSpc>
              <a:spcBef>
                <a:spcPts val="500"/>
              </a:spcBef>
              <a:spcAft>
                <a:spcPts val="0"/>
              </a:spcAft>
              <a:buClr>
                <a:schemeClr val="lt1"/>
              </a:buClr>
              <a:buSzPts val="1200"/>
              <a:buFont typeface="Arial"/>
              <a:buChar char="–"/>
              <a:defRPr sz="1200" b="0" i="0" u="none" strike="noStrike" cap="none">
                <a:solidFill>
                  <a:schemeClr val="lt1"/>
                </a:solidFill>
                <a:latin typeface="Arial"/>
                <a:ea typeface="Arial"/>
                <a:cs typeface="Arial"/>
                <a:sym typeface="Arial"/>
              </a:defRPr>
            </a:lvl6pPr>
            <a:lvl7pPr marL="3200400" marR="0" lvl="6" indent="-304800" algn="l" rtl="0">
              <a:lnSpc>
                <a:spcPct val="100000"/>
              </a:lnSpc>
              <a:spcBef>
                <a:spcPts val="500"/>
              </a:spcBef>
              <a:spcAft>
                <a:spcPts val="0"/>
              </a:spcAft>
              <a:buClr>
                <a:schemeClr val="lt1"/>
              </a:buClr>
              <a:buSzPts val="1200"/>
              <a:buFont typeface="Arial"/>
              <a:buChar char="•"/>
              <a:defRPr sz="1200" b="0" i="0" u="none" strike="noStrike" cap="none">
                <a:solidFill>
                  <a:schemeClr val="lt1"/>
                </a:solidFill>
                <a:latin typeface="Arial"/>
                <a:ea typeface="Arial"/>
                <a:cs typeface="Arial"/>
                <a:sym typeface="Arial"/>
              </a:defRPr>
            </a:lvl7pPr>
            <a:lvl8pPr marL="3657600" marR="0" lvl="7" indent="-304800" algn="l" rtl="0">
              <a:lnSpc>
                <a:spcPct val="100000"/>
              </a:lnSpc>
              <a:spcBef>
                <a:spcPts val="500"/>
              </a:spcBef>
              <a:spcAft>
                <a:spcPts val="0"/>
              </a:spcAft>
              <a:buClr>
                <a:schemeClr val="lt1"/>
              </a:buClr>
              <a:buSzPts val="1200"/>
              <a:buFont typeface="Arial"/>
              <a:buChar char="–"/>
              <a:defRPr sz="1200" b="0" i="0" u="none" strike="noStrike" cap="none">
                <a:solidFill>
                  <a:schemeClr val="lt1"/>
                </a:solidFill>
                <a:latin typeface="Arial"/>
                <a:ea typeface="Arial"/>
                <a:cs typeface="Arial"/>
                <a:sym typeface="Arial"/>
              </a:defRPr>
            </a:lvl8pPr>
            <a:lvl9pPr marL="4114800" marR="0" lvl="8" indent="-304800" algn="l" rtl="0">
              <a:lnSpc>
                <a:spcPct val="100000"/>
              </a:lnSpc>
              <a:spcBef>
                <a:spcPts val="500"/>
              </a:spcBef>
              <a:spcAft>
                <a:spcPts val="500"/>
              </a:spcAft>
              <a:buClr>
                <a:schemeClr val="lt1"/>
              </a:buClr>
              <a:buSzPts val="1200"/>
              <a:buFont typeface="Arial"/>
              <a:buChar char="•"/>
              <a:defRPr sz="1200" b="0" i="0" u="none" strike="noStrike" cap="none">
                <a:solidFill>
                  <a:schemeClr val="lt1"/>
                </a:solidFill>
                <a:latin typeface="Arial"/>
                <a:ea typeface="Arial"/>
                <a:cs typeface="Arial"/>
                <a:sym typeface="Arial"/>
              </a:defRPr>
            </a:lvl9pPr>
          </a:lstStyle>
          <a:p>
            <a:endParaRPr/>
          </a:p>
        </p:txBody>
      </p:sp>
      <p:sp>
        <p:nvSpPr>
          <p:cNvPr id="647" name="Google Shape;647;p114"/>
          <p:cNvSpPr txBox="1">
            <a:spLocks noGrp="1"/>
          </p:cNvSpPr>
          <p:nvPr>
            <p:ph type="title"/>
          </p:nvPr>
        </p:nvSpPr>
        <p:spPr>
          <a:xfrm>
            <a:off x="332185" y="324001"/>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2400"/>
              <a:buFont typeface="Georgia"/>
              <a:buNone/>
              <a:defRPr sz="24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648" name="Google Shape;648;p114"/>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649" name="Google Shape;649;p114"/>
          <p:cNvSpPr txBox="1"/>
          <p:nvPr/>
        </p:nvSpPr>
        <p:spPr>
          <a:xfrm>
            <a:off x="332185" y="4869180"/>
            <a:ext cx="4105500" cy="102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chemeClr val="lt1"/>
                </a:solidFill>
                <a:latin typeface="Arial"/>
                <a:ea typeface="Arial"/>
                <a:cs typeface="Arial"/>
                <a:sym typeface="Arial"/>
              </a:rPr>
              <a:t>PwC</a:t>
            </a:r>
            <a:endParaRPr sz="11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matchingName="Title and Chart Dark">
  <p:cSld name="Title and Chart Dark">
    <p:bg>
      <p:bgPr>
        <a:solidFill>
          <a:srgbClr val="464646"/>
        </a:solidFill>
        <a:effectLst/>
      </p:bgPr>
    </p:bg>
    <p:spTree>
      <p:nvGrpSpPr>
        <p:cNvPr id="1" name="Shape 650"/>
        <p:cNvGrpSpPr/>
        <p:nvPr/>
      </p:nvGrpSpPr>
      <p:grpSpPr>
        <a:xfrm>
          <a:off x="0" y="0"/>
          <a:ext cx="0" cy="0"/>
          <a:chOff x="0" y="0"/>
          <a:chExt cx="0" cy="0"/>
        </a:xfrm>
      </p:grpSpPr>
      <p:sp>
        <p:nvSpPr>
          <p:cNvPr id="651" name="Google Shape;651;p115"/>
          <p:cNvSpPr txBox="1">
            <a:spLocks noGrp="1"/>
          </p:cNvSpPr>
          <p:nvPr>
            <p:ph type="title"/>
          </p:nvPr>
        </p:nvSpPr>
        <p:spPr>
          <a:xfrm>
            <a:off x="332185" y="324001"/>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2400"/>
              <a:buFont typeface="Georgia"/>
              <a:buNone/>
              <a:defRPr sz="24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652" name="Google Shape;652;p115"/>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653" name="Google Shape;653;p115"/>
          <p:cNvSpPr txBox="1"/>
          <p:nvPr/>
        </p:nvSpPr>
        <p:spPr>
          <a:xfrm>
            <a:off x="332185" y="4869180"/>
            <a:ext cx="4105500" cy="102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chemeClr val="lt1"/>
                </a:solidFill>
                <a:latin typeface="Arial"/>
                <a:ea typeface="Arial"/>
                <a:cs typeface="Arial"/>
                <a:sym typeface="Arial"/>
              </a:rPr>
              <a:t>PwC</a:t>
            </a:r>
            <a:endParaRPr sz="11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One Column Chart">
  <p:cSld name="One Column Chart">
    <p:spTree>
      <p:nvGrpSpPr>
        <p:cNvPr id="1" name="Shape 654"/>
        <p:cNvGrpSpPr/>
        <p:nvPr/>
      </p:nvGrpSpPr>
      <p:grpSpPr>
        <a:xfrm>
          <a:off x="0" y="0"/>
          <a:ext cx="0" cy="0"/>
          <a:chOff x="0" y="0"/>
          <a:chExt cx="0" cy="0"/>
        </a:xfrm>
      </p:grpSpPr>
      <p:sp>
        <p:nvSpPr>
          <p:cNvPr id="655" name="Google Shape;655;p116"/>
          <p:cNvSpPr txBox="1">
            <a:spLocks noGrp="1"/>
          </p:cNvSpPr>
          <p:nvPr>
            <p:ph type="body" idx="1"/>
          </p:nvPr>
        </p:nvSpPr>
        <p:spPr>
          <a:xfrm>
            <a:off x="332185" y="1577579"/>
            <a:ext cx="2646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56" name="Google Shape;656;p116"/>
          <p:cNvSpPr txBox="1">
            <a:spLocks noGrp="1"/>
          </p:cNvSpPr>
          <p:nvPr>
            <p:ph type="title"/>
          </p:nvPr>
        </p:nvSpPr>
        <p:spPr>
          <a:xfrm>
            <a:off x="332185" y="324000"/>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657" name="Google Shape;657;p116"/>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matchingName="One Column Chart Dark">
  <p:cSld name="One Column Chart Dark">
    <p:bg>
      <p:bgPr>
        <a:solidFill>
          <a:srgbClr val="464646"/>
        </a:solidFill>
        <a:effectLst/>
      </p:bgPr>
    </p:bg>
    <p:spTree>
      <p:nvGrpSpPr>
        <p:cNvPr id="1" name="Shape 658"/>
        <p:cNvGrpSpPr/>
        <p:nvPr/>
      </p:nvGrpSpPr>
      <p:grpSpPr>
        <a:xfrm>
          <a:off x="0" y="0"/>
          <a:ext cx="0" cy="0"/>
          <a:chOff x="0" y="0"/>
          <a:chExt cx="0" cy="0"/>
        </a:xfrm>
      </p:grpSpPr>
      <p:sp>
        <p:nvSpPr>
          <p:cNvPr id="659" name="Google Shape;659;p117"/>
          <p:cNvSpPr txBox="1">
            <a:spLocks noGrp="1"/>
          </p:cNvSpPr>
          <p:nvPr>
            <p:ph type="body" idx="1"/>
          </p:nvPr>
        </p:nvSpPr>
        <p:spPr>
          <a:xfrm>
            <a:off x="332185" y="1577579"/>
            <a:ext cx="2646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lt1"/>
              </a:buClr>
              <a:buSzPts val="1200"/>
              <a:buFont typeface="Arial"/>
              <a:buChar char="•"/>
              <a:defRPr sz="1200" b="0" i="0" u="none" strike="noStrike" cap="none">
                <a:solidFill>
                  <a:schemeClr val="lt1"/>
                </a:solidFill>
                <a:latin typeface="Arial"/>
                <a:ea typeface="Arial"/>
                <a:cs typeface="Arial"/>
                <a:sym typeface="Arial"/>
              </a:defRPr>
            </a:lvl1pPr>
            <a:lvl2pPr marL="914400" marR="0" lvl="1" indent="-304800" algn="l" rtl="0">
              <a:lnSpc>
                <a:spcPct val="100000"/>
              </a:lnSpc>
              <a:spcBef>
                <a:spcPts val="500"/>
              </a:spcBef>
              <a:spcAft>
                <a:spcPts val="0"/>
              </a:spcAft>
              <a:buClr>
                <a:schemeClr val="lt1"/>
              </a:buClr>
              <a:buSzPts val="1200"/>
              <a:buFont typeface="Arial"/>
              <a:buChar char="–"/>
              <a:defRPr sz="1200" b="0" i="0" u="none" strike="noStrike" cap="none">
                <a:solidFill>
                  <a:schemeClr val="lt1"/>
                </a:solidFill>
                <a:latin typeface="Arial"/>
                <a:ea typeface="Arial"/>
                <a:cs typeface="Arial"/>
                <a:sym typeface="Arial"/>
              </a:defRPr>
            </a:lvl2pPr>
            <a:lvl3pPr marL="1371600" marR="0" lvl="2" indent="-304800" algn="l" rtl="0">
              <a:lnSpc>
                <a:spcPct val="100000"/>
              </a:lnSpc>
              <a:spcBef>
                <a:spcPts val="500"/>
              </a:spcBef>
              <a:spcAft>
                <a:spcPts val="0"/>
              </a:spcAft>
              <a:buClr>
                <a:schemeClr val="lt1"/>
              </a:buClr>
              <a:buSzPts val="1200"/>
              <a:buFont typeface="Arial"/>
              <a:buChar char="•"/>
              <a:defRPr sz="1200" b="0" i="0" u="none" strike="noStrike" cap="none">
                <a:solidFill>
                  <a:schemeClr val="lt1"/>
                </a:solidFill>
                <a:latin typeface="Arial"/>
                <a:ea typeface="Arial"/>
                <a:cs typeface="Arial"/>
                <a:sym typeface="Arial"/>
              </a:defRPr>
            </a:lvl3pPr>
            <a:lvl4pPr marL="1828800" marR="0" lvl="3" indent="-304800" algn="l" rtl="0">
              <a:lnSpc>
                <a:spcPct val="100000"/>
              </a:lnSpc>
              <a:spcBef>
                <a:spcPts val="500"/>
              </a:spcBef>
              <a:spcAft>
                <a:spcPts val="0"/>
              </a:spcAft>
              <a:buClr>
                <a:schemeClr val="lt1"/>
              </a:buClr>
              <a:buSzPts val="1200"/>
              <a:buFont typeface="Arial"/>
              <a:buChar char="–"/>
              <a:defRPr sz="1200" b="0" i="0" u="none" strike="noStrike" cap="none">
                <a:solidFill>
                  <a:schemeClr val="lt1"/>
                </a:solidFill>
                <a:latin typeface="Arial"/>
                <a:ea typeface="Arial"/>
                <a:cs typeface="Arial"/>
                <a:sym typeface="Arial"/>
              </a:defRPr>
            </a:lvl4pPr>
            <a:lvl5pPr marL="2286000" marR="0" lvl="4" indent="-304800" algn="l" rtl="0">
              <a:lnSpc>
                <a:spcPct val="100000"/>
              </a:lnSpc>
              <a:spcBef>
                <a:spcPts val="500"/>
              </a:spcBef>
              <a:spcAft>
                <a:spcPts val="0"/>
              </a:spcAft>
              <a:buClr>
                <a:schemeClr val="lt1"/>
              </a:buClr>
              <a:buSzPts val="1200"/>
              <a:buFont typeface="Arial"/>
              <a:buChar char="•"/>
              <a:defRPr sz="1200" b="0" i="0" u="none" strike="noStrike" cap="none">
                <a:solidFill>
                  <a:schemeClr val="lt1"/>
                </a:solidFill>
                <a:latin typeface="Arial"/>
                <a:ea typeface="Arial"/>
                <a:cs typeface="Arial"/>
                <a:sym typeface="Arial"/>
              </a:defRPr>
            </a:lvl5pPr>
            <a:lvl6pPr marL="2743200" marR="0" lvl="5" indent="-304800" algn="l" rtl="0">
              <a:lnSpc>
                <a:spcPct val="100000"/>
              </a:lnSpc>
              <a:spcBef>
                <a:spcPts val="500"/>
              </a:spcBef>
              <a:spcAft>
                <a:spcPts val="0"/>
              </a:spcAft>
              <a:buClr>
                <a:schemeClr val="lt1"/>
              </a:buClr>
              <a:buSzPts val="1200"/>
              <a:buFont typeface="Arial"/>
              <a:buChar char="–"/>
              <a:defRPr sz="1200" b="0" i="0" u="none" strike="noStrike" cap="none">
                <a:solidFill>
                  <a:schemeClr val="lt1"/>
                </a:solidFill>
                <a:latin typeface="Arial"/>
                <a:ea typeface="Arial"/>
                <a:cs typeface="Arial"/>
                <a:sym typeface="Arial"/>
              </a:defRPr>
            </a:lvl6pPr>
            <a:lvl7pPr marL="3200400" marR="0" lvl="6" indent="-304800" algn="l" rtl="0">
              <a:lnSpc>
                <a:spcPct val="100000"/>
              </a:lnSpc>
              <a:spcBef>
                <a:spcPts val="500"/>
              </a:spcBef>
              <a:spcAft>
                <a:spcPts val="0"/>
              </a:spcAft>
              <a:buClr>
                <a:schemeClr val="lt1"/>
              </a:buClr>
              <a:buSzPts val="1200"/>
              <a:buFont typeface="Arial"/>
              <a:buChar char="•"/>
              <a:defRPr sz="1200" b="0" i="0" u="none" strike="noStrike" cap="none">
                <a:solidFill>
                  <a:schemeClr val="lt1"/>
                </a:solidFill>
                <a:latin typeface="Arial"/>
                <a:ea typeface="Arial"/>
                <a:cs typeface="Arial"/>
                <a:sym typeface="Arial"/>
              </a:defRPr>
            </a:lvl7pPr>
            <a:lvl8pPr marL="3657600" marR="0" lvl="7" indent="-304800" algn="l" rtl="0">
              <a:lnSpc>
                <a:spcPct val="100000"/>
              </a:lnSpc>
              <a:spcBef>
                <a:spcPts val="500"/>
              </a:spcBef>
              <a:spcAft>
                <a:spcPts val="0"/>
              </a:spcAft>
              <a:buClr>
                <a:schemeClr val="lt1"/>
              </a:buClr>
              <a:buSzPts val="1200"/>
              <a:buFont typeface="Arial"/>
              <a:buChar char="–"/>
              <a:defRPr sz="1200" b="0" i="0" u="none" strike="noStrike" cap="none">
                <a:solidFill>
                  <a:schemeClr val="lt1"/>
                </a:solidFill>
                <a:latin typeface="Arial"/>
                <a:ea typeface="Arial"/>
                <a:cs typeface="Arial"/>
                <a:sym typeface="Arial"/>
              </a:defRPr>
            </a:lvl8pPr>
            <a:lvl9pPr marL="4114800" marR="0" lvl="8" indent="-304800" algn="l" rtl="0">
              <a:lnSpc>
                <a:spcPct val="100000"/>
              </a:lnSpc>
              <a:spcBef>
                <a:spcPts val="500"/>
              </a:spcBef>
              <a:spcAft>
                <a:spcPts val="500"/>
              </a:spcAft>
              <a:buClr>
                <a:schemeClr val="lt1"/>
              </a:buClr>
              <a:buSzPts val="1200"/>
              <a:buFont typeface="Arial"/>
              <a:buChar char="•"/>
              <a:defRPr sz="1200" b="0" i="0" u="none" strike="noStrike" cap="none">
                <a:solidFill>
                  <a:schemeClr val="lt1"/>
                </a:solidFill>
                <a:latin typeface="Arial"/>
                <a:ea typeface="Arial"/>
                <a:cs typeface="Arial"/>
                <a:sym typeface="Arial"/>
              </a:defRPr>
            </a:lvl9pPr>
          </a:lstStyle>
          <a:p>
            <a:endParaRPr/>
          </a:p>
        </p:txBody>
      </p:sp>
      <p:sp>
        <p:nvSpPr>
          <p:cNvPr id="660" name="Google Shape;660;p117"/>
          <p:cNvSpPr txBox="1">
            <a:spLocks noGrp="1"/>
          </p:cNvSpPr>
          <p:nvPr>
            <p:ph type="title"/>
          </p:nvPr>
        </p:nvSpPr>
        <p:spPr>
          <a:xfrm>
            <a:off x="332185" y="324001"/>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2400"/>
              <a:buFont typeface="Georgia"/>
              <a:buNone/>
              <a:defRPr sz="24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661" name="Google Shape;661;p117"/>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662" name="Google Shape;662;p117"/>
          <p:cNvSpPr txBox="1"/>
          <p:nvPr/>
        </p:nvSpPr>
        <p:spPr>
          <a:xfrm>
            <a:off x="332185" y="4869180"/>
            <a:ext cx="4105500" cy="102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chemeClr val="lt1"/>
                </a:solidFill>
                <a:latin typeface="Arial"/>
                <a:ea typeface="Arial"/>
                <a:cs typeface="Arial"/>
                <a:sym typeface="Arial"/>
              </a:rPr>
              <a:t>PwC</a:t>
            </a:r>
            <a:endParaRPr sz="11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Four Team Images">
  <p:cSld name="Four Team Images">
    <p:spTree>
      <p:nvGrpSpPr>
        <p:cNvPr id="1" name="Shape 663"/>
        <p:cNvGrpSpPr/>
        <p:nvPr/>
      </p:nvGrpSpPr>
      <p:grpSpPr>
        <a:xfrm>
          <a:off x="0" y="0"/>
          <a:ext cx="0" cy="0"/>
          <a:chOff x="0" y="0"/>
          <a:chExt cx="0" cy="0"/>
        </a:xfrm>
      </p:grpSpPr>
      <p:sp>
        <p:nvSpPr>
          <p:cNvPr id="664" name="Google Shape;664;p118"/>
          <p:cNvSpPr/>
          <p:nvPr/>
        </p:nvSpPr>
        <p:spPr>
          <a:xfrm>
            <a:off x="332184" y="1575197"/>
            <a:ext cx="994500" cy="9966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665" name="Google Shape;665;p118"/>
          <p:cNvSpPr/>
          <p:nvPr/>
        </p:nvSpPr>
        <p:spPr>
          <a:xfrm>
            <a:off x="2519728" y="1575197"/>
            <a:ext cx="994500" cy="9966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666" name="Google Shape;666;p118"/>
          <p:cNvSpPr/>
          <p:nvPr/>
        </p:nvSpPr>
        <p:spPr>
          <a:xfrm>
            <a:off x="4707271" y="1575197"/>
            <a:ext cx="994500" cy="9966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667" name="Google Shape;667;p118"/>
          <p:cNvSpPr/>
          <p:nvPr/>
        </p:nvSpPr>
        <p:spPr>
          <a:xfrm>
            <a:off x="6894816" y="1575197"/>
            <a:ext cx="994500" cy="9966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668" name="Google Shape;668;p118"/>
          <p:cNvSpPr txBox="1">
            <a:spLocks noGrp="1"/>
          </p:cNvSpPr>
          <p:nvPr>
            <p:ph type="body" idx="1"/>
          </p:nvPr>
        </p:nvSpPr>
        <p:spPr>
          <a:xfrm>
            <a:off x="332184" y="2743200"/>
            <a:ext cx="1920300" cy="18858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200"/>
              </a:spcBef>
              <a:spcAft>
                <a:spcPts val="200"/>
              </a:spcAft>
              <a:buClr>
                <a:schemeClr val="dk1"/>
              </a:buClr>
              <a:buSzPts val="1200"/>
              <a:buFont typeface="Arial"/>
              <a:buNone/>
              <a:defRPr sz="1200" b="0" i="0" u="none" strike="noStrike" cap="none">
                <a:solidFill>
                  <a:schemeClr val="dk1"/>
                </a:solidFill>
                <a:latin typeface="Arial"/>
                <a:ea typeface="Arial"/>
                <a:cs typeface="Arial"/>
                <a:sym typeface="Arial"/>
              </a:defRPr>
            </a:lvl9pPr>
          </a:lstStyle>
          <a:p>
            <a:endParaRPr/>
          </a:p>
        </p:txBody>
      </p:sp>
      <p:sp>
        <p:nvSpPr>
          <p:cNvPr id="669" name="Google Shape;669;p118"/>
          <p:cNvSpPr txBox="1">
            <a:spLocks noGrp="1"/>
          </p:cNvSpPr>
          <p:nvPr>
            <p:ph type="body" idx="2"/>
          </p:nvPr>
        </p:nvSpPr>
        <p:spPr>
          <a:xfrm>
            <a:off x="2519728" y="2743200"/>
            <a:ext cx="1920300" cy="18858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200"/>
              </a:spcBef>
              <a:spcAft>
                <a:spcPts val="200"/>
              </a:spcAft>
              <a:buClr>
                <a:schemeClr val="dk1"/>
              </a:buClr>
              <a:buSzPts val="1200"/>
              <a:buFont typeface="Arial"/>
              <a:buNone/>
              <a:defRPr sz="1200" b="0" i="0" u="none" strike="noStrike" cap="none">
                <a:solidFill>
                  <a:schemeClr val="dk1"/>
                </a:solidFill>
                <a:latin typeface="Arial"/>
                <a:ea typeface="Arial"/>
                <a:cs typeface="Arial"/>
                <a:sym typeface="Arial"/>
              </a:defRPr>
            </a:lvl9pPr>
          </a:lstStyle>
          <a:p>
            <a:endParaRPr/>
          </a:p>
        </p:txBody>
      </p:sp>
      <p:sp>
        <p:nvSpPr>
          <p:cNvPr id="670" name="Google Shape;670;p118"/>
          <p:cNvSpPr txBox="1">
            <a:spLocks noGrp="1"/>
          </p:cNvSpPr>
          <p:nvPr>
            <p:ph type="body" idx="3"/>
          </p:nvPr>
        </p:nvSpPr>
        <p:spPr>
          <a:xfrm>
            <a:off x="4707271" y="2743200"/>
            <a:ext cx="1920300" cy="18858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200"/>
              </a:spcBef>
              <a:spcAft>
                <a:spcPts val="200"/>
              </a:spcAft>
              <a:buClr>
                <a:schemeClr val="dk1"/>
              </a:buClr>
              <a:buSzPts val="1200"/>
              <a:buFont typeface="Arial"/>
              <a:buNone/>
              <a:defRPr sz="1200" b="0" i="0" u="none" strike="noStrike" cap="none">
                <a:solidFill>
                  <a:schemeClr val="dk1"/>
                </a:solidFill>
                <a:latin typeface="Arial"/>
                <a:ea typeface="Arial"/>
                <a:cs typeface="Arial"/>
                <a:sym typeface="Arial"/>
              </a:defRPr>
            </a:lvl9pPr>
          </a:lstStyle>
          <a:p>
            <a:endParaRPr/>
          </a:p>
        </p:txBody>
      </p:sp>
      <p:sp>
        <p:nvSpPr>
          <p:cNvPr id="671" name="Google Shape;671;p118"/>
          <p:cNvSpPr txBox="1">
            <a:spLocks noGrp="1"/>
          </p:cNvSpPr>
          <p:nvPr>
            <p:ph type="body" idx="4"/>
          </p:nvPr>
        </p:nvSpPr>
        <p:spPr>
          <a:xfrm>
            <a:off x="6894816" y="2743200"/>
            <a:ext cx="1920300" cy="18858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200"/>
              </a:spcBef>
              <a:spcAft>
                <a:spcPts val="200"/>
              </a:spcAft>
              <a:buClr>
                <a:schemeClr val="dk1"/>
              </a:buClr>
              <a:buSzPts val="1200"/>
              <a:buFont typeface="Arial"/>
              <a:buNone/>
              <a:defRPr sz="1200" b="0" i="0" u="none" strike="noStrike" cap="none">
                <a:solidFill>
                  <a:schemeClr val="dk1"/>
                </a:solidFill>
                <a:latin typeface="Arial"/>
                <a:ea typeface="Arial"/>
                <a:cs typeface="Arial"/>
                <a:sym typeface="Arial"/>
              </a:defRPr>
            </a:lvl9pPr>
          </a:lstStyle>
          <a:p>
            <a:endParaRPr/>
          </a:p>
        </p:txBody>
      </p:sp>
      <p:sp>
        <p:nvSpPr>
          <p:cNvPr id="672" name="Google Shape;672;p118"/>
          <p:cNvSpPr txBox="1">
            <a:spLocks noGrp="1"/>
          </p:cNvSpPr>
          <p:nvPr>
            <p:ph type="title"/>
          </p:nvPr>
        </p:nvSpPr>
        <p:spPr>
          <a:xfrm>
            <a:off x="332185" y="324000"/>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673" name="Google Shape;673;p118"/>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matchingName="Thank You Light">
  <p:cSld name="Thank You Light">
    <p:bg>
      <p:bgPr>
        <a:solidFill>
          <a:schemeClr val="lt1"/>
        </a:solidFill>
        <a:effectLst/>
      </p:bgPr>
    </p:bg>
    <p:spTree>
      <p:nvGrpSpPr>
        <p:cNvPr id="1" name="Shape 674"/>
        <p:cNvGrpSpPr/>
        <p:nvPr/>
      </p:nvGrpSpPr>
      <p:grpSpPr>
        <a:xfrm>
          <a:off x="0" y="0"/>
          <a:ext cx="0" cy="0"/>
          <a:chOff x="0" y="0"/>
          <a:chExt cx="0" cy="0"/>
        </a:xfrm>
      </p:grpSpPr>
      <p:sp>
        <p:nvSpPr>
          <p:cNvPr id="675" name="Google Shape;675;p119"/>
          <p:cNvSpPr/>
          <p:nvPr/>
        </p:nvSpPr>
        <p:spPr>
          <a:xfrm>
            <a:off x="0" y="3705641"/>
            <a:ext cx="9144000" cy="1437900"/>
          </a:xfrm>
          <a:prstGeom prst="rect">
            <a:avLst/>
          </a:prstGeom>
          <a:solidFill>
            <a:srgbClr val="D04A0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76" name="Google Shape;676;p119"/>
          <p:cNvSpPr txBox="1">
            <a:spLocks noGrp="1"/>
          </p:cNvSpPr>
          <p:nvPr>
            <p:ph type="ctrTitle"/>
          </p:nvPr>
        </p:nvSpPr>
        <p:spPr>
          <a:xfrm>
            <a:off x="332185" y="321469"/>
            <a:ext cx="4105500" cy="18216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4400"/>
              <a:buFont typeface="Georgia"/>
              <a:buNone/>
              <a:defRPr sz="4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677" name="Google Shape;677;p119"/>
          <p:cNvSpPr/>
          <p:nvPr/>
        </p:nvSpPr>
        <p:spPr>
          <a:xfrm>
            <a:off x="4000500" y="0"/>
            <a:ext cx="5143500" cy="51435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678" name="Google Shape;678;p119"/>
          <p:cNvSpPr txBox="1">
            <a:spLocks noGrp="1"/>
          </p:cNvSpPr>
          <p:nvPr>
            <p:ph type="body" idx="1"/>
          </p:nvPr>
        </p:nvSpPr>
        <p:spPr>
          <a:xfrm>
            <a:off x="332184" y="3944700"/>
            <a:ext cx="8479500" cy="10887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9pPr>
          </a:lstStyle>
          <a:p>
            <a:endParaRPr/>
          </a:p>
        </p:txBody>
      </p:sp>
      <p:sp>
        <p:nvSpPr>
          <p:cNvPr id="679" name="Google Shape;679;p119"/>
          <p:cNvSpPr/>
          <p:nvPr/>
        </p:nvSpPr>
        <p:spPr>
          <a:xfrm>
            <a:off x="4000500" y="0"/>
            <a:ext cx="5143500" cy="51435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680" name="Google Shape;680;p119"/>
          <p:cNvSpPr txBox="1"/>
          <p:nvPr/>
        </p:nvSpPr>
        <p:spPr>
          <a:xfrm>
            <a:off x="332185" y="3300411"/>
            <a:ext cx="4105500" cy="255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900"/>
              <a:buFont typeface="Arial"/>
              <a:buNone/>
            </a:pPr>
            <a:r>
              <a:rPr lang="en-GB" sz="900" b="0" i="0" u="none" strike="noStrike" cap="none">
                <a:solidFill>
                  <a:schemeClr val="dk1"/>
                </a:solidFill>
                <a:latin typeface="Arial"/>
                <a:ea typeface="Arial"/>
                <a:cs typeface="Arial"/>
                <a:sym typeface="Arial"/>
              </a:rPr>
              <a:t>pwc.com</a:t>
            </a:r>
            <a:endParaRPr sz="900" b="0" i="0" u="none" strike="noStrike" cap="none">
              <a:solidFill>
                <a:schemeClr val="dk1"/>
              </a:solidFill>
              <a:latin typeface="Arial"/>
              <a:ea typeface="Arial"/>
              <a:cs typeface="Arial"/>
              <a:sym typeface="Arial"/>
            </a:endParaRPr>
          </a:p>
        </p:txBody>
      </p:sp>
      <p:sp>
        <p:nvSpPr>
          <p:cNvPr id="681" name="Google Shape;681;p119"/>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solidFill>
                  <a:schemeClr val="lt1"/>
                </a:solidFill>
              </a:defRPr>
            </a:lvl1pPr>
            <a:lvl2pPr lvl="1" rtl="0">
              <a:buNone/>
              <a:defRPr sz="1300">
                <a:solidFill>
                  <a:schemeClr val="lt1"/>
                </a:solidFill>
              </a:defRPr>
            </a:lvl2pPr>
            <a:lvl3pPr lvl="2" rtl="0">
              <a:buNone/>
              <a:defRPr sz="1300">
                <a:solidFill>
                  <a:schemeClr val="lt1"/>
                </a:solidFill>
              </a:defRPr>
            </a:lvl3pPr>
            <a:lvl4pPr lvl="3" rtl="0">
              <a:buNone/>
              <a:defRPr sz="1300">
                <a:solidFill>
                  <a:schemeClr val="lt1"/>
                </a:solidFill>
              </a:defRPr>
            </a:lvl4pPr>
            <a:lvl5pPr lvl="4" rtl="0">
              <a:buNone/>
              <a:defRPr sz="1300">
                <a:solidFill>
                  <a:schemeClr val="lt1"/>
                </a:solidFill>
              </a:defRPr>
            </a:lvl5pPr>
            <a:lvl6pPr lvl="5" rtl="0">
              <a:buNone/>
              <a:defRPr sz="1300">
                <a:solidFill>
                  <a:schemeClr val="lt1"/>
                </a:solidFill>
              </a:defRPr>
            </a:lvl6pPr>
            <a:lvl7pPr lvl="6" rtl="0">
              <a:buNone/>
              <a:defRPr sz="1300">
                <a:solidFill>
                  <a:schemeClr val="lt1"/>
                </a:solidFill>
              </a:defRPr>
            </a:lvl7pPr>
            <a:lvl8pPr lvl="7" rtl="0">
              <a:buNone/>
              <a:defRPr sz="1300">
                <a:solidFill>
                  <a:schemeClr val="lt1"/>
                </a:solidFill>
              </a:defRPr>
            </a:lvl8pPr>
            <a:lvl9pPr lvl="8" rtl="0">
              <a:buNone/>
              <a:defRPr sz="1300">
                <a:solidFill>
                  <a:schemeClr val="lt1"/>
                </a:solidFil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matchingName="Thank You Dark">
  <p:cSld name="Thank You Dark">
    <p:bg>
      <p:bgPr>
        <a:solidFill>
          <a:srgbClr val="464646"/>
        </a:solidFill>
        <a:effectLst/>
      </p:bgPr>
    </p:bg>
    <p:spTree>
      <p:nvGrpSpPr>
        <p:cNvPr id="1" name="Shape 682"/>
        <p:cNvGrpSpPr/>
        <p:nvPr/>
      </p:nvGrpSpPr>
      <p:grpSpPr>
        <a:xfrm>
          <a:off x="0" y="0"/>
          <a:ext cx="0" cy="0"/>
          <a:chOff x="0" y="0"/>
          <a:chExt cx="0" cy="0"/>
        </a:xfrm>
      </p:grpSpPr>
      <p:sp>
        <p:nvSpPr>
          <p:cNvPr id="683" name="Google Shape;683;p120"/>
          <p:cNvSpPr/>
          <p:nvPr/>
        </p:nvSpPr>
        <p:spPr>
          <a:xfrm>
            <a:off x="0" y="3705641"/>
            <a:ext cx="9144000" cy="1437900"/>
          </a:xfrm>
          <a:prstGeom prst="rect">
            <a:avLst/>
          </a:prstGeom>
          <a:solidFill>
            <a:srgbClr val="D04A0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84" name="Google Shape;684;p120"/>
          <p:cNvSpPr txBox="1">
            <a:spLocks noGrp="1"/>
          </p:cNvSpPr>
          <p:nvPr>
            <p:ph type="ctrTitle"/>
          </p:nvPr>
        </p:nvSpPr>
        <p:spPr>
          <a:xfrm>
            <a:off x="332185" y="321469"/>
            <a:ext cx="4105500" cy="18216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4400"/>
              <a:buFont typeface="Georgia"/>
              <a:buNone/>
              <a:defRPr sz="44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685" name="Google Shape;685;p120"/>
          <p:cNvSpPr/>
          <p:nvPr/>
        </p:nvSpPr>
        <p:spPr>
          <a:xfrm>
            <a:off x="4000500" y="0"/>
            <a:ext cx="5143500" cy="51435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686" name="Google Shape;686;p120"/>
          <p:cNvSpPr txBox="1">
            <a:spLocks noGrp="1"/>
          </p:cNvSpPr>
          <p:nvPr>
            <p:ph type="body" idx="1"/>
          </p:nvPr>
        </p:nvSpPr>
        <p:spPr>
          <a:xfrm>
            <a:off x="332184" y="3944700"/>
            <a:ext cx="8479500" cy="10887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9pPr>
          </a:lstStyle>
          <a:p>
            <a:endParaRPr/>
          </a:p>
        </p:txBody>
      </p:sp>
      <p:sp>
        <p:nvSpPr>
          <p:cNvPr id="687" name="Google Shape;687;p120"/>
          <p:cNvSpPr/>
          <p:nvPr/>
        </p:nvSpPr>
        <p:spPr>
          <a:xfrm>
            <a:off x="4000500" y="0"/>
            <a:ext cx="5143500" cy="51435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688" name="Google Shape;688;p120"/>
          <p:cNvSpPr txBox="1"/>
          <p:nvPr/>
        </p:nvSpPr>
        <p:spPr>
          <a:xfrm>
            <a:off x="332185" y="3300411"/>
            <a:ext cx="4105500" cy="255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900"/>
              <a:buFont typeface="Arial"/>
              <a:buNone/>
            </a:pPr>
            <a:r>
              <a:rPr lang="en-GB" sz="900" b="0" i="0" u="none" strike="noStrike" cap="none">
                <a:solidFill>
                  <a:schemeClr val="lt1"/>
                </a:solidFill>
                <a:latin typeface="Arial"/>
                <a:ea typeface="Arial"/>
                <a:cs typeface="Arial"/>
                <a:sym typeface="Arial"/>
              </a:rPr>
              <a:t>pwc.com</a:t>
            </a:r>
            <a:endParaRPr sz="900" b="0" i="0" u="none" strike="noStrike" cap="none">
              <a:solidFill>
                <a:schemeClr val="lt1"/>
              </a:solidFill>
              <a:latin typeface="Arial"/>
              <a:ea typeface="Arial"/>
              <a:cs typeface="Arial"/>
              <a:sym typeface="Arial"/>
            </a:endParaRPr>
          </a:p>
        </p:txBody>
      </p:sp>
      <p:sp>
        <p:nvSpPr>
          <p:cNvPr id="689" name="Google Shape;689;p120"/>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solidFill>
                  <a:schemeClr val="lt1"/>
                </a:solidFill>
              </a:defRPr>
            </a:lvl1pPr>
            <a:lvl2pPr lvl="1" rtl="0">
              <a:buNone/>
              <a:defRPr sz="1300">
                <a:solidFill>
                  <a:schemeClr val="lt1"/>
                </a:solidFill>
              </a:defRPr>
            </a:lvl2pPr>
            <a:lvl3pPr lvl="2" rtl="0">
              <a:buNone/>
              <a:defRPr sz="1300">
                <a:solidFill>
                  <a:schemeClr val="lt1"/>
                </a:solidFill>
              </a:defRPr>
            </a:lvl3pPr>
            <a:lvl4pPr lvl="3" rtl="0">
              <a:buNone/>
              <a:defRPr sz="1300">
                <a:solidFill>
                  <a:schemeClr val="lt1"/>
                </a:solidFill>
              </a:defRPr>
            </a:lvl4pPr>
            <a:lvl5pPr lvl="4" rtl="0">
              <a:buNone/>
              <a:defRPr sz="1300">
                <a:solidFill>
                  <a:schemeClr val="lt1"/>
                </a:solidFill>
              </a:defRPr>
            </a:lvl5pPr>
            <a:lvl6pPr lvl="5" rtl="0">
              <a:buNone/>
              <a:defRPr sz="1300">
                <a:solidFill>
                  <a:schemeClr val="lt1"/>
                </a:solidFill>
              </a:defRPr>
            </a:lvl6pPr>
            <a:lvl7pPr lvl="6" rtl="0">
              <a:buNone/>
              <a:defRPr sz="1300">
                <a:solidFill>
                  <a:schemeClr val="lt1"/>
                </a:solidFill>
              </a:defRPr>
            </a:lvl7pPr>
            <a:lvl8pPr lvl="7" rtl="0">
              <a:buNone/>
              <a:defRPr sz="1300">
                <a:solidFill>
                  <a:schemeClr val="lt1"/>
                </a:solidFill>
              </a:defRPr>
            </a:lvl8pPr>
            <a:lvl9pPr lvl="8" rtl="0">
              <a:buNone/>
              <a:defRPr sz="1300">
                <a:solidFill>
                  <a:schemeClr val="lt1"/>
                </a:solidFil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matchingName="Title Slide Logo Shape Rose">
  <p:cSld name="Title Slide Logo Shape Rose">
    <p:spTree>
      <p:nvGrpSpPr>
        <p:cNvPr id="1" name="Shape 690"/>
        <p:cNvGrpSpPr/>
        <p:nvPr/>
      </p:nvGrpSpPr>
      <p:grpSpPr>
        <a:xfrm>
          <a:off x="0" y="0"/>
          <a:ext cx="0" cy="0"/>
          <a:chOff x="0" y="0"/>
          <a:chExt cx="0" cy="0"/>
        </a:xfrm>
      </p:grpSpPr>
      <p:grpSp>
        <p:nvGrpSpPr>
          <p:cNvPr id="691" name="Google Shape;691;p121"/>
          <p:cNvGrpSpPr/>
          <p:nvPr/>
        </p:nvGrpSpPr>
        <p:grpSpPr>
          <a:xfrm>
            <a:off x="0" y="0"/>
            <a:ext cx="6685577" cy="5143501"/>
            <a:chOff x="0" y="0"/>
            <a:chExt cx="8914102" cy="6858001"/>
          </a:xfrm>
        </p:grpSpPr>
        <p:sp>
          <p:nvSpPr>
            <p:cNvPr id="692" name="Google Shape;692;p121"/>
            <p:cNvSpPr/>
            <p:nvPr/>
          </p:nvSpPr>
          <p:spPr>
            <a:xfrm>
              <a:off x="0" y="0"/>
              <a:ext cx="8914102" cy="6858001"/>
            </a:xfrm>
            <a:custGeom>
              <a:avLst/>
              <a:gdLst/>
              <a:ahLst/>
              <a:cxnLst/>
              <a:rect l="l" t="t" r="r" b="b"/>
              <a:pathLst>
                <a:path w="8914102" h="6858001" extrusionOk="0">
                  <a:moveTo>
                    <a:pt x="1260764" y="0"/>
                  </a:moveTo>
                  <a:lnTo>
                    <a:pt x="5169189" y="0"/>
                  </a:lnTo>
                  <a:lnTo>
                    <a:pt x="5169189" y="765175"/>
                  </a:lnTo>
                  <a:lnTo>
                    <a:pt x="5937540" y="765175"/>
                  </a:lnTo>
                  <a:lnTo>
                    <a:pt x="5937540" y="1957388"/>
                  </a:lnTo>
                  <a:lnTo>
                    <a:pt x="7920327" y="1957388"/>
                  </a:lnTo>
                  <a:lnTo>
                    <a:pt x="7920327" y="4899025"/>
                  </a:lnTo>
                  <a:lnTo>
                    <a:pt x="8914102" y="4899025"/>
                  </a:lnTo>
                  <a:lnTo>
                    <a:pt x="8914102" y="6858000"/>
                  </a:lnTo>
                  <a:lnTo>
                    <a:pt x="7920327" y="6858000"/>
                  </a:lnTo>
                  <a:lnTo>
                    <a:pt x="5937540" y="6858000"/>
                  </a:lnTo>
                  <a:lnTo>
                    <a:pt x="5169189" y="6858000"/>
                  </a:lnTo>
                  <a:lnTo>
                    <a:pt x="3705515" y="6858000"/>
                  </a:lnTo>
                  <a:lnTo>
                    <a:pt x="1260764" y="6858000"/>
                  </a:lnTo>
                  <a:lnTo>
                    <a:pt x="1260764" y="6858001"/>
                  </a:lnTo>
                  <a:lnTo>
                    <a:pt x="0" y="6858001"/>
                  </a:lnTo>
                  <a:lnTo>
                    <a:pt x="0" y="1"/>
                  </a:lnTo>
                  <a:lnTo>
                    <a:pt x="1260764" y="1"/>
                  </a:lnTo>
                  <a:close/>
                </a:path>
              </a:pathLst>
            </a:custGeom>
            <a:solidFill>
              <a:srgbClr val="D9395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693" name="Google Shape;693;p121"/>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694" name="Google Shape;694;p121"/>
          <p:cNvSpPr txBox="1">
            <a:spLocks noGrp="1"/>
          </p:cNvSpPr>
          <p:nvPr>
            <p:ph type="ctrTitle"/>
          </p:nvPr>
        </p:nvSpPr>
        <p:spPr>
          <a:xfrm>
            <a:off x="332185" y="756889"/>
            <a:ext cx="3944100" cy="18150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3800"/>
              <a:buFont typeface="Georgia"/>
              <a:buNone/>
              <a:defRPr sz="38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695" name="Google Shape;695;p121"/>
          <p:cNvSpPr txBox="1">
            <a:spLocks noGrp="1"/>
          </p:cNvSpPr>
          <p:nvPr>
            <p:ph type="subTitle" idx="1"/>
          </p:nvPr>
        </p:nvSpPr>
        <p:spPr>
          <a:xfrm>
            <a:off x="332185" y="2811780"/>
            <a:ext cx="39441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696" name="Google Shape;696;p121"/>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Slide Logo Shape Orange">
  <p:cSld name="Title Slide Logo Shape Orange">
    <p:spTree>
      <p:nvGrpSpPr>
        <p:cNvPr id="1" name="Shape 86"/>
        <p:cNvGrpSpPr/>
        <p:nvPr/>
      </p:nvGrpSpPr>
      <p:grpSpPr>
        <a:xfrm>
          <a:off x="0" y="0"/>
          <a:ext cx="0" cy="0"/>
          <a:chOff x="0" y="0"/>
          <a:chExt cx="0" cy="0"/>
        </a:xfrm>
      </p:grpSpPr>
      <p:grpSp>
        <p:nvGrpSpPr>
          <p:cNvPr id="87" name="Google Shape;87;p13"/>
          <p:cNvGrpSpPr/>
          <p:nvPr/>
        </p:nvGrpSpPr>
        <p:grpSpPr>
          <a:xfrm>
            <a:off x="0" y="1"/>
            <a:ext cx="6126163" cy="5143500"/>
            <a:chOff x="1" y="3"/>
            <a:chExt cx="6126163" cy="6858000"/>
          </a:xfrm>
        </p:grpSpPr>
        <p:sp>
          <p:nvSpPr>
            <p:cNvPr id="88" name="Google Shape;88;p13"/>
            <p:cNvSpPr/>
            <p:nvPr/>
          </p:nvSpPr>
          <p:spPr>
            <a:xfrm>
              <a:off x="1" y="3"/>
              <a:ext cx="6126163" cy="6858000"/>
            </a:xfrm>
            <a:custGeom>
              <a:avLst/>
              <a:gdLst/>
              <a:ahLst/>
              <a:cxnLst/>
              <a:rect l="l" t="t" r="r" b="b"/>
              <a:pathLst>
                <a:path w="6126163" h="6858000" extrusionOk="0">
                  <a:moveTo>
                    <a:pt x="0" y="0"/>
                  </a:moveTo>
                  <a:lnTo>
                    <a:pt x="2381250" y="0"/>
                  </a:lnTo>
                  <a:lnTo>
                    <a:pt x="2381250" y="765175"/>
                  </a:lnTo>
                  <a:lnTo>
                    <a:pt x="3149601" y="765175"/>
                  </a:lnTo>
                  <a:lnTo>
                    <a:pt x="3149601" y="1957388"/>
                  </a:lnTo>
                  <a:lnTo>
                    <a:pt x="5132388" y="1957388"/>
                  </a:lnTo>
                  <a:lnTo>
                    <a:pt x="5132388" y="4899025"/>
                  </a:lnTo>
                  <a:lnTo>
                    <a:pt x="6126163" y="4899025"/>
                  </a:lnTo>
                  <a:lnTo>
                    <a:pt x="6126163" y="6858000"/>
                  </a:lnTo>
                  <a:lnTo>
                    <a:pt x="5132388" y="6858000"/>
                  </a:lnTo>
                  <a:lnTo>
                    <a:pt x="3149601" y="6858000"/>
                  </a:lnTo>
                  <a:lnTo>
                    <a:pt x="2381250" y="6858000"/>
                  </a:lnTo>
                  <a:lnTo>
                    <a:pt x="917576" y="6858000"/>
                  </a:lnTo>
                  <a:lnTo>
                    <a:pt x="0" y="6858000"/>
                  </a:lnTo>
                  <a:close/>
                </a:path>
              </a:pathLst>
            </a:cu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9" name="Google Shape;89;p13"/>
            <p:cNvPicPr preferRelativeResize="0"/>
            <p:nvPr/>
          </p:nvPicPr>
          <p:blipFill rotWithShape="1">
            <a:blip r:embed="rId2">
              <a:alphaModFix/>
            </a:blip>
            <a:srcRect/>
            <a:stretch/>
          </p:blipFill>
          <p:spPr>
            <a:xfrm>
              <a:off x="201168" y="5330955"/>
              <a:ext cx="1636775" cy="1351183"/>
            </a:xfrm>
            <a:prstGeom prst="rect">
              <a:avLst/>
            </a:prstGeom>
            <a:noFill/>
            <a:ln>
              <a:noFill/>
            </a:ln>
          </p:spPr>
        </p:pic>
      </p:grpSp>
      <p:sp>
        <p:nvSpPr>
          <p:cNvPr id="90" name="Google Shape;90;p13"/>
          <p:cNvSpPr txBox="1">
            <a:spLocks noGrp="1"/>
          </p:cNvSpPr>
          <p:nvPr>
            <p:ph type="ctrTitle"/>
          </p:nvPr>
        </p:nvSpPr>
        <p:spPr>
          <a:xfrm>
            <a:off x="457199" y="1577579"/>
            <a:ext cx="4526400" cy="13713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1" name="Google Shape;91;p13"/>
          <p:cNvSpPr txBox="1">
            <a:spLocks noGrp="1"/>
          </p:cNvSpPr>
          <p:nvPr>
            <p:ph type="subTitle" idx="1"/>
          </p:nvPr>
        </p:nvSpPr>
        <p:spPr>
          <a:xfrm>
            <a:off x="457200" y="3120390"/>
            <a:ext cx="45264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matchingName="Title and Full Content - Subtitle">
  <p:cSld name="Title and Full Content - Subtitle">
    <p:spTree>
      <p:nvGrpSpPr>
        <p:cNvPr id="1" name="Shape 697"/>
        <p:cNvGrpSpPr/>
        <p:nvPr/>
      </p:nvGrpSpPr>
      <p:grpSpPr>
        <a:xfrm>
          <a:off x="0" y="0"/>
          <a:ext cx="0" cy="0"/>
          <a:chOff x="0" y="0"/>
          <a:chExt cx="0" cy="0"/>
        </a:xfrm>
      </p:grpSpPr>
      <p:sp>
        <p:nvSpPr>
          <p:cNvPr id="698" name="Google Shape;698;p122"/>
          <p:cNvSpPr txBox="1">
            <a:spLocks noGrp="1"/>
          </p:cNvSpPr>
          <p:nvPr>
            <p:ph type="body" idx="1"/>
          </p:nvPr>
        </p:nvSpPr>
        <p:spPr>
          <a:xfrm>
            <a:off x="332185" y="1577579"/>
            <a:ext cx="84795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699" name="Google Shape;699;p122"/>
          <p:cNvSpPr txBox="1">
            <a:spLocks noGrp="1"/>
          </p:cNvSpPr>
          <p:nvPr>
            <p:ph type="title"/>
          </p:nvPr>
        </p:nvSpPr>
        <p:spPr>
          <a:xfrm>
            <a:off x="332185" y="322885"/>
            <a:ext cx="8479500" cy="3771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700" name="Google Shape;700;p122"/>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701" name="Google Shape;701;p122"/>
          <p:cNvSpPr txBox="1">
            <a:spLocks noGrp="1"/>
          </p:cNvSpPr>
          <p:nvPr>
            <p:ph type="subTitle" idx="2"/>
          </p:nvPr>
        </p:nvSpPr>
        <p:spPr>
          <a:xfrm>
            <a:off x="332184" y="700075"/>
            <a:ext cx="8479500" cy="6645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matchingName="One Column Content - Subtitle">
  <p:cSld name="One Column Content - Subtitle">
    <p:spTree>
      <p:nvGrpSpPr>
        <p:cNvPr id="1" name="Shape 702"/>
        <p:cNvGrpSpPr/>
        <p:nvPr/>
      </p:nvGrpSpPr>
      <p:grpSpPr>
        <a:xfrm>
          <a:off x="0" y="0"/>
          <a:ext cx="0" cy="0"/>
          <a:chOff x="0" y="0"/>
          <a:chExt cx="0" cy="0"/>
        </a:xfrm>
      </p:grpSpPr>
      <p:sp>
        <p:nvSpPr>
          <p:cNvPr id="703" name="Google Shape;703;p123"/>
          <p:cNvSpPr txBox="1">
            <a:spLocks noGrp="1"/>
          </p:cNvSpPr>
          <p:nvPr>
            <p:ph type="body" idx="1"/>
          </p:nvPr>
        </p:nvSpPr>
        <p:spPr>
          <a:xfrm>
            <a:off x="332185" y="1577579"/>
            <a:ext cx="2646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04" name="Google Shape;704;p123"/>
          <p:cNvSpPr txBox="1">
            <a:spLocks noGrp="1"/>
          </p:cNvSpPr>
          <p:nvPr>
            <p:ph type="title"/>
          </p:nvPr>
        </p:nvSpPr>
        <p:spPr>
          <a:xfrm>
            <a:off x="332185" y="322885"/>
            <a:ext cx="8479500" cy="3771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705" name="Google Shape;705;p123"/>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706" name="Google Shape;706;p123"/>
          <p:cNvSpPr txBox="1">
            <a:spLocks noGrp="1"/>
          </p:cNvSpPr>
          <p:nvPr>
            <p:ph type="subTitle" idx="2"/>
          </p:nvPr>
        </p:nvSpPr>
        <p:spPr>
          <a:xfrm>
            <a:off x="332184" y="700075"/>
            <a:ext cx="8479500" cy="6645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matchingName="Content and Image - Subtitle">
  <p:cSld name="Content and Image - Subtitle">
    <p:spTree>
      <p:nvGrpSpPr>
        <p:cNvPr id="1" name="Shape 707"/>
        <p:cNvGrpSpPr/>
        <p:nvPr/>
      </p:nvGrpSpPr>
      <p:grpSpPr>
        <a:xfrm>
          <a:off x="0" y="0"/>
          <a:ext cx="0" cy="0"/>
          <a:chOff x="0" y="0"/>
          <a:chExt cx="0" cy="0"/>
        </a:xfrm>
      </p:grpSpPr>
      <p:sp>
        <p:nvSpPr>
          <p:cNvPr id="708" name="Google Shape;708;p124"/>
          <p:cNvSpPr/>
          <p:nvPr/>
        </p:nvSpPr>
        <p:spPr>
          <a:xfrm>
            <a:off x="4572000" y="0"/>
            <a:ext cx="4572000" cy="51435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709" name="Google Shape;709;p124"/>
          <p:cNvSpPr txBox="1">
            <a:spLocks noGrp="1"/>
          </p:cNvSpPr>
          <p:nvPr>
            <p:ph type="body" idx="1"/>
          </p:nvPr>
        </p:nvSpPr>
        <p:spPr>
          <a:xfrm>
            <a:off x="332185" y="1577579"/>
            <a:ext cx="39885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10" name="Google Shape;710;p124"/>
          <p:cNvSpPr txBox="1">
            <a:spLocks noGrp="1"/>
          </p:cNvSpPr>
          <p:nvPr>
            <p:ph type="title"/>
          </p:nvPr>
        </p:nvSpPr>
        <p:spPr>
          <a:xfrm>
            <a:off x="332185" y="322885"/>
            <a:ext cx="3988500" cy="3771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711" name="Google Shape;711;p124"/>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712" name="Google Shape;712;p124"/>
          <p:cNvSpPr txBox="1">
            <a:spLocks noGrp="1"/>
          </p:cNvSpPr>
          <p:nvPr>
            <p:ph type="subTitle" idx="2"/>
          </p:nvPr>
        </p:nvSpPr>
        <p:spPr>
          <a:xfrm>
            <a:off x="332184" y="700075"/>
            <a:ext cx="3988500" cy="6645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matchingName="Three Content - Subtitle">
  <p:cSld name="Three Content - Subtitle">
    <p:spTree>
      <p:nvGrpSpPr>
        <p:cNvPr id="1" name="Shape 713"/>
        <p:cNvGrpSpPr/>
        <p:nvPr/>
      </p:nvGrpSpPr>
      <p:grpSpPr>
        <a:xfrm>
          <a:off x="0" y="0"/>
          <a:ext cx="0" cy="0"/>
          <a:chOff x="0" y="0"/>
          <a:chExt cx="0" cy="0"/>
        </a:xfrm>
      </p:grpSpPr>
      <p:sp>
        <p:nvSpPr>
          <p:cNvPr id="714" name="Google Shape;714;p125"/>
          <p:cNvSpPr txBox="1">
            <a:spLocks noGrp="1"/>
          </p:cNvSpPr>
          <p:nvPr>
            <p:ph type="body" idx="1"/>
          </p:nvPr>
        </p:nvSpPr>
        <p:spPr>
          <a:xfrm>
            <a:off x="332185" y="1577579"/>
            <a:ext cx="2646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15" name="Google Shape;715;p125"/>
          <p:cNvSpPr txBox="1">
            <a:spLocks noGrp="1"/>
          </p:cNvSpPr>
          <p:nvPr>
            <p:ph type="body" idx="2"/>
          </p:nvPr>
        </p:nvSpPr>
        <p:spPr>
          <a:xfrm>
            <a:off x="3249216" y="1577579"/>
            <a:ext cx="2646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16" name="Google Shape;716;p125"/>
          <p:cNvSpPr txBox="1">
            <a:spLocks noGrp="1"/>
          </p:cNvSpPr>
          <p:nvPr>
            <p:ph type="body" idx="3"/>
          </p:nvPr>
        </p:nvSpPr>
        <p:spPr>
          <a:xfrm>
            <a:off x="6165057" y="1577579"/>
            <a:ext cx="2646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17" name="Google Shape;717;p125"/>
          <p:cNvSpPr txBox="1">
            <a:spLocks noGrp="1"/>
          </p:cNvSpPr>
          <p:nvPr>
            <p:ph type="title"/>
          </p:nvPr>
        </p:nvSpPr>
        <p:spPr>
          <a:xfrm>
            <a:off x="332185" y="322885"/>
            <a:ext cx="8479500" cy="3771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718" name="Google Shape;718;p125"/>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719" name="Google Shape;719;p125"/>
          <p:cNvSpPr txBox="1">
            <a:spLocks noGrp="1"/>
          </p:cNvSpPr>
          <p:nvPr>
            <p:ph type="subTitle" idx="4"/>
          </p:nvPr>
        </p:nvSpPr>
        <p:spPr>
          <a:xfrm>
            <a:off x="332184" y="700075"/>
            <a:ext cx="8479500" cy="6645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matchingName="Four Content - Subtitle">
  <p:cSld name="Four Content - Subtitle">
    <p:spTree>
      <p:nvGrpSpPr>
        <p:cNvPr id="1" name="Shape 720"/>
        <p:cNvGrpSpPr/>
        <p:nvPr/>
      </p:nvGrpSpPr>
      <p:grpSpPr>
        <a:xfrm>
          <a:off x="0" y="0"/>
          <a:ext cx="0" cy="0"/>
          <a:chOff x="0" y="0"/>
          <a:chExt cx="0" cy="0"/>
        </a:xfrm>
      </p:grpSpPr>
      <p:sp>
        <p:nvSpPr>
          <p:cNvPr id="721" name="Google Shape;721;p126"/>
          <p:cNvSpPr txBox="1">
            <a:spLocks noGrp="1"/>
          </p:cNvSpPr>
          <p:nvPr>
            <p:ph type="body" idx="1"/>
          </p:nvPr>
        </p:nvSpPr>
        <p:spPr>
          <a:xfrm>
            <a:off x="332185" y="1577579"/>
            <a:ext cx="19170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22" name="Google Shape;722;p126"/>
          <p:cNvSpPr txBox="1">
            <a:spLocks noGrp="1"/>
          </p:cNvSpPr>
          <p:nvPr>
            <p:ph type="body" idx="2"/>
          </p:nvPr>
        </p:nvSpPr>
        <p:spPr>
          <a:xfrm>
            <a:off x="2520460" y="1577579"/>
            <a:ext cx="19170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23" name="Google Shape;723;p126"/>
          <p:cNvSpPr txBox="1">
            <a:spLocks noGrp="1"/>
          </p:cNvSpPr>
          <p:nvPr>
            <p:ph type="body" idx="3"/>
          </p:nvPr>
        </p:nvSpPr>
        <p:spPr>
          <a:xfrm>
            <a:off x="4706541" y="1577579"/>
            <a:ext cx="19170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24" name="Google Shape;724;p126"/>
          <p:cNvSpPr txBox="1">
            <a:spLocks noGrp="1"/>
          </p:cNvSpPr>
          <p:nvPr>
            <p:ph type="body" idx="4"/>
          </p:nvPr>
        </p:nvSpPr>
        <p:spPr>
          <a:xfrm>
            <a:off x="6892623" y="1577579"/>
            <a:ext cx="19170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25" name="Google Shape;725;p126"/>
          <p:cNvSpPr txBox="1">
            <a:spLocks noGrp="1"/>
          </p:cNvSpPr>
          <p:nvPr>
            <p:ph type="title"/>
          </p:nvPr>
        </p:nvSpPr>
        <p:spPr>
          <a:xfrm>
            <a:off x="332185" y="322885"/>
            <a:ext cx="8479500" cy="3771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726" name="Google Shape;726;p126"/>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727" name="Google Shape;727;p126"/>
          <p:cNvSpPr txBox="1">
            <a:spLocks noGrp="1"/>
          </p:cNvSpPr>
          <p:nvPr>
            <p:ph type="subTitle" idx="5"/>
          </p:nvPr>
        </p:nvSpPr>
        <p:spPr>
          <a:xfrm>
            <a:off x="332184" y="700075"/>
            <a:ext cx="8479500" cy="6645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matchingName="Five Content - Subtitle">
  <p:cSld name="Five Content - Subtitle">
    <p:spTree>
      <p:nvGrpSpPr>
        <p:cNvPr id="1" name="Shape 728"/>
        <p:cNvGrpSpPr/>
        <p:nvPr/>
      </p:nvGrpSpPr>
      <p:grpSpPr>
        <a:xfrm>
          <a:off x="0" y="0"/>
          <a:ext cx="0" cy="0"/>
          <a:chOff x="0" y="0"/>
          <a:chExt cx="0" cy="0"/>
        </a:xfrm>
      </p:grpSpPr>
      <p:sp>
        <p:nvSpPr>
          <p:cNvPr id="729" name="Google Shape;729;p127"/>
          <p:cNvSpPr txBox="1">
            <a:spLocks noGrp="1"/>
          </p:cNvSpPr>
          <p:nvPr>
            <p:ph type="body" idx="1"/>
          </p:nvPr>
        </p:nvSpPr>
        <p:spPr>
          <a:xfrm>
            <a:off x="332185" y="1577579"/>
            <a:ext cx="1479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30" name="Google Shape;730;p127"/>
          <p:cNvSpPr txBox="1">
            <a:spLocks noGrp="1"/>
          </p:cNvSpPr>
          <p:nvPr>
            <p:ph type="body" idx="2"/>
          </p:nvPr>
        </p:nvSpPr>
        <p:spPr>
          <a:xfrm>
            <a:off x="2082784" y="1577579"/>
            <a:ext cx="1479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31" name="Google Shape;731;p127"/>
          <p:cNvSpPr txBox="1">
            <a:spLocks noGrp="1"/>
          </p:cNvSpPr>
          <p:nvPr>
            <p:ph type="body" idx="3"/>
          </p:nvPr>
        </p:nvSpPr>
        <p:spPr>
          <a:xfrm>
            <a:off x="3833383" y="1577579"/>
            <a:ext cx="1479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32" name="Google Shape;732;p127"/>
          <p:cNvSpPr txBox="1">
            <a:spLocks noGrp="1"/>
          </p:cNvSpPr>
          <p:nvPr>
            <p:ph type="body" idx="4"/>
          </p:nvPr>
        </p:nvSpPr>
        <p:spPr>
          <a:xfrm>
            <a:off x="5583982" y="1577579"/>
            <a:ext cx="1479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33" name="Google Shape;733;p127"/>
          <p:cNvSpPr txBox="1">
            <a:spLocks noGrp="1"/>
          </p:cNvSpPr>
          <p:nvPr>
            <p:ph type="body" idx="5"/>
          </p:nvPr>
        </p:nvSpPr>
        <p:spPr>
          <a:xfrm>
            <a:off x="7334582" y="1577579"/>
            <a:ext cx="1479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34" name="Google Shape;734;p127"/>
          <p:cNvSpPr txBox="1">
            <a:spLocks noGrp="1"/>
          </p:cNvSpPr>
          <p:nvPr>
            <p:ph type="title"/>
          </p:nvPr>
        </p:nvSpPr>
        <p:spPr>
          <a:xfrm>
            <a:off x="332185" y="322885"/>
            <a:ext cx="8479500" cy="3771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735" name="Google Shape;735;p127"/>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736" name="Google Shape;736;p127"/>
          <p:cNvSpPr txBox="1">
            <a:spLocks noGrp="1"/>
          </p:cNvSpPr>
          <p:nvPr>
            <p:ph type="subTitle" idx="6"/>
          </p:nvPr>
        </p:nvSpPr>
        <p:spPr>
          <a:xfrm>
            <a:off x="332184" y="700075"/>
            <a:ext cx="8479500" cy="6645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matchingName="Three Images - Subtitle">
  <p:cSld name="Three Images - Subtitle">
    <p:spTree>
      <p:nvGrpSpPr>
        <p:cNvPr id="1" name="Shape 737"/>
        <p:cNvGrpSpPr/>
        <p:nvPr/>
      </p:nvGrpSpPr>
      <p:grpSpPr>
        <a:xfrm>
          <a:off x="0" y="0"/>
          <a:ext cx="0" cy="0"/>
          <a:chOff x="0" y="0"/>
          <a:chExt cx="0" cy="0"/>
        </a:xfrm>
      </p:grpSpPr>
      <p:sp>
        <p:nvSpPr>
          <p:cNvPr id="738" name="Google Shape;738;p128"/>
          <p:cNvSpPr/>
          <p:nvPr/>
        </p:nvSpPr>
        <p:spPr>
          <a:xfrm>
            <a:off x="332183" y="1575197"/>
            <a:ext cx="2646600" cy="22632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739" name="Google Shape;739;p128"/>
          <p:cNvSpPr/>
          <p:nvPr/>
        </p:nvSpPr>
        <p:spPr>
          <a:xfrm>
            <a:off x="3248620" y="1575197"/>
            <a:ext cx="2646600" cy="22632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740" name="Google Shape;740;p128"/>
          <p:cNvSpPr/>
          <p:nvPr/>
        </p:nvSpPr>
        <p:spPr>
          <a:xfrm>
            <a:off x="6165055" y="1575197"/>
            <a:ext cx="2646600" cy="22632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741" name="Google Shape;741;p128"/>
          <p:cNvSpPr txBox="1">
            <a:spLocks noGrp="1"/>
          </p:cNvSpPr>
          <p:nvPr>
            <p:ph type="body" idx="1"/>
          </p:nvPr>
        </p:nvSpPr>
        <p:spPr>
          <a:xfrm>
            <a:off x="332185" y="3960020"/>
            <a:ext cx="2646600" cy="6693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200"/>
              </a:spcBef>
              <a:spcAft>
                <a:spcPts val="2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42" name="Google Shape;742;p128"/>
          <p:cNvSpPr txBox="1">
            <a:spLocks noGrp="1"/>
          </p:cNvSpPr>
          <p:nvPr>
            <p:ph type="body" idx="2"/>
          </p:nvPr>
        </p:nvSpPr>
        <p:spPr>
          <a:xfrm>
            <a:off x="3248621" y="3960020"/>
            <a:ext cx="2646600" cy="6693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200"/>
              </a:spcBef>
              <a:spcAft>
                <a:spcPts val="2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43" name="Google Shape;743;p128"/>
          <p:cNvSpPr txBox="1">
            <a:spLocks noGrp="1"/>
          </p:cNvSpPr>
          <p:nvPr>
            <p:ph type="body" idx="3"/>
          </p:nvPr>
        </p:nvSpPr>
        <p:spPr>
          <a:xfrm>
            <a:off x="6165057" y="3960020"/>
            <a:ext cx="2646600" cy="6693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200"/>
              </a:spcBef>
              <a:spcAft>
                <a:spcPts val="2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44" name="Google Shape;744;p128"/>
          <p:cNvSpPr txBox="1">
            <a:spLocks noGrp="1"/>
          </p:cNvSpPr>
          <p:nvPr>
            <p:ph type="title"/>
          </p:nvPr>
        </p:nvSpPr>
        <p:spPr>
          <a:xfrm>
            <a:off x="332185" y="322885"/>
            <a:ext cx="8479500" cy="3771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745" name="Google Shape;745;p128"/>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746" name="Google Shape;746;p128"/>
          <p:cNvSpPr txBox="1">
            <a:spLocks noGrp="1"/>
          </p:cNvSpPr>
          <p:nvPr>
            <p:ph type="subTitle" idx="4"/>
          </p:nvPr>
        </p:nvSpPr>
        <p:spPr>
          <a:xfrm>
            <a:off x="332184" y="700075"/>
            <a:ext cx="8479500" cy="6645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matchingName="Four Text Boxes for Icons - Subtitle">
  <p:cSld name="Four Text Boxes for Icons - Subtitle">
    <p:spTree>
      <p:nvGrpSpPr>
        <p:cNvPr id="1" name="Shape 747"/>
        <p:cNvGrpSpPr/>
        <p:nvPr/>
      </p:nvGrpSpPr>
      <p:grpSpPr>
        <a:xfrm>
          <a:off x="0" y="0"/>
          <a:ext cx="0" cy="0"/>
          <a:chOff x="0" y="0"/>
          <a:chExt cx="0" cy="0"/>
        </a:xfrm>
      </p:grpSpPr>
      <p:sp>
        <p:nvSpPr>
          <p:cNvPr id="748" name="Google Shape;748;p129"/>
          <p:cNvSpPr txBox="1">
            <a:spLocks noGrp="1"/>
          </p:cNvSpPr>
          <p:nvPr>
            <p:ph type="body" idx="1"/>
          </p:nvPr>
        </p:nvSpPr>
        <p:spPr>
          <a:xfrm>
            <a:off x="332185" y="2571750"/>
            <a:ext cx="1920300" cy="20574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200"/>
              </a:spcBef>
              <a:spcAft>
                <a:spcPts val="2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49" name="Google Shape;749;p129"/>
          <p:cNvSpPr txBox="1">
            <a:spLocks noGrp="1"/>
          </p:cNvSpPr>
          <p:nvPr>
            <p:ph type="body" idx="2"/>
          </p:nvPr>
        </p:nvSpPr>
        <p:spPr>
          <a:xfrm>
            <a:off x="2518648" y="2571750"/>
            <a:ext cx="1920300" cy="20574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200"/>
              </a:spcBef>
              <a:spcAft>
                <a:spcPts val="2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50" name="Google Shape;750;p129"/>
          <p:cNvSpPr txBox="1">
            <a:spLocks noGrp="1"/>
          </p:cNvSpPr>
          <p:nvPr>
            <p:ph type="body" idx="3"/>
          </p:nvPr>
        </p:nvSpPr>
        <p:spPr>
          <a:xfrm>
            <a:off x="4705112" y="2571750"/>
            <a:ext cx="1920300" cy="20574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200"/>
              </a:spcBef>
              <a:spcAft>
                <a:spcPts val="2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51" name="Google Shape;751;p129"/>
          <p:cNvSpPr txBox="1">
            <a:spLocks noGrp="1"/>
          </p:cNvSpPr>
          <p:nvPr>
            <p:ph type="body" idx="4"/>
          </p:nvPr>
        </p:nvSpPr>
        <p:spPr>
          <a:xfrm>
            <a:off x="6891575" y="2571750"/>
            <a:ext cx="1920300" cy="20574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200"/>
              </a:spcBef>
              <a:spcAft>
                <a:spcPts val="2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52" name="Google Shape;752;p129"/>
          <p:cNvSpPr txBox="1">
            <a:spLocks noGrp="1"/>
          </p:cNvSpPr>
          <p:nvPr>
            <p:ph type="title"/>
          </p:nvPr>
        </p:nvSpPr>
        <p:spPr>
          <a:xfrm>
            <a:off x="332185" y="322885"/>
            <a:ext cx="8479500" cy="3771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753" name="Google Shape;753;p129"/>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754" name="Google Shape;754;p129"/>
          <p:cNvSpPr txBox="1">
            <a:spLocks noGrp="1"/>
          </p:cNvSpPr>
          <p:nvPr>
            <p:ph type="subTitle" idx="5"/>
          </p:nvPr>
        </p:nvSpPr>
        <p:spPr>
          <a:xfrm>
            <a:off x="332184" y="700075"/>
            <a:ext cx="8479500" cy="6645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matchingName="Four Team Images - Subtitle">
  <p:cSld name="Four Team Images - Subtitle">
    <p:spTree>
      <p:nvGrpSpPr>
        <p:cNvPr id="1" name="Shape 755"/>
        <p:cNvGrpSpPr/>
        <p:nvPr/>
      </p:nvGrpSpPr>
      <p:grpSpPr>
        <a:xfrm>
          <a:off x="0" y="0"/>
          <a:ext cx="0" cy="0"/>
          <a:chOff x="0" y="0"/>
          <a:chExt cx="0" cy="0"/>
        </a:xfrm>
      </p:grpSpPr>
      <p:sp>
        <p:nvSpPr>
          <p:cNvPr id="756" name="Google Shape;756;p130"/>
          <p:cNvSpPr/>
          <p:nvPr/>
        </p:nvSpPr>
        <p:spPr>
          <a:xfrm>
            <a:off x="332184" y="1575197"/>
            <a:ext cx="994500" cy="9966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757" name="Google Shape;757;p130"/>
          <p:cNvSpPr/>
          <p:nvPr/>
        </p:nvSpPr>
        <p:spPr>
          <a:xfrm>
            <a:off x="2519728" y="1575197"/>
            <a:ext cx="994500" cy="9966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758" name="Google Shape;758;p130"/>
          <p:cNvSpPr/>
          <p:nvPr/>
        </p:nvSpPr>
        <p:spPr>
          <a:xfrm>
            <a:off x="4707271" y="1575197"/>
            <a:ext cx="994500" cy="9966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759" name="Google Shape;759;p130"/>
          <p:cNvSpPr/>
          <p:nvPr/>
        </p:nvSpPr>
        <p:spPr>
          <a:xfrm>
            <a:off x="6894816" y="1575197"/>
            <a:ext cx="994500" cy="9966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760" name="Google Shape;760;p130"/>
          <p:cNvSpPr txBox="1">
            <a:spLocks noGrp="1"/>
          </p:cNvSpPr>
          <p:nvPr>
            <p:ph type="body" idx="1"/>
          </p:nvPr>
        </p:nvSpPr>
        <p:spPr>
          <a:xfrm>
            <a:off x="332184" y="2743200"/>
            <a:ext cx="1920300" cy="18858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200"/>
              </a:spcBef>
              <a:spcAft>
                <a:spcPts val="200"/>
              </a:spcAft>
              <a:buClr>
                <a:schemeClr val="dk1"/>
              </a:buClr>
              <a:buSzPts val="1200"/>
              <a:buFont typeface="Arial"/>
              <a:buNone/>
              <a:defRPr sz="1200" b="0" i="0" u="none" strike="noStrike" cap="none">
                <a:solidFill>
                  <a:schemeClr val="dk1"/>
                </a:solidFill>
                <a:latin typeface="Arial"/>
                <a:ea typeface="Arial"/>
                <a:cs typeface="Arial"/>
                <a:sym typeface="Arial"/>
              </a:defRPr>
            </a:lvl9pPr>
          </a:lstStyle>
          <a:p>
            <a:endParaRPr/>
          </a:p>
        </p:txBody>
      </p:sp>
      <p:sp>
        <p:nvSpPr>
          <p:cNvPr id="761" name="Google Shape;761;p130"/>
          <p:cNvSpPr txBox="1">
            <a:spLocks noGrp="1"/>
          </p:cNvSpPr>
          <p:nvPr>
            <p:ph type="body" idx="2"/>
          </p:nvPr>
        </p:nvSpPr>
        <p:spPr>
          <a:xfrm>
            <a:off x="2518648" y="2743200"/>
            <a:ext cx="1920300" cy="18858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200"/>
              </a:spcBef>
              <a:spcAft>
                <a:spcPts val="200"/>
              </a:spcAft>
              <a:buClr>
                <a:schemeClr val="dk1"/>
              </a:buClr>
              <a:buSzPts val="1200"/>
              <a:buFont typeface="Arial"/>
              <a:buNone/>
              <a:defRPr sz="1200" b="0" i="0" u="none" strike="noStrike" cap="none">
                <a:solidFill>
                  <a:schemeClr val="dk1"/>
                </a:solidFill>
                <a:latin typeface="Arial"/>
                <a:ea typeface="Arial"/>
                <a:cs typeface="Arial"/>
                <a:sym typeface="Arial"/>
              </a:defRPr>
            </a:lvl9pPr>
          </a:lstStyle>
          <a:p>
            <a:endParaRPr/>
          </a:p>
        </p:txBody>
      </p:sp>
      <p:sp>
        <p:nvSpPr>
          <p:cNvPr id="762" name="Google Shape;762;p130"/>
          <p:cNvSpPr txBox="1">
            <a:spLocks noGrp="1"/>
          </p:cNvSpPr>
          <p:nvPr>
            <p:ph type="body" idx="3"/>
          </p:nvPr>
        </p:nvSpPr>
        <p:spPr>
          <a:xfrm>
            <a:off x="4705112" y="2743200"/>
            <a:ext cx="1920300" cy="18858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200"/>
              </a:spcBef>
              <a:spcAft>
                <a:spcPts val="200"/>
              </a:spcAft>
              <a:buClr>
                <a:schemeClr val="dk1"/>
              </a:buClr>
              <a:buSzPts val="1200"/>
              <a:buFont typeface="Arial"/>
              <a:buNone/>
              <a:defRPr sz="1200" b="0" i="0" u="none" strike="noStrike" cap="none">
                <a:solidFill>
                  <a:schemeClr val="dk1"/>
                </a:solidFill>
                <a:latin typeface="Arial"/>
                <a:ea typeface="Arial"/>
                <a:cs typeface="Arial"/>
                <a:sym typeface="Arial"/>
              </a:defRPr>
            </a:lvl9pPr>
          </a:lstStyle>
          <a:p>
            <a:endParaRPr/>
          </a:p>
        </p:txBody>
      </p:sp>
      <p:sp>
        <p:nvSpPr>
          <p:cNvPr id="763" name="Google Shape;763;p130"/>
          <p:cNvSpPr txBox="1">
            <a:spLocks noGrp="1"/>
          </p:cNvSpPr>
          <p:nvPr>
            <p:ph type="body" idx="4"/>
          </p:nvPr>
        </p:nvSpPr>
        <p:spPr>
          <a:xfrm>
            <a:off x="6891575" y="2743200"/>
            <a:ext cx="1920300" cy="18858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2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200"/>
              </a:spcBef>
              <a:spcAft>
                <a:spcPts val="200"/>
              </a:spcAft>
              <a:buClr>
                <a:schemeClr val="dk1"/>
              </a:buClr>
              <a:buSzPts val="1200"/>
              <a:buFont typeface="Arial"/>
              <a:buNone/>
              <a:defRPr sz="1200" b="0" i="0" u="none" strike="noStrike" cap="none">
                <a:solidFill>
                  <a:schemeClr val="dk1"/>
                </a:solidFill>
                <a:latin typeface="Arial"/>
                <a:ea typeface="Arial"/>
                <a:cs typeface="Arial"/>
                <a:sym typeface="Arial"/>
              </a:defRPr>
            </a:lvl9pPr>
          </a:lstStyle>
          <a:p>
            <a:endParaRPr/>
          </a:p>
        </p:txBody>
      </p:sp>
      <p:sp>
        <p:nvSpPr>
          <p:cNvPr id="764" name="Google Shape;764;p130"/>
          <p:cNvSpPr txBox="1">
            <a:spLocks noGrp="1"/>
          </p:cNvSpPr>
          <p:nvPr>
            <p:ph type="title"/>
          </p:nvPr>
        </p:nvSpPr>
        <p:spPr>
          <a:xfrm>
            <a:off x="332185" y="322885"/>
            <a:ext cx="8479500" cy="3771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765" name="Google Shape;765;p130"/>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766" name="Google Shape;766;p130"/>
          <p:cNvSpPr txBox="1">
            <a:spLocks noGrp="1"/>
          </p:cNvSpPr>
          <p:nvPr>
            <p:ph type="subTitle" idx="5"/>
          </p:nvPr>
        </p:nvSpPr>
        <p:spPr>
          <a:xfrm>
            <a:off x="332184" y="700075"/>
            <a:ext cx="8479500" cy="6645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matchingName="One Column Chart - Subtitle">
  <p:cSld name="One Column Chart - Subtitle">
    <p:spTree>
      <p:nvGrpSpPr>
        <p:cNvPr id="1" name="Shape 767"/>
        <p:cNvGrpSpPr/>
        <p:nvPr/>
      </p:nvGrpSpPr>
      <p:grpSpPr>
        <a:xfrm>
          <a:off x="0" y="0"/>
          <a:ext cx="0" cy="0"/>
          <a:chOff x="0" y="0"/>
          <a:chExt cx="0" cy="0"/>
        </a:xfrm>
      </p:grpSpPr>
      <p:sp>
        <p:nvSpPr>
          <p:cNvPr id="768" name="Google Shape;768;p131"/>
          <p:cNvSpPr txBox="1">
            <a:spLocks noGrp="1"/>
          </p:cNvSpPr>
          <p:nvPr>
            <p:ph type="body" idx="1"/>
          </p:nvPr>
        </p:nvSpPr>
        <p:spPr>
          <a:xfrm>
            <a:off x="332185" y="1577579"/>
            <a:ext cx="2646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769" name="Google Shape;769;p131"/>
          <p:cNvSpPr txBox="1">
            <a:spLocks noGrp="1"/>
          </p:cNvSpPr>
          <p:nvPr>
            <p:ph type="title"/>
          </p:nvPr>
        </p:nvSpPr>
        <p:spPr>
          <a:xfrm>
            <a:off x="332185" y="322885"/>
            <a:ext cx="8479500" cy="3771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770" name="Google Shape;770;p131"/>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771" name="Google Shape;771;p131"/>
          <p:cNvSpPr txBox="1">
            <a:spLocks noGrp="1"/>
          </p:cNvSpPr>
          <p:nvPr>
            <p:ph type="subTitle" idx="2"/>
          </p:nvPr>
        </p:nvSpPr>
        <p:spPr>
          <a:xfrm>
            <a:off x="332184" y="700075"/>
            <a:ext cx="8479500" cy="6645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Slide Logo Shape Red">
  <p:cSld name="Title Slide Logo Shape Red">
    <p:spTree>
      <p:nvGrpSpPr>
        <p:cNvPr id="1" name="Shape 92"/>
        <p:cNvGrpSpPr/>
        <p:nvPr/>
      </p:nvGrpSpPr>
      <p:grpSpPr>
        <a:xfrm>
          <a:off x="0" y="0"/>
          <a:ext cx="0" cy="0"/>
          <a:chOff x="0" y="0"/>
          <a:chExt cx="0" cy="0"/>
        </a:xfrm>
      </p:grpSpPr>
      <p:grpSp>
        <p:nvGrpSpPr>
          <p:cNvPr id="93" name="Google Shape;93;p14"/>
          <p:cNvGrpSpPr/>
          <p:nvPr/>
        </p:nvGrpSpPr>
        <p:grpSpPr>
          <a:xfrm>
            <a:off x="0" y="1"/>
            <a:ext cx="6126163" cy="5143500"/>
            <a:chOff x="1" y="3"/>
            <a:chExt cx="6126163" cy="6858000"/>
          </a:xfrm>
        </p:grpSpPr>
        <p:sp>
          <p:nvSpPr>
            <p:cNvPr id="94" name="Google Shape;94;p14"/>
            <p:cNvSpPr/>
            <p:nvPr/>
          </p:nvSpPr>
          <p:spPr>
            <a:xfrm>
              <a:off x="1" y="3"/>
              <a:ext cx="6126163" cy="6858000"/>
            </a:xfrm>
            <a:custGeom>
              <a:avLst/>
              <a:gdLst/>
              <a:ahLst/>
              <a:cxnLst/>
              <a:rect l="l" t="t" r="r" b="b"/>
              <a:pathLst>
                <a:path w="6126163" h="6858000" extrusionOk="0">
                  <a:moveTo>
                    <a:pt x="0" y="0"/>
                  </a:moveTo>
                  <a:lnTo>
                    <a:pt x="2381250" y="0"/>
                  </a:lnTo>
                  <a:lnTo>
                    <a:pt x="2381250" y="765175"/>
                  </a:lnTo>
                  <a:lnTo>
                    <a:pt x="3149601" y="765175"/>
                  </a:lnTo>
                  <a:lnTo>
                    <a:pt x="3149601" y="1957388"/>
                  </a:lnTo>
                  <a:lnTo>
                    <a:pt x="5132388" y="1957388"/>
                  </a:lnTo>
                  <a:lnTo>
                    <a:pt x="5132388" y="4899025"/>
                  </a:lnTo>
                  <a:lnTo>
                    <a:pt x="6126163" y="4899025"/>
                  </a:lnTo>
                  <a:lnTo>
                    <a:pt x="6126163" y="6858000"/>
                  </a:lnTo>
                  <a:lnTo>
                    <a:pt x="5132388" y="6858000"/>
                  </a:lnTo>
                  <a:lnTo>
                    <a:pt x="3149601" y="6858000"/>
                  </a:lnTo>
                  <a:lnTo>
                    <a:pt x="2381250" y="6858000"/>
                  </a:lnTo>
                  <a:lnTo>
                    <a:pt x="917576" y="6858000"/>
                  </a:lnTo>
                  <a:lnTo>
                    <a:pt x="0" y="6858000"/>
                  </a:lnTo>
                  <a:close/>
                </a:path>
              </a:pathLst>
            </a:custGeom>
            <a:solidFill>
              <a:srgbClr val="E0301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5" name="Google Shape;95;p14"/>
            <p:cNvPicPr preferRelativeResize="0"/>
            <p:nvPr/>
          </p:nvPicPr>
          <p:blipFill rotWithShape="1">
            <a:blip r:embed="rId2">
              <a:alphaModFix/>
            </a:blip>
            <a:srcRect/>
            <a:stretch/>
          </p:blipFill>
          <p:spPr>
            <a:xfrm>
              <a:off x="201168" y="5330955"/>
              <a:ext cx="1636775" cy="1351183"/>
            </a:xfrm>
            <a:prstGeom prst="rect">
              <a:avLst/>
            </a:prstGeom>
            <a:noFill/>
            <a:ln>
              <a:noFill/>
            </a:ln>
          </p:spPr>
        </p:pic>
      </p:grpSp>
      <p:sp>
        <p:nvSpPr>
          <p:cNvPr id="96" name="Google Shape;96;p14"/>
          <p:cNvSpPr txBox="1">
            <a:spLocks noGrp="1"/>
          </p:cNvSpPr>
          <p:nvPr>
            <p:ph type="ctrTitle"/>
          </p:nvPr>
        </p:nvSpPr>
        <p:spPr>
          <a:xfrm>
            <a:off x="457199" y="1577579"/>
            <a:ext cx="4526400" cy="13713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7" name="Google Shape;97;p14"/>
          <p:cNvSpPr txBox="1">
            <a:spLocks noGrp="1"/>
          </p:cNvSpPr>
          <p:nvPr>
            <p:ph type="subTitle" idx="1"/>
          </p:nvPr>
        </p:nvSpPr>
        <p:spPr>
          <a:xfrm>
            <a:off x="457200" y="3120390"/>
            <a:ext cx="45264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matchingName="Section Header Rose Manual">
  <p:cSld name="Section Header Rose Manual">
    <p:bg>
      <p:bgPr>
        <a:solidFill>
          <a:srgbClr val="D93954"/>
        </a:solidFill>
        <a:effectLst/>
      </p:bgPr>
    </p:bg>
    <p:spTree>
      <p:nvGrpSpPr>
        <p:cNvPr id="1" name="Shape 772"/>
        <p:cNvGrpSpPr/>
        <p:nvPr/>
      </p:nvGrpSpPr>
      <p:grpSpPr>
        <a:xfrm>
          <a:off x="0" y="0"/>
          <a:ext cx="0" cy="0"/>
          <a:chOff x="0" y="0"/>
          <a:chExt cx="0" cy="0"/>
        </a:xfrm>
      </p:grpSpPr>
      <p:sp>
        <p:nvSpPr>
          <p:cNvPr id="773" name="Google Shape;773;p132"/>
          <p:cNvSpPr txBox="1">
            <a:spLocks noGrp="1"/>
          </p:cNvSpPr>
          <p:nvPr>
            <p:ph type="title"/>
          </p:nvPr>
        </p:nvSpPr>
        <p:spPr>
          <a:xfrm>
            <a:off x="332185" y="321469"/>
            <a:ext cx="1031100" cy="14745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lt1"/>
              </a:buClr>
              <a:buSzPts val="10800"/>
              <a:buFont typeface="Arial"/>
              <a:buNone/>
              <a:defRPr sz="10800" b="0" i="0" u="none" strike="noStrike" cap="none">
                <a:solidFill>
                  <a:schemeClr val="lt1"/>
                </a:solidFill>
                <a:latin typeface="Arial"/>
                <a:ea typeface="Arial"/>
                <a:cs typeface="Arial"/>
                <a:sym typeface="Arial"/>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774" name="Google Shape;774;p132"/>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matchingName="TL 2">
  <p:cSld name="TL 2">
    <p:bg>
      <p:bgPr>
        <a:solidFill>
          <a:srgbClr val="343434"/>
        </a:solidFill>
        <a:effectLst/>
      </p:bgPr>
    </p:bg>
    <p:spTree>
      <p:nvGrpSpPr>
        <p:cNvPr id="1" name="Shape 775"/>
        <p:cNvGrpSpPr/>
        <p:nvPr/>
      </p:nvGrpSpPr>
      <p:grpSpPr>
        <a:xfrm>
          <a:off x="0" y="0"/>
          <a:ext cx="0" cy="0"/>
          <a:chOff x="0" y="0"/>
          <a:chExt cx="0" cy="0"/>
        </a:xfrm>
      </p:grpSpPr>
      <p:sp>
        <p:nvSpPr>
          <p:cNvPr id="776" name="Google Shape;776;p133"/>
          <p:cNvSpPr/>
          <p:nvPr/>
        </p:nvSpPr>
        <p:spPr>
          <a:xfrm>
            <a:off x="0" y="2571750"/>
            <a:ext cx="9144000" cy="2571900"/>
          </a:xfrm>
          <a:prstGeom prst="rect">
            <a:avLst/>
          </a:prstGeom>
          <a:solidFill>
            <a:srgbClr val="262626"/>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777" name="Google Shape;777;p133"/>
          <p:cNvSpPr txBox="1">
            <a:spLocks noGrp="1"/>
          </p:cNvSpPr>
          <p:nvPr>
            <p:ph type="title"/>
          </p:nvPr>
        </p:nvSpPr>
        <p:spPr>
          <a:xfrm>
            <a:off x="405001" y="324001"/>
            <a:ext cx="8334000" cy="440400"/>
          </a:xfrm>
          <a:prstGeom prst="rect">
            <a:avLst/>
          </a:prstGeom>
          <a:noFill/>
          <a:ln>
            <a:noFill/>
          </a:ln>
        </p:spPr>
        <p:txBody>
          <a:bodyPr spcFirstLastPara="1" wrap="square" lIns="0" tIns="0" rIns="0" bIns="0" anchor="t" anchorCtr="0">
            <a:noAutofit/>
          </a:bodyPr>
          <a:lstStyle>
            <a:lvl1pPr lvl="0" algn="l" rtl="0">
              <a:lnSpc>
                <a:spcPct val="100000"/>
              </a:lnSpc>
              <a:spcBef>
                <a:spcPts val="0"/>
              </a:spcBef>
              <a:spcAft>
                <a:spcPts val="0"/>
              </a:spcAft>
              <a:buClr>
                <a:schemeClr val="lt1"/>
              </a:buClr>
              <a:buSzPts val="2700"/>
              <a:buFont typeface="Georgia"/>
              <a:buNone/>
              <a:defRPr>
                <a:solidFill>
                  <a:schemeClr val="lt1"/>
                </a:solidFill>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778" name="Google Shape;778;p133"/>
          <p:cNvSpPr txBox="1">
            <a:spLocks noGrp="1"/>
          </p:cNvSpPr>
          <p:nvPr>
            <p:ph type="sldNum" idx="12"/>
          </p:nvPr>
        </p:nvSpPr>
        <p:spPr>
          <a:xfrm>
            <a:off x="7415406" y="4869180"/>
            <a:ext cx="13236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779" name="Google Shape;779;p133"/>
          <p:cNvSpPr txBox="1"/>
          <p:nvPr/>
        </p:nvSpPr>
        <p:spPr>
          <a:xfrm>
            <a:off x="404813" y="4879717"/>
            <a:ext cx="405000" cy="92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600"/>
              <a:buFont typeface="Arial"/>
              <a:buNone/>
            </a:pPr>
            <a:r>
              <a:rPr lang="en-GB" sz="600" b="0" i="0" u="none" strike="noStrike" cap="none">
                <a:solidFill>
                  <a:schemeClr val="lt1"/>
                </a:solidFill>
                <a:latin typeface="Arial"/>
                <a:ea typeface="Arial"/>
                <a:cs typeface="Arial"/>
                <a:sym typeface="Arial"/>
              </a:rPr>
              <a:t>PwC</a:t>
            </a:r>
            <a:endParaRPr sz="600" b="0" i="0" u="none" strike="noStrike" cap="none">
              <a:solidFill>
                <a:schemeClr val="lt1"/>
              </a:solidFill>
              <a:latin typeface="Arial"/>
              <a:ea typeface="Arial"/>
              <a:cs typeface="Arial"/>
              <a:sym typeface="Arial"/>
            </a:endParaRPr>
          </a:p>
        </p:txBody>
      </p:sp>
      <p:sp>
        <p:nvSpPr>
          <p:cNvPr id="780" name="Google Shape;780;p133"/>
          <p:cNvSpPr txBox="1">
            <a:spLocks noGrp="1"/>
          </p:cNvSpPr>
          <p:nvPr>
            <p:ph type="ftr" idx="11"/>
          </p:nvPr>
        </p:nvSpPr>
        <p:spPr>
          <a:xfrm>
            <a:off x="2519363" y="4869180"/>
            <a:ext cx="4105500" cy="102900"/>
          </a:xfrm>
          <a:prstGeom prst="rect">
            <a:avLst/>
          </a:prstGeom>
          <a:noFill/>
          <a:ln>
            <a:noFill/>
          </a:ln>
        </p:spPr>
        <p:txBody>
          <a:bodyPr spcFirstLastPara="1" wrap="square" lIns="0" tIns="0" rIns="0" bIns="0" anchor="b" anchorCtr="0">
            <a:noAutofit/>
          </a:bodyPr>
          <a:lstStyle>
            <a:lvl1pPr marR="0" lvl="0" algn="ctr" rtl="0">
              <a:lnSpc>
                <a:spcPct val="100000"/>
              </a:lnSpc>
              <a:spcBef>
                <a:spcPts val="0"/>
              </a:spcBef>
              <a:spcAft>
                <a:spcPts val="0"/>
              </a:spcAft>
              <a:buClr>
                <a:srgbClr val="000000"/>
              </a:buClr>
              <a:buSzPts val="1100"/>
              <a:buFont typeface="Arial"/>
              <a:buNone/>
              <a:defRPr sz="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matchingName="1_TL 1 ">
  <p:cSld name="1_TL 1 ">
    <p:bg>
      <p:bgPr>
        <a:solidFill>
          <a:srgbClr val="232323"/>
        </a:solidFill>
        <a:effectLst/>
      </p:bgPr>
    </p:bg>
    <p:spTree>
      <p:nvGrpSpPr>
        <p:cNvPr id="1" name="Shape 781"/>
        <p:cNvGrpSpPr/>
        <p:nvPr/>
      </p:nvGrpSpPr>
      <p:grpSpPr>
        <a:xfrm>
          <a:off x="0" y="0"/>
          <a:ext cx="0" cy="0"/>
          <a:chOff x="0" y="0"/>
          <a:chExt cx="0" cy="0"/>
        </a:xfrm>
      </p:grpSpPr>
      <p:sp>
        <p:nvSpPr>
          <p:cNvPr id="782" name="Google Shape;782;p134"/>
          <p:cNvSpPr/>
          <p:nvPr/>
        </p:nvSpPr>
        <p:spPr>
          <a:xfrm>
            <a:off x="0" y="0"/>
            <a:ext cx="2118600" cy="5143500"/>
          </a:xfrm>
          <a:prstGeom prst="rect">
            <a:avLst/>
          </a:prstGeom>
          <a:solidFill>
            <a:srgbClr val="6F6F6F">
              <a:alpha val="49410"/>
            </a:srgbClr>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783" name="Google Shape;783;p134"/>
          <p:cNvSpPr txBox="1">
            <a:spLocks noGrp="1"/>
          </p:cNvSpPr>
          <p:nvPr>
            <p:ph type="title"/>
          </p:nvPr>
        </p:nvSpPr>
        <p:spPr>
          <a:xfrm>
            <a:off x="405001" y="324001"/>
            <a:ext cx="1731000" cy="440400"/>
          </a:xfrm>
          <a:prstGeom prst="rect">
            <a:avLst/>
          </a:prstGeom>
          <a:noFill/>
          <a:ln>
            <a:noFill/>
          </a:ln>
        </p:spPr>
        <p:txBody>
          <a:bodyPr spcFirstLastPara="1" wrap="square" lIns="0" tIns="0" rIns="0" bIns="0" anchor="t" anchorCtr="0">
            <a:noAutofit/>
          </a:bodyPr>
          <a:lstStyle>
            <a:lvl1pPr lvl="0" algn="l" rtl="0">
              <a:lnSpc>
                <a:spcPct val="100000"/>
              </a:lnSpc>
              <a:spcBef>
                <a:spcPts val="0"/>
              </a:spcBef>
              <a:spcAft>
                <a:spcPts val="0"/>
              </a:spcAft>
              <a:buClr>
                <a:schemeClr val="lt1"/>
              </a:buClr>
              <a:buSzPts val="2700"/>
              <a:buFont typeface="Georgia"/>
              <a:buNone/>
              <a:defRPr>
                <a:solidFill>
                  <a:schemeClr val="lt1"/>
                </a:solidFill>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784" name="Google Shape;784;p134"/>
          <p:cNvSpPr txBox="1">
            <a:spLocks noGrp="1"/>
          </p:cNvSpPr>
          <p:nvPr>
            <p:ph type="sldNum" idx="12"/>
          </p:nvPr>
        </p:nvSpPr>
        <p:spPr>
          <a:xfrm>
            <a:off x="7415406" y="4869180"/>
            <a:ext cx="13236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785" name="Google Shape;785;p134"/>
          <p:cNvSpPr txBox="1"/>
          <p:nvPr/>
        </p:nvSpPr>
        <p:spPr>
          <a:xfrm>
            <a:off x="404813" y="4879717"/>
            <a:ext cx="405000" cy="92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600"/>
              <a:buFont typeface="Arial"/>
              <a:buNone/>
            </a:pPr>
            <a:r>
              <a:rPr lang="en-GB" sz="600" b="0" i="0" u="none" strike="noStrike" cap="none">
                <a:solidFill>
                  <a:schemeClr val="lt1"/>
                </a:solidFill>
                <a:latin typeface="Arial"/>
                <a:ea typeface="Arial"/>
                <a:cs typeface="Arial"/>
                <a:sym typeface="Arial"/>
              </a:rPr>
              <a:t>PwC</a:t>
            </a:r>
            <a:endParaRPr sz="600" b="0" i="0" u="none" strike="noStrike" cap="none">
              <a:solidFill>
                <a:schemeClr val="lt1"/>
              </a:solidFill>
              <a:latin typeface="Arial"/>
              <a:ea typeface="Arial"/>
              <a:cs typeface="Arial"/>
              <a:sym typeface="Arial"/>
            </a:endParaRPr>
          </a:p>
        </p:txBody>
      </p:sp>
      <p:sp>
        <p:nvSpPr>
          <p:cNvPr id="786" name="Google Shape;786;p134"/>
          <p:cNvSpPr txBox="1">
            <a:spLocks noGrp="1"/>
          </p:cNvSpPr>
          <p:nvPr>
            <p:ph type="ftr" idx="11"/>
          </p:nvPr>
        </p:nvSpPr>
        <p:spPr>
          <a:xfrm>
            <a:off x="2519363" y="4869180"/>
            <a:ext cx="4105500" cy="102900"/>
          </a:xfrm>
          <a:prstGeom prst="rect">
            <a:avLst/>
          </a:prstGeom>
          <a:noFill/>
          <a:ln>
            <a:noFill/>
          </a:ln>
        </p:spPr>
        <p:txBody>
          <a:bodyPr spcFirstLastPara="1" wrap="square" lIns="0" tIns="0" rIns="0" bIns="0" anchor="b" anchorCtr="0">
            <a:noAutofit/>
          </a:bodyPr>
          <a:lstStyle>
            <a:lvl1pPr marR="0" lvl="0" algn="ctr" rtl="0">
              <a:lnSpc>
                <a:spcPct val="100000"/>
              </a:lnSpc>
              <a:spcBef>
                <a:spcPts val="0"/>
              </a:spcBef>
              <a:spcAft>
                <a:spcPts val="0"/>
              </a:spcAft>
              <a:buClr>
                <a:srgbClr val="000000"/>
              </a:buClr>
              <a:buSzPts val="1100"/>
              <a:buFont typeface="Arial"/>
              <a:buNone/>
              <a:defRPr sz="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matchingName="2_Basic style 3">
  <p:cSld name="2_Basic style 3">
    <p:bg>
      <p:bgPr>
        <a:solidFill>
          <a:schemeClr val="accent6"/>
        </a:solidFill>
        <a:effectLst/>
      </p:bgPr>
    </p:bg>
    <p:spTree>
      <p:nvGrpSpPr>
        <p:cNvPr id="1" name="Shape 787"/>
        <p:cNvGrpSpPr/>
        <p:nvPr/>
      </p:nvGrpSpPr>
      <p:grpSpPr>
        <a:xfrm>
          <a:off x="0" y="0"/>
          <a:ext cx="0" cy="0"/>
          <a:chOff x="0" y="0"/>
          <a:chExt cx="0" cy="0"/>
        </a:xfrm>
      </p:grpSpPr>
      <p:sp>
        <p:nvSpPr>
          <p:cNvPr id="788" name="Google Shape;788;p135"/>
          <p:cNvSpPr txBox="1">
            <a:spLocks noGrp="1"/>
          </p:cNvSpPr>
          <p:nvPr>
            <p:ph type="title"/>
          </p:nvPr>
        </p:nvSpPr>
        <p:spPr>
          <a:xfrm>
            <a:off x="405001" y="324001"/>
            <a:ext cx="8334000" cy="440400"/>
          </a:xfrm>
          <a:prstGeom prst="rect">
            <a:avLst/>
          </a:prstGeom>
          <a:noFill/>
          <a:ln>
            <a:noFill/>
          </a:ln>
        </p:spPr>
        <p:txBody>
          <a:bodyPr spcFirstLastPara="1" wrap="square" lIns="0" tIns="0" rIns="0" bIns="0" anchor="t" anchorCtr="0">
            <a:noAutofit/>
          </a:bodyPr>
          <a:lstStyle>
            <a:lvl1pPr lvl="0" algn="l" rtl="0">
              <a:lnSpc>
                <a:spcPct val="100000"/>
              </a:lnSpc>
              <a:spcBef>
                <a:spcPts val="0"/>
              </a:spcBef>
              <a:spcAft>
                <a:spcPts val="0"/>
              </a:spcAft>
              <a:buClr>
                <a:schemeClr val="lt1"/>
              </a:buClr>
              <a:buSzPts val="2700"/>
              <a:buFont typeface="Georgia"/>
              <a:buNone/>
              <a:defRPr>
                <a:solidFill>
                  <a:schemeClr val="lt1"/>
                </a:solidFill>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789" name="Google Shape;789;p135"/>
          <p:cNvSpPr txBox="1">
            <a:spLocks noGrp="1"/>
          </p:cNvSpPr>
          <p:nvPr>
            <p:ph type="sldNum" idx="12"/>
          </p:nvPr>
        </p:nvSpPr>
        <p:spPr>
          <a:xfrm>
            <a:off x="7415406" y="4869180"/>
            <a:ext cx="13236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790" name="Google Shape;790;p135"/>
          <p:cNvSpPr txBox="1"/>
          <p:nvPr/>
        </p:nvSpPr>
        <p:spPr>
          <a:xfrm>
            <a:off x="404813" y="4879717"/>
            <a:ext cx="405000" cy="92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600"/>
              <a:buFont typeface="Arial"/>
              <a:buNone/>
            </a:pPr>
            <a:r>
              <a:rPr lang="en-GB" sz="600" b="0" i="0" u="none" strike="noStrike" cap="none">
                <a:solidFill>
                  <a:schemeClr val="lt1"/>
                </a:solidFill>
                <a:latin typeface="Arial"/>
                <a:ea typeface="Arial"/>
                <a:cs typeface="Arial"/>
                <a:sym typeface="Arial"/>
              </a:rPr>
              <a:t>PwC</a:t>
            </a:r>
            <a:endParaRPr sz="600" b="0" i="0" u="none" strike="noStrike" cap="none">
              <a:solidFill>
                <a:schemeClr val="lt1"/>
              </a:solidFill>
              <a:latin typeface="Arial"/>
              <a:ea typeface="Arial"/>
              <a:cs typeface="Arial"/>
              <a:sym typeface="Arial"/>
            </a:endParaRPr>
          </a:p>
        </p:txBody>
      </p:sp>
      <p:sp>
        <p:nvSpPr>
          <p:cNvPr id="791" name="Google Shape;791;p135"/>
          <p:cNvSpPr txBox="1">
            <a:spLocks noGrp="1"/>
          </p:cNvSpPr>
          <p:nvPr>
            <p:ph type="ftr" idx="11"/>
          </p:nvPr>
        </p:nvSpPr>
        <p:spPr>
          <a:xfrm>
            <a:off x="2519363" y="4869180"/>
            <a:ext cx="4105500" cy="102900"/>
          </a:xfrm>
          <a:prstGeom prst="rect">
            <a:avLst/>
          </a:prstGeom>
          <a:noFill/>
          <a:ln>
            <a:noFill/>
          </a:ln>
        </p:spPr>
        <p:txBody>
          <a:bodyPr spcFirstLastPara="1" wrap="square" lIns="0" tIns="0" rIns="0" bIns="0" anchor="b" anchorCtr="0">
            <a:noAutofit/>
          </a:bodyPr>
          <a:lstStyle>
            <a:lvl1pPr marR="0" lvl="0" algn="ctr" rtl="0">
              <a:lnSpc>
                <a:spcPct val="100000"/>
              </a:lnSpc>
              <a:spcBef>
                <a:spcPts val="0"/>
              </a:spcBef>
              <a:spcAft>
                <a:spcPts val="0"/>
              </a:spcAft>
              <a:buClr>
                <a:srgbClr val="000000"/>
              </a:buClr>
              <a:buSzPts val="1100"/>
              <a:buFont typeface="Arial"/>
              <a:buNone/>
              <a:defRPr sz="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matchingName="Basic style 3 - colour">
  <p:cSld name="Basic style 3 - colour">
    <p:bg>
      <p:bgPr>
        <a:solidFill>
          <a:schemeClr val="accent6"/>
        </a:solidFill>
        <a:effectLst/>
      </p:bgPr>
    </p:bg>
    <p:spTree>
      <p:nvGrpSpPr>
        <p:cNvPr id="1" name="Shape 792"/>
        <p:cNvGrpSpPr/>
        <p:nvPr/>
      </p:nvGrpSpPr>
      <p:grpSpPr>
        <a:xfrm>
          <a:off x="0" y="0"/>
          <a:ext cx="0" cy="0"/>
          <a:chOff x="0" y="0"/>
          <a:chExt cx="0" cy="0"/>
        </a:xfrm>
      </p:grpSpPr>
      <p:sp>
        <p:nvSpPr>
          <p:cNvPr id="793" name="Google Shape;793;p136"/>
          <p:cNvSpPr txBox="1">
            <a:spLocks noGrp="1"/>
          </p:cNvSpPr>
          <p:nvPr>
            <p:ph type="title"/>
          </p:nvPr>
        </p:nvSpPr>
        <p:spPr>
          <a:xfrm>
            <a:off x="405001" y="324001"/>
            <a:ext cx="8334000" cy="440400"/>
          </a:xfrm>
          <a:prstGeom prst="rect">
            <a:avLst/>
          </a:prstGeom>
          <a:noFill/>
          <a:ln>
            <a:noFill/>
          </a:ln>
        </p:spPr>
        <p:txBody>
          <a:bodyPr spcFirstLastPara="1" wrap="square" lIns="0" tIns="0" rIns="0" bIns="0" anchor="t" anchorCtr="0">
            <a:noAutofit/>
          </a:bodyPr>
          <a:lstStyle>
            <a:lvl1pPr lvl="0" algn="l" rtl="0">
              <a:lnSpc>
                <a:spcPct val="100000"/>
              </a:lnSpc>
              <a:spcBef>
                <a:spcPts val="0"/>
              </a:spcBef>
              <a:spcAft>
                <a:spcPts val="0"/>
              </a:spcAft>
              <a:buClr>
                <a:schemeClr val="lt1"/>
              </a:buClr>
              <a:buSzPts val="2700"/>
              <a:buFont typeface="Georgia"/>
              <a:buNone/>
              <a:defRPr>
                <a:solidFill>
                  <a:schemeClr val="lt1"/>
                </a:solidFill>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794" name="Google Shape;794;p136"/>
          <p:cNvSpPr txBox="1">
            <a:spLocks noGrp="1"/>
          </p:cNvSpPr>
          <p:nvPr>
            <p:ph type="sldNum" idx="12"/>
          </p:nvPr>
        </p:nvSpPr>
        <p:spPr>
          <a:xfrm>
            <a:off x="7415406" y="4869180"/>
            <a:ext cx="13236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795" name="Google Shape;795;p136"/>
          <p:cNvSpPr txBox="1"/>
          <p:nvPr/>
        </p:nvSpPr>
        <p:spPr>
          <a:xfrm>
            <a:off x="404813" y="4879717"/>
            <a:ext cx="405000" cy="92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600"/>
              <a:buFont typeface="Arial"/>
              <a:buNone/>
            </a:pPr>
            <a:r>
              <a:rPr lang="en-GB" sz="600" b="0" i="0" u="none" strike="noStrike" cap="none">
                <a:solidFill>
                  <a:schemeClr val="lt1"/>
                </a:solidFill>
                <a:latin typeface="Arial"/>
                <a:ea typeface="Arial"/>
                <a:cs typeface="Arial"/>
                <a:sym typeface="Arial"/>
              </a:rPr>
              <a:t>PwC</a:t>
            </a:r>
            <a:endParaRPr sz="600" b="0" i="0" u="none" strike="noStrike" cap="none">
              <a:solidFill>
                <a:schemeClr val="lt1"/>
              </a:solidFill>
              <a:latin typeface="Arial"/>
              <a:ea typeface="Arial"/>
              <a:cs typeface="Arial"/>
              <a:sym typeface="Arial"/>
            </a:endParaRPr>
          </a:p>
        </p:txBody>
      </p:sp>
      <p:sp>
        <p:nvSpPr>
          <p:cNvPr id="796" name="Google Shape;796;p136"/>
          <p:cNvSpPr txBox="1">
            <a:spLocks noGrp="1"/>
          </p:cNvSpPr>
          <p:nvPr>
            <p:ph type="ftr" idx="11"/>
          </p:nvPr>
        </p:nvSpPr>
        <p:spPr>
          <a:xfrm>
            <a:off x="2519363" y="4869180"/>
            <a:ext cx="4105500" cy="102900"/>
          </a:xfrm>
          <a:prstGeom prst="rect">
            <a:avLst/>
          </a:prstGeom>
          <a:noFill/>
          <a:ln>
            <a:noFill/>
          </a:ln>
        </p:spPr>
        <p:txBody>
          <a:bodyPr spcFirstLastPara="1" wrap="square" lIns="0" tIns="0" rIns="0" bIns="0" anchor="b" anchorCtr="0">
            <a:noAutofit/>
          </a:bodyPr>
          <a:lstStyle>
            <a:lvl1pPr marR="0" lvl="0" algn="ctr" rtl="0">
              <a:lnSpc>
                <a:spcPct val="100000"/>
              </a:lnSpc>
              <a:spcBef>
                <a:spcPts val="0"/>
              </a:spcBef>
              <a:spcAft>
                <a:spcPts val="0"/>
              </a:spcAft>
              <a:buClr>
                <a:srgbClr val="000000"/>
              </a:buClr>
              <a:buSzPts val="1100"/>
              <a:buFont typeface="Arial"/>
              <a:buNone/>
              <a:defRPr sz="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matchingName="Xx">
  <p:cSld name="BLANK_2">
    <p:spTree>
      <p:nvGrpSpPr>
        <p:cNvPr id="1" name="Shape 797"/>
        <p:cNvGrpSpPr/>
        <p:nvPr/>
      </p:nvGrpSpPr>
      <p:grpSpPr>
        <a:xfrm>
          <a:off x="0" y="0"/>
          <a:ext cx="0" cy="0"/>
          <a:chOff x="0" y="0"/>
          <a:chExt cx="0" cy="0"/>
        </a:xfrm>
      </p:grpSpPr>
      <p:sp>
        <p:nvSpPr>
          <p:cNvPr id="798" name="Google Shape;798;p137"/>
          <p:cNvSpPr/>
          <p:nvPr/>
        </p:nvSpPr>
        <p:spPr>
          <a:xfrm>
            <a:off x="0" y="0"/>
            <a:ext cx="9144000" cy="779400"/>
          </a:xfrm>
          <a:prstGeom prst="rect">
            <a:avLst/>
          </a:prstGeom>
          <a:solidFill>
            <a:srgbClr val="990000"/>
          </a:solidFill>
          <a:ln>
            <a:noFill/>
          </a:ln>
        </p:spPr>
        <p:txBody>
          <a:bodyPr spcFirstLastPara="1" wrap="square" lIns="162000" tIns="68575" rIns="332100" bIns="68575" anchor="ctr"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FFFFFF"/>
              </a:solidFill>
              <a:latin typeface="Georgia"/>
              <a:ea typeface="Georgia"/>
              <a:cs typeface="Georgia"/>
              <a:sym typeface="Georgia"/>
            </a:endParaRPr>
          </a:p>
        </p:txBody>
      </p:sp>
      <p:pic>
        <p:nvPicPr>
          <p:cNvPr id="799" name="Google Shape;799;p137"/>
          <p:cNvPicPr preferRelativeResize="0"/>
          <p:nvPr/>
        </p:nvPicPr>
        <p:blipFill rotWithShape="1">
          <a:blip r:embed="rId2">
            <a:alphaModFix/>
          </a:blip>
          <a:srcRect l="28011" t="33268" r="28941" b="33275"/>
          <a:stretch/>
        </p:blipFill>
        <p:spPr>
          <a:xfrm>
            <a:off x="55450" y="173700"/>
            <a:ext cx="555849" cy="432001"/>
          </a:xfrm>
          <a:prstGeom prst="rect">
            <a:avLst/>
          </a:prstGeom>
          <a:noFill/>
          <a:ln>
            <a:noFill/>
          </a:ln>
        </p:spPr>
      </p:pic>
      <p:sp>
        <p:nvSpPr>
          <p:cNvPr id="800" name="Google Shape;800;p137"/>
          <p:cNvSpPr txBox="1">
            <a:spLocks noGrp="1"/>
          </p:cNvSpPr>
          <p:nvPr>
            <p:ph type="title"/>
          </p:nvPr>
        </p:nvSpPr>
        <p:spPr>
          <a:xfrm>
            <a:off x="750075" y="-8850"/>
            <a:ext cx="8061900" cy="779400"/>
          </a:xfrm>
          <a:prstGeom prst="rect">
            <a:avLst/>
          </a:prstGeom>
          <a:solidFill>
            <a:srgbClr val="990000"/>
          </a:solidFill>
          <a:ln>
            <a:noFill/>
          </a:ln>
        </p:spPr>
        <p:txBody>
          <a:bodyPr spcFirstLastPara="1" wrap="square" lIns="0" tIns="0" rIns="0" bIns="0" anchor="ctr" anchorCtr="0">
            <a:noAutofit/>
          </a:bodyPr>
          <a:lstStyle>
            <a:lvl1pPr lvl="0" algn="l" rtl="0">
              <a:lnSpc>
                <a:spcPct val="100000"/>
              </a:lnSpc>
              <a:spcBef>
                <a:spcPts val="0"/>
              </a:spcBef>
              <a:spcAft>
                <a:spcPts val="0"/>
              </a:spcAft>
              <a:buClr>
                <a:srgbClr val="FFFFFF"/>
              </a:buClr>
              <a:buSzPts val="2000"/>
              <a:buNone/>
              <a:defRPr sz="2000">
                <a:solidFill>
                  <a:srgbClr val="FFFFFF"/>
                </a:solidFill>
              </a:defRPr>
            </a:lvl1pPr>
            <a:lvl2pPr lvl="1" algn="l" rtl="0">
              <a:lnSpc>
                <a:spcPct val="100000"/>
              </a:lnSpc>
              <a:spcBef>
                <a:spcPts val="0"/>
              </a:spcBef>
              <a:spcAft>
                <a:spcPts val="0"/>
              </a:spcAft>
              <a:buSzPts val="2000"/>
              <a:buFont typeface="Georgia"/>
              <a:buNone/>
              <a:defRPr sz="2000">
                <a:latin typeface="Georgia"/>
                <a:ea typeface="Georgia"/>
                <a:cs typeface="Georgia"/>
                <a:sym typeface="Georgia"/>
              </a:defRPr>
            </a:lvl2pPr>
            <a:lvl3pPr lvl="2" algn="l" rtl="0">
              <a:lnSpc>
                <a:spcPct val="100000"/>
              </a:lnSpc>
              <a:spcBef>
                <a:spcPts val="0"/>
              </a:spcBef>
              <a:spcAft>
                <a:spcPts val="0"/>
              </a:spcAft>
              <a:buSzPts val="2000"/>
              <a:buFont typeface="Georgia"/>
              <a:buNone/>
              <a:defRPr sz="2000">
                <a:latin typeface="Georgia"/>
                <a:ea typeface="Georgia"/>
                <a:cs typeface="Georgia"/>
                <a:sym typeface="Georgia"/>
              </a:defRPr>
            </a:lvl3pPr>
            <a:lvl4pPr lvl="3" algn="l" rtl="0">
              <a:lnSpc>
                <a:spcPct val="100000"/>
              </a:lnSpc>
              <a:spcBef>
                <a:spcPts val="0"/>
              </a:spcBef>
              <a:spcAft>
                <a:spcPts val="0"/>
              </a:spcAft>
              <a:buSzPts val="2000"/>
              <a:buFont typeface="Georgia"/>
              <a:buNone/>
              <a:defRPr sz="2000">
                <a:latin typeface="Georgia"/>
                <a:ea typeface="Georgia"/>
                <a:cs typeface="Georgia"/>
                <a:sym typeface="Georgia"/>
              </a:defRPr>
            </a:lvl4pPr>
            <a:lvl5pPr lvl="4" algn="l" rtl="0">
              <a:lnSpc>
                <a:spcPct val="100000"/>
              </a:lnSpc>
              <a:spcBef>
                <a:spcPts val="0"/>
              </a:spcBef>
              <a:spcAft>
                <a:spcPts val="0"/>
              </a:spcAft>
              <a:buSzPts val="2000"/>
              <a:buFont typeface="Georgia"/>
              <a:buNone/>
              <a:defRPr sz="2000">
                <a:latin typeface="Georgia"/>
                <a:ea typeface="Georgia"/>
                <a:cs typeface="Georgia"/>
                <a:sym typeface="Georgia"/>
              </a:defRPr>
            </a:lvl5pPr>
            <a:lvl6pPr lvl="5" algn="l" rtl="0">
              <a:lnSpc>
                <a:spcPct val="100000"/>
              </a:lnSpc>
              <a:spcBef>
                <a:spcPts val="0"/>
              </a:spcBef>
              <a:spcAft>
                <a:spcPts val="0"/>
              </a:spcAft>
              <a:buSzPts val="2000"/>
              <a:buFont typeface="Georgia"/>
              <a:buNone/>
              <a:defRPr sz="2000">
                <a:latin typeface="Georgia"/>
                <a:ea typeface="Georgia"/>
                <a:cs typeface="Georgia"/>
                <a:sym typeface="Georgia"/>
              </a:defRPr>
            </a:lvl6pPr>
            <a:lvl7pPr lvl="6" algn="l" rtl="0">
              <a:lnSpc>
                <a:spcPct val="100000"/>
              </a:lnSpc>
              <a:spcBef>
                <a:spcPts val="0"/>
              </a:spcBef>
              <a:spcAft>
                <a:spcPts val="0"/>
              </a:spcAft>
              <a:buSzPts val="2000"/>
              <a:buFont typeface="Georgia"/>
              <a:buNone/>
              <a:defRPr sz="2000">
                <a:latin typeface="Georgia"/>
                <a:ea typeface="Georgia"/>
                <a:cs typeface="Georgia"/>
                <a:sym typeface="Georgia"/>
              </a:defRPr>
            </a:lvl7pPr>
            <a:lvl8pPr lvl="7" algn="l" rtl="0">
              <a:lnSpc>
                <a:spcPct val="100000"/>
              </a:lnSpc>
              <a:spcBef>
                <a:spcPts val="0"/>
              </a:spcBef>
              <a:spcAft>
                <a:spcPts val="0"/>
              </a:spcAft>
              <a:buSzPts val="2000"/>
              <a:buFont typeface="Georgia"/>
              <a:buNone/>
              <a:defRPr sz="2000">
                <a:latin typeface="Georgia"/>
                <a:ea typeface="Georgia"/>
                <a:cs typeface="Georgia"/>
                <a:sym typeface="Georgia"/>
              </a:defRPr>
            </a:lvl8pPr>
            <a:lvl9pPr lvl="8" algn="l" rtl="0">
              <a:lnSpc>
                <a:spcPct val="100000"/>
              </a:lnSpc>
              <a:spcBef>
                <a:spcPts val="0"/>
              </a:spcBef>
              <a:spcAft>
                <a:spcPts val="0"/>
              </a:spcAft>
              <a:buSzPts val="2000"/>
              <a:buFont typeface="Georgia"/>
              <a:buNone/>
              <a:defRPr sz="2000">
                <a:latin typeface="Georgia"/>
                <a:ea typeface="Georgia"/>
                <a:cs typeface="Georgia"/>
                <a:sym typeface="Georgia"/>
              </a:defRPr>
            </a:lvl9pPr>
          </a:lstStyle>
          <a:p>
            <a:endParaRPr/>
          </a:p>
        </p:txBody>
      </p:sp>
      <p:sp>
        <p:nvSpPr>
          <p:cNvPr id="801" name="Google Shape;801;p137"/>
          <p:cNvSpPr txBox="1">
            <a:spLocks noGrp="1"/>
          </p:cNvSpPr>
          <p:nvPr>
            <p:ph type="sldNum" idx="12"/>
          </p:nvPr>
        </p:nvSpPr>
        <p:spPr>
          <a:xfrm>
            <a:off x="6163867" y="4869180"/>
            <a:ext cx="2648100" cy="1029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802" name="Google Shape;802;p137"/>
          <p:cNvSpPr txBox="1"/>
          <p:nvPr/>
        </p:nvSpPr>
        <p:spPr>
          <a:xfrm>
            <a:off x="332184" y="4869175"/>
            <a:ext cx="279000" cy="10290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chemeClr val="dk1"/>
                </a:solidFill>
                <a:latin typeface="Arial"/>
                <a:ea typeface="Arial"/>
                <a:cs typeface="Arial"/>
                <a:sym typeface="Arial"/>
              </a:rPr>
              <a:t>PwC</a:t>
            </a:r>
            <a:endParaRPr sz="6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491">
          <p15:clr>
            <a:srgbClr val="FA7B17"/>
          </p15:clr>
        </p15:guide>
        <p15:guide id="2" orient="horz" pos="3037">
          <p15:clr>
            <a:srgbClr val="FA7B17"/>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matchingName="Xx 2">
  <p:cSld name="BLANK_2_2">
    <p:spTree>
      <p:nvGrpSpPr>
        <p:cNvPr id="1" name="Shape 803"/>
        <p:cNvGrpSpPr/>
        <p:nvPr/>
      </p:nvGrpSpPr>
      <p:grpSpPr>
        <a:xfrm>
          <a:off x="0" y="0"/>
          <a:ext cx="0" cy="0"/>
          <a:chOff x="0" y="0"/>
          <a:chExt cx="0" cy="0"/>
        </a:xfrm>
      </p:grpSpPr>
      <p:sp>
        <p:nvSpPr>
          <p:cNvPr id="804" name="Google Shape;804;p138"/>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extLst>
    <p:ext uri="{DCECCB84-F9BA-43D5-87BE-67443E8EF086}">
      <p15:sldGuideLst xmlns:p15="http://schemas.microsoft.com/office/powerpoint/2012/main">
        <p15:guide id="1" orient="horz" pos="491">
          <p15:clr>
            <a:srgbClr val="FA7B17"/>
          </p15:clr>
        </p15:guide>
        <p15:guide id="2" orient="horz" pos="3037">
          <p15:clr>
            <a:srgbClr val="FA7B17"/>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805"/>
        <p:cNvGrpSpPr/>
        <p:nvPr/>
      </p:nvGrpSpPr>
      <p:grpSpPr>
        <a:xfrm>
          <a:off x="0" y="0"/>
          <a:ext cx="0" cy="0"/>
          <a:chOff x="0" y="0"/>
          <a:chExt cx="0" cy="0"/>
        </a:xfrm>
      </p:grpSpPr>
      <p:sp>
        <p:nvSpPr>
          <p:cNvPr id="806" name="Google Shape;806;p139"/>
          <p:cNvSpPr txBox="1"/>
          <p:nvPr/>
        </p:nvSpPr>
        <p:spPr>
          <a:xfrm>
            <a:off x="309565" y="530352"/>
            <a:ext cx="8525100" cy="3078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Georgia"/>
              <a:ea typeface="Georgia"/>
              <a:cs typeface="Georgia"/>
              <a:sym typeface="Georgia"/>
            </a:endParaRPr>
          </a:p>
        </p:txBody>
      </p:sp>
      <p:sp>
        <p:nvSpPr>
          <p:cNvPr id="807" name="Google Shape;807;p139"/>
          <p:cNvSpPr txBox="1"/>
          <p:nvPr/>
        </p:nvSpPr>
        <p:spPr>
          <a:xfrm>
            <a:off x="309565" y="1262377"/>
            <a:ext cx="8525100" cy="1134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600"/>
              </a:spcAft>
              <a:buClr>
                <a:srgbClr val="000000"/>
              </a:buClr>
              <a:buSzPts val="1400"/>
              <a:buFont typeface="Arial"/>
              <a:buNone/>
            </a:pPr>
            <a:endParaRPr sz="1400" b="0" i="0" u="none" strike="noStrike" cap="none">
              <a:solidFill>
                <a:srgbClr val="7C7C7B"/>
              </a:solidFill>
              <a:latin typeface="Helvetica Neue"/>
              <a:ea typeface="Helvetica Neue"/>
              <a:cs typeface="Helvetica Neue"/>
              <a:sym typeface="Helvetica Neue"/>
            </a:endParaRPr>
          </a:p>
        </p:txBody>
      </p:sp>
      <p:sp>
        <p:nvSpPr>
          <p:cNvPr id="808" name="Google Shape;808;p139"/>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matchingName="23_Basic style 3 - colour">
  <p:cSld name="23_Basic style 3 - colour">
    <p:bg>
      <p:bgPr>
        <a:solidFill>
          <a:srgbClr val="F2F2F2"/>
        </a:solidFill>
        <a:effectLst/>
      </p:bgPr>
    </p:bg>
    <p:spTree>
      <p:nvGrpSpPr>
        <p:cNvPr id="1" name="Shape 809"/>
        <p:cNvGrpSpPr/>
        <p:nvPr/>
      </p:nvGrpSpPr>
      <p:grpSpPr>
        <a:xfrm>
          <a:off x="0" y="0"/>
          <a:ext cx="0" cy="0"/>
          <a:chOff x="0" y="0"/>
          <a:chExt cx="0" cy="0"/>
        </a:xfrm>
      </p:grpSpPr>
      <p:sp>
        <p:nvSpPr>
          <p:cNvPr id="810" name="Google Shape;810;p140"/>
          <p:cNvSpPr/>
          <p:nvPr/>
        </p:nvSpPr>
        <p:spPr>
          <a:xfrm>
            <a:off x="2286000" y="0"/>
            <a:ext cx="2286000" cy="51435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811" name="Google Shape;811;p140"/>
          <p:cNvSpPr/>
          <p:nvPr/>
        </p:nvSpPr>
        <p:spPr>
          <a:xfrm>
            <a:off x="6858000" y="0"/>
            <a:ext cx="2286000" cy="51435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812" name="Google Shape;812;p140"/>
          <p:cNvSpPr txBox="1">
            <a:spLocks noGrp="1"/>
          </p:cNvSpPr>
          <p:nvPr>
            <p:ph type="sldNum" idx="12"/>
          </p:nvPr>
        </p:nvSpPr>
        <p:spPr>
          <a:xfrm>
            <a:off x="7415406" y="4869180"/>
            <a:ext cx="13236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813" name="Google Shape;813;p140"/>
          <p:cNvSpPr txBox="1"/>
          <p:nvPr/>
        </p:nvSpPr>
        <p:spPr>
          <a:xfrm>
            <a:off x="404812" y="4879718"/>
            <a:ext cx="405000" cy="92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chemeClr val="dk1"/>
              </a:buClr>
              <a:buSzPts val="600"/>
              <a:buFont typeface="Arial"/>
              <a:buNone/>
            </a:pPr>
            <a:r>
              <a:rPr lang="en-GB" sz="600" b="0" i="0" u="none" strike="noStrike" cap="none">
                <a:solidFill>
                  <a:schemeClr val="dk1"/>
                </a:solidFill>
                <a:latin typeface="Arial"/>
                <a:ea typeface="Arial"/>
                <a:cs typeface="Arial"/>
                <a:sym typeface="Arial"/>
              </a:rPr>
              <a:t>PwC</a:t>
            </a:r>
            <a:endParaRPr sz="600" b="0" i="0" u="none" strike="noStrike" cap="none">
              <a:solidFill>
                <a:schemeClr val="dk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matchingName="1_Title and Full Content - Subtitle">
  <p:cSld name="1_Title and Full Content - Subtitle">
    <p:spTree>
      <p:nvGrpSpPr>
        <p:cNvPr id="1" name="Shape 814"/>
        <p:cNvGrpSpPr/>
        <p:nvPr/>
      </p:nvGrpSpPr>
      <p:grpSpPr>
        <a:xfrm>
          <a:off x="0" y="0"/>
          <a:ext cx="0" cy="0"/>
          <a:chOff x="0" y="0"/>
          <a:chExt cx="0" cy="0"/>
        </a:xfrm>
      </p:grpSpPr>
      <p:sp>
        <p:nvSpPr>
          <p:cNvPr id="815" name="Google Shape;815;p141"/>
          <p:cNvSpPr txBox="1">
            <a:spLocks noGrp="1"/>
          </p:cNvSpPr>
          <p:nvPr>
            <p:ph type="body" idx="1"/>
          </p:nvPr>
        </p:nvSpPr>
        <p:spPr>
          <a:xfrm>
            <a:off x="332185" y="1577579"/>
            <a:ext cx="8479500" cy="3051600"/>
          </a:xfrm>
          <a:prstGeom prst="rect">
            <a:avLst/>
          </a:prstGeom>
          <a:noFill/>
          <a:ln>
            <a:noFill/>
          </a:ln>
        </p:spPr>
        <p:txBody>
          <a:bodyPr spcFirstLastPara="1" wrap="square" lIns="0" tIns="0" rIns="0" bIns="0" anchor="t" anchorCtr="0">
            <a:noAutofit/>
          </a:bodyPr>
          <a:lstStyle>
            <a:lvl1pPr marL="457200" lvl="0" indent="-317500" algn="l" rtl="0">
              <a:lnSpc>
                <a:spcPct val="100000"/>
              </a:lnSpc>
              <a:spcBef>
                <a:spcPts val="0"/>
              </a:spcBef>
              <a:spcAft>
                <a:spcPts val="0"/>
              </a:spcAft>
              <a:buClr>
                <a:schemeClr val="accent1"/>
              </a:buClr>
              <a:buSzPts val="1400"/>
              <a:buChar char="•"/>
              <a:defRPr/>
            </a:lvl1pPr>
            <a:lvl2pPr marL="914400" lvl="1" indent="-317500" algn="l" rtl="0">
              <a:lnSpc>
                <a:spcPct val="100000"/>
              </a:lnSpc>
              <a:spcBef>
                <a:spcPts val="900"/>
              </a:spcBef>
              <a:spcAft>
                <a:spcPts val="0"/>
              </a:spcAft>
              <a:buClr>
                <a:schemeClr val="dk1"/>
              </a:buClr>
              <a:buSzPts val="1400"/>
              <a:buChar char="–"/>
              <a:defRPr/>
            </a:lvl2pPr>
            <a:lvl3pPr marL="1371600" lvl="2" indent="-317500" algn="l" rtl="0">
              <a:lnSpc>
                <a:spcPct val="100000"/>
              </a:lnSpc>
              <a:spcBef>
                <a:spcPts val="500"/>
              </a:spcBef>
              <a:spcAft>
                <a:spcPts val="0"/>
              </a:spcAft>
              <a:buClr>
                <a:schemeClr val="dk1"/>
              </a:buClr>
              <a:buSzPts val="1400"/>
              <a:buChar char="•"/>
              <a:defRPr/>
            </a:lvl3pPr>
            <a:lvl4pPr marL="1828800" lvl="3" indent="-304800" algn="l" rtl="0">
              <a:lnSpc>
                <a:spcPct val="100000"/>
              </a:lnSpc>
              <a:spcBef>
                <a:spcPts val="500"/>
              </a:spcBef>
              <a:spcAft>
                <a:spcPts val="0"/>
              </a:spcAft>
              <a:buClr>
                <a:schemeClr val="dk1"/>
              </a:buClr>
              <a:buSzPts val="1200"/>
              <a:buChar char="–"/>
              <a:defRPr/>
            </a:lvl4pPr>
            <a:lvl5pPr marL="2286000" lvl="4" indent="-304800" algn="l" rtl="0">
              <a:lnSpc>
                <a:spcPct val="100000"/>
              </a:lnSpc>
              <a:spcBef>
                <a:spcPts val="500"/>
              </a:spcBef>
              <a:spcAft>
                <a:spcPts val="0"/>
              </a:spcAft>
              <a:buClr>
                <a:schemeClr val="dk1"/>
              </a:buClr>
              <a:buSzPts val="1200"/>
              <a:buChar char="•"/>
              <a:defRPr/>
            </a:lvl5pPr>
            <a:lvl6pPr marL="2743200" lvl="5" indent="-304800" algn="l" rtl="0">
              <a:lnSpc>
                <a:spcPct val="100000"/>
              </a:lnSpc>
              <a:spcBef>
                <a:spcPts val="500"/>
              </a:spcBef>
              <a:spcAft>
                <a:spcPts val="0"/>
              </a:spcAft>
              <a:buClr>
                <a:schemeClr val="dk1"/>
              </a:buClr>
              <a:buSzPts val="1200"/>
              <a:buChar char="–"/>
              <a:defRPr/>
            </a:lvl6pPr>
            <a:lvl7pPr marL="3200400" lvl="6" indent="-317500" algn="l" rtl="0">
              <a:lnSpc>
                <a:spcPct val="100000"/>
              </a:lnSpc>
              <a:spcBef>
                <a:spcPts val="500"/>
              </a:spcBef>
              <a:spcAft>
                <a:spcPts val="0"/>
              </a:spcAft>
              <a:buClr>
                <a:schemeClr val="dk1"/>
              </a:buClr>
              <a:buSzPts val="1400"/>
              <a:buChar char="•"/>
              <a:defRPr/>
            </a:lvl7pPr>
            <a:lvl8pPr marL="3657600" lvl="7" indent="-317500" algn="l" rtl="0">
              <a:lnSpc>
                <a:spcPct val="100000"/>
              </a:lnSpc>
              <a:spcBef>
                <a:spcPts val="500"/>
              </a:spcBef>
              <a:spcAft>
                <a:spcPts val="0"/>
              </a:spcAft>
              <a:buClr>
                <a:schemeClr val="dk1"/>
              </a:buClr>
              <a:buSzPts val="1400"/>
              <a:buChar char="–"/>
              <a:defRPr/>
            </a:lvl8pPr>
            <a:lvl9pPr marL="4114800" lvl="8" indent="-317500" algn="l" rtl="0">
              <a:lnSpc>
                <a:spcPct val="100000"/>
              </a:lnSpc>
              <a:spcBef>
                <a:spcPts val="500"/>
              </a:spcBef>
              <a:spcAft>
                <a:spcPts val="500"/>
              </a:spcAft>
              <a:buClr>
                <a:schemeClr val="dk1"/>
              </a:buClr>
              <a:buSzPts val="1400"/>
              <a:buChar char="•"/>
              <a:defRPr/>
            </a:lvl9pPr>
          </a:lstStyle>
          <a:p>
            <a:endParaRPr/>
          </a:p>
        </p:txBody>
      </p:sp>
      <p:sp>
        <p:nvSpPr>
          <p:cNvPr id="816" name="Google Shape;816;p141"/>
          <p:cNvSpPr txBox="1">
            <a:spLocks noGrp="1"/>
          </p:cNvSpPr>
          <p:nvPr>
            <p:ph type="sldNum" idx="12"/>
          </p:nvPr>
        </p:nvSpPr>
        <p:spPr>
          <a:xfrm>
            <a:off x="7488222" y="4869180"/>
            <a:ext cx="13236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817" name="Google Shape;817;p141"/>
          <p:cNvSpPr txBox="1">
            <a:spLocks noGrp="1"/>
          </p:cNvSpPr>
          <p:nvPr>
            <p:ph type="title"/>
          </p:nvPr>
        </p:nvSpPr>
        <p:spPr>
          <a:xfrm>
            <a:off x="332185" y="324001"/>
            <a:ext cx="8479500" cy="1080000"/>
          </a:xfrm>
          <a:prstGeom prst="rect">
            <a:avLst/>
          </a:prstGeom>
          <a:noFill/>
          <a:ln>
            <a:noFill/>
          </a:ln>
        </p:spPr>
        <p:txBody>
          <a:bodyPr spcFirstLastPara="1" wrap="square" lIns="0" tIns="0" rIns="0" bIns="0" anchor="t" anchorCtr="0">
            <a:normAutofit/>
          </a:bodyPr>
          <a:lstStyle>
            <a:lvl1pPr lvl="0" algn="l" rtl="0">
              <a:lnSpc>
                <a:spcPct val="85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Slide Logo Shape Grey">
  <p:cSld name="Title Slide Logo Shape Grey">
    <p:spTree>
      <p:nvGrpSpPr>
        <p:cNvPr id="1" name="Shape 98"/>
        <p:cNvGrpSpPr/>
        <p:nvPr/>
      </p:nvGrpSpPr>
      <p:grpSpPr>
        <a:xfrm>
          <a:off x="0" y="0"/>
          <a:ext cx="0" cy="0"/>
          <a:chOff x="0" y="0"/>
          <a:chExt cx="0" cy="0"/>
        </a:xfrm>
      </p:grpSpPr>
      <p:grpSp>
        <p:nvGrpSpPr>
          <p:cNvPr id="99" name="Google Shape;99;p15"/>
          <p:cNvGrpSpPr/>
          <p:nvPr/>
        </p:nvGrpSpPr>
        <p:grpSpPr>
          <a:xfrm>
            <a:off x="0" y="1"/>
            <a:ext cx="6126163" cy="5143500"/>
            <a:chOff x="1" y="3"/>
            <a:chExt cx="6126163" cy="6858000"/>
          </a:xfrm>
        </p:grpSpPr>
        <p:sp>
          <p:nvSpPr>
            <p:cNvPr id="100" name="Google Shape;100;p15"/>
            <p:cNvSpPr/>
            <p:nvPr/>
          </p:nvSpPr>
          <p:spPr>
            <a:xfrm>
              <a:off x="1" y="3"/>
              <a:ext cx="6126163" cy="6858000"/>
            </a:xfrm>
            <a:custGeom>
              <a:avLst/>
              <a:gdLst/>
              <a:ahLst/>
              <a:cxnLst/>
              <a:rect l="l" t="t" r="r" b="b"/>
              <a:pathLst>
                <a:path w="6126163" h="6858000" extrusionOk="0">
                  <a:moveTo>
                    <a:pt x="0" y="0"/>
                  </a:moveTo>
                  <a:lnTo>
                    <a:pt x="2381250" y="0"/>
                  </a:lnTo>
                  <a:lnTo>
                    <a:pt x="2381250" y="765175"/>
                  </a:lnTo>
                  <a:lnTo>
                    <a:pt x="3149601" y="765175"/>
                  </a:lnTo>
                  <a:lnTo>
                    <a:pt x="3149601" y="1957388"/>
                  </a:lnTo>
                  <a:lnTo>
                    <a:pt x="5132388" y="1957388"/>
                  </a:lnTo>
                  <a:lnTo>
                    <a:pt x="5132388" y="4899025"/>
                  </a:lnTo>
                  <a:lnTo>
                    <a:pt x="6126163" y="4899025"/>
                  </a:lnTo>
                  <a:lnTo>
                    <a:pt x="6126163" y="6858000"/>
                  </a:lnTo>
                  <a:lnTo>
                    <a:pt x="5132388" y="6858000"/>
                  </a:lnTo>
                  <a:lnTo>
                    <a:pt x="3149601" y="6858000"/>
                  </a:lnTo>
                  <a:lnTo>
                    <a:pt x="2381250" y="6858000"/>
                  </a:lnTo>
                  <a:lnTo>
                    <a:pt x="917576" y="6858000"/>
                  </a:lnTo>
                  <a:lnTo>
                    <a:pt x="0" y="6858000"/>
                  </a:lnTo>
                  <a:close/>
                </a:path>
              </a:pathLst>
            </a:cu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1" name="Google Shape;101;p15"/>
            <p:cNvPicPr preferRelativeResize="0"/>
            <p:nvPr/>
          </p:nvPicPr>
          <p:blipFill rotWithShape="1">
            <a:blip r:embed="rId2">
              <a:alphaModFix/>
            </a:blip>
            <a:srcRect/>
            <a:stretch/>
          </p:blipFill>
          <p:spPr>
            <a:xfrm>
              <a:off x="201168" y="5330955"/>
              <a:ext cx="1636775" cy="1351183"/>
            </a:xfrm>
            <a:prstGeom prst="rect">
              <a:avLst/>
            </a:prstGeom>
            <a:noFill/>
            <a:ln>
              <a:noFill/>
            </a:ln>
          </p:spPr>
        </p:pic>
      </p:grpSp>
      <p:sp>
        <p:nvSpPr>
          <p:cNvPr id="102" name="Google Shape;102;p15"/>
          <p:cNvSpPr txBox="1">
            <a:spLocks noGrp="1"/>
          </p:cNvSpPr>
          <p:nvPr>
            <p:ph type="ctrTitle"/>
          </p:nvPr>
        </p:nvSpPr>
        <p:spPr>
          <a:xfrm>
            <a:off x="457199" y="1577579"/>
            <a:ext cx="4526400" cy="13713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3" name="Google Shape;103;p15"/>
          <p:cNvSpPr txBox="1">
            <a:spLocks noGrp="1"/>
          </p:cNvSpPr>
          <p:nvPr>
            <p:ph type="subTitle" idx="1"/>
          </p:nvPr>
        </p:nvSpPr>
        <p:spPr>
          <a:xfrm>
            <a:off x="457200" y="3120390"/>
            <a:ext cx="45264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matchingName="1_Two Content - Subtitle">
  <p:cSld name="1_Two Content - Subtitle">
    <p:spTree>
      <p:nvGrpSpPr>
        <p:cNvPr id="1" name="Shape 818"/>
        <p:cNvGrpSpPr/>
        <p:nvPr/>
      </p:nvGrpSpPr>
      <p:grpSpPr>
        <a:xfrm>
          <a:off x="0" y="0"/>
          <a:ext cx="0" cy="0"/>
          <a:chOff x="0" y="0"/>
          <a:chExt cx="0" cy="0"/>
        </a:xfrm>
      </p:grpSpPr>
      <p:sp>
        <p:nvSpPr>
          <p:cNvPr id="819" name="Google Shape;819;p142"/>
          <p:cNvSpPr txBox="1">
            <a:spLocks noGrp="1"/>
          </p:cNvSpPr>
          <p:nvPr>
            <p:ph type="body" idx="1"/>
          </p:nvPr>
        </p:nvSpPr>
        <p:spPr>
          <a:xfrm>
            <a:off x="332185" y="1577579"/>
            <a:ext cx="4105500" cy="3051600"/>
          </a:xfrm>
          <a:prstGeom prst="rect">
            <a:avLst/>
          </a:prstGeom>
          <a:noFill/>
          <a:ln>
            <a:noFill/>
          </a:ln>
        </p:spPr>
        <p:txBody>
          <a:bodyPr spcFirstLastPara="1" wrap="square" lIns="0" tIns="0" rIns="0" bIns="0" anchor="t" anchorCtr="0">
            <a:noAutofit/>
          </a:bodyPr>
          <a:lstStyle>
            <a:lvl1pPr marL="457200" lvl="0" indent="-304800" algn="l" rtl="0">
              <a:lnSpc>
                <a:spcPct val="100000"/>
              </a:lnSpc>
              <a:spcBef>
                <a:spcPts val="0"/>
              </a:spcBef>
              <a:spcAft>
                <a:spcPts val="0"/>
              </a:spcAft>
              <a:buSzPts val="1200"/>
              <a:buChar char="•"/>
              <a:defRPr/>
            </a:lvl1pPr>
            <a:lvl2pPr marL="914400" lvl="1" indent="-304800" algn="l" rtl="0">
              <a:lnSpc>
                <a:spcPct val="100000"/>
              </a:lnSpc>
              <a:spcBef>
                <a:spcPts val="500"/>
              </a:spcBef>
              <a:spcAft>
                <a:spcPts val="0"/>
              </a:spcAft>
              <a:buSzPts val="1200"/>
              <a:buChar char="–"/>
              <a:defRPr/>
            </a:lvl2pPr>
            <a:lvl3pPr marL="1371600" lvl="2" indent="-304800" algn="l" rtl="0">
              <a:lnSpc>
                <a:spcPct val="100000"/>
              </a:lnSpc>
              <a:spcBef>
                <a:spcPts val="500"/>
              </a:spcBef>
              <a:spcAft>
                <a:spcPts val="0"/>
              </a:spcAft>
              <a:buSzPts val="1200"/>
              <a:buChar char="•"/>
              <a:defRPr/>
            </a:lvl3pPr>
            <a:lvl4pPr marL="1828800" lvl="3" indent="-304800" algn="l" rtl="0">
              <a:lnSpc>
                <a:spcPct val="100000"/>
              </a:lnSpc>
              <a:spcBef>
                <a:spcPts val="500"/>
              </a:spcBef>
              <a:spcAft>
                <a:spcPts val="0"/>
              </a:spcAft>
              <a:buSzPts val="1200"/>
              <a:buChar char="–"/>
              <a:defRPr/>
            </a:lvl4pPr>
            <a:lvl5pPr marL="2286000" lvl="4" indent="-304800" algn="l" rtl="0">
              <a:lnSpc>
                <a:spcPct val="100000"/>
              </a:lnSpc>
              <a:spcBef>
                <a:spcPts val="500"/>
              </a:spcBef>
              <a:spcAft>
                <a:spcPts val="0"/>
              </a:spcAft>
              <a:buSzPts val="1200"/>
              <a:buChar char="•"/>
              <a:defRPr/>
            </a:lvl5pPr>
            <a:lvl6pPr marL="2743200" lvl="5" indent="-304800" algn="l" rtl="0">
              <a:lnSpc>
                <a:spcPct val="100000"/>
              </a:lnSpc>
              <a:spcBef>
                <a:spcPts val="500"/>
              </a:spcBef>
              <a:spcAft>
                <a:spcPts val="0"/>
              </a:spcAft>
              <a:buSzPts val="1200"/>
              <a:buChar char="–"/>
              <a:defRPr/>
            </a:lvl6pPr>
            <a:lvl7pPr marL="3200400" lvl="6" indent="-304800" algn="l" rtl="0">
              <a:lnSpc>
                <a:spcPct val="100000"/>
              </a:lnSpc>
              <a:spcBef>
                <a:spcPts val="500"/>
              </a:spcBef>
              <a:spcAft>
                <a:spcPts val="0"/>
              </a:spcAft>
              <a:buSzPts val="1200"/>
              <a:buChar char="•"/>
              <a:defRPr/>
            </a:lvl7pPr>
            <a:lvl8pPr marL="3657600" lvl="7" indent="-304800" algn="l" rtl="0">
              <a:lnSpc>
                <a:spcPct val="100000"/>
              </a:lnSpc>
              <a:spcBef>
                <a:spcPts val="500"/>
              </a:spcBef>
              <a:spcAft>
                <a:spcPts val="0"/>
              </a:spcAft>
              <a:buSzPts val="1200"/>
              <a:buChar char="–"/>
              <a:defRPr/>
            </a:lvl8pPr>
            <a:lvl9pPr marL="4114800" lvl="8" indent="-304800" algn="l" rtl="0">
              <a:lnSpc>
                <a:spcPct val="100000"/>
              </a:lnSpc>
              <a:spcBef>
                <a:spcPts val="500"/>
              </a:spcBef>
              <a:spcAft>
                <a:spcPts val="500"/>
              </a:spcAft>
              <a:buSzPts val="1200"/>
              <a:buChar char="•"/>
              <a:defRPr/>
            </a:lvl9pPr>
          </a:lstStyle>
          <a:p>
            <a:endParaRPr/>
          </a:p>
        </p:txBody>
      </p:sp>
      <p:sp>
        <p:nvSpPr>
          <p:cNvPr id="820" name="Google Shape;820;p142"/>
          <p:cNvSpPr txBox="1">
            <a:spLocks noGrp="1"/>
          </p:cNvSpPr>
          <p:nvPr>
            <p:ph type="body" idx="2"/>
          </p:nvPr>
        </p:nvSpPr>
        <p:spPr>
          <a:xfrm>
            <a:off x="4706541" y="1577578"/>
            <a:ext cx="4105500" cy="3051600"/>
          </a:xfrm>
          <a:prstGeom prst="rect">
            <a:avLst/>
          </a:prstGeom>
          <a:noFill/>
          <a:ln>
            <a:noFill/>
          </a:ln>
        </p:spPr>
        <p:txBody>
          <a:bodyPr spcFirstLastPara="1" wrap="square" lIns="0" tIns="0" rIns="0" bIns="0" anchor="t" anchorCtr="0">
            <a:noAutofit/>
          </a:bodyPr>
          <a:lstStyle>
            <a:lvl1pPr marL="457200" lvl="0" indent="-304800" algn="l" rtl="0">
              <a:lnSpc>
                <a:spcPct val="100000"/>
              </a:lnSpc>
              <a:spcBef>
                <a:spcPts val="0"/>
              </a:spcBef>
              <a:spcAft>
                <a:spcPts val="0"/>
              </a:spcAft>
              <a:buSzPts val="1200"/>
              <a:buChar char="•"/>
              <a:defRPr/>
            </a:lvl1pPr>
            <a:lvl2pPr marL="914400" lvl="1" indent="-304800" algn="l" rtl="0">
              <a:lnSpc>
                <a:spcPct val="100000"/>
              </a:lnSpc>
              <a:spcBef>
                <a:spcPts val="500"/>
              </a:spcBef>
              <a:spcAft>
                <a:spcPts val="0"/>
              </a:spcAft>
              <a:buSzPts val="1200"/>
              <a:buChar char="–"/>
              <a:defRPr/>
            </a:lvl2pPr>
            <a:lvl3pPr marL="1371600" lvl="2" indent="-304800" algn="l" rtl="0">
              <a:lnSpc>
                <a:spcPct val="100000"/>
              </a:lnSpc>
              <a:spcBef>
                <a:spcPts val="500"/>
              </a:spcBef>
              <a:spcAft>
                <a:spcPts val="0"/>
              </a:spcAft>
              <a:buSzPts val="1200"/>
              <a:buChar char="•"/>
              <a:defRPr/>
            </a:lvl3pPr>
            <a:lvl4pPr marL="1828800" lvl="3" indent="-304800" algn="l" rtl="0">
              <a:lnSpc>
                <a:spcPct val="100000"/>
              </a:lnSpc>
              <a:spcBef>
                <a:spcPts val="500"/>
              </a:spcBef>
              <a:spcAft>
                <a:spcPts val="0"/>
              </a:spcAft>
              <a:buSzPts val="1200"/>
              <a:buChar char="–"/>
              <a:defRPr/>
            </a:lvl4pPr>
            <a:lvl5pPr marL="2286000" lvl="4" indent="-304800" algn="l" rtl="0">
              <a:lnSpc>
                <a:spcPct val="100000"/>
              </a:lnSpc>
              <a:spcBef>
                <a:spcPts val="500"/>
              </a:spcBef>
              <a:spcAft>
                <a:spcPts val="0"/>
              </a:spcAft>
              <a:buSzPts val="1200"/>
              <a:buChar char="•"/>
              <a:defRPr/>
            </a:lvl5pPr>
            <a:lvl6pPr marL="2743200" lvl="5" indent="-304800" algn="l" rtl="0">
              <a:lnSpc>
                <a:spcPct val="100000"/>
              </a:lnSpc>
              <a:spcBef>
                <a:spcPts val="500"/>
              </a:spcBef>
              <a:spcAft>
                <a:spcPts val="0"/>
              </a:spcAft>
              <a:buSzPts val="1200"/>
              <a:buChar char="–"/>
              <a:defRPr/>
            </a:lvl6pPr>
            <a:lvl7pPr marL="3200400" lvl="6" indent="-304800" algn="l" rtl="0">
              <a:lnSpc>
                <a:spcPct val="100000"/>
              </a:lnSpc>
              <a:spcBef>
                <a:spcPts val="500"/>
              </a:spcBef>
              <a:spcAft>
                <a:spcPts val="0"/>
              </a:spcAft>
              <a:buSzPts val="1200"/>
              <a:buChar char="•"/>
              <a:defRPr/>
            </a:lvl7pPr>
            <a:lvl8pPr marL="3657600" lvl="7" indent="-304800" algn="l" rtl="0">
              <a:lnSpc>
                <a:spcPct val="100000"/>
              </a:lnSpc>
              <a:spcBef>
                <a:spcPts val="500"/>
              </a:spcBef>
              <a:spcAft>
                <a:spcPts val="0"/>
              </a:spcAft>
              <a:buSzPts val="1200"/>
              <a:buChar char="–"/>
              <a:defRPr/>
            </a:lvl8pPr>
            <a:lvl9pPr marL="4114800" lvl="8" indent="-304800" algn="l" rtl="0">
              <a:lnSpc>
                <a:spcPct val="100000"/>
              </a:lnSpc>
              <a:spcBef>
                <a:spcPts val="500"/>
              </a:spcBef>
              <a:spcAft>
                <a:spcPts val="500"/>
              </a:spcAft>
              <a:buSzPts val="1200"/>
              <a:buChar char="•"/>
              <a:defRPr/>
            </a:lvl9pPr>
          </a:lstStyle>
          <a:p>
            <a:endParaRPr/>
          </a:p>
        </p:txBody>
      </p:sp>
      <p:sp>
        <p:nvSpPr>
          <p:cNvPr id="821" name="Google Shape;821;p142"/>
          <p:cNvSpPr txBox="1">
            <a:spLocks noGrp="1"/>
          </p:cNvSpPr>
          <p:nvPr>
            <p:ph type="title"/>
          </p:nvPr>
        </p:nvSpPr>
        <p:spPr>
          <a:xfrm>
            <a:off x="332185" y="322886"/>
            <a:ext cx="8479500" cy="377100"/>
          </a:xfrm>
          <a:prstGeom prst="rect">
            <a:avLst/>
          </a:prstGeom>
          <a:noFill/>
          <a:ln>
            <a:noFill/>
          </a:ln>
        </p:spPr>
        <p:txBody>
          <a:bodyPr spcFirstLastPara="1" wrap="square" lIns="0" tIns="0" rIns="0" bIns="0" anchor="t" anchorCtr="0">
            <a:noAutofit/>
          </a:bodyPr>
          <a:lstStyle>
            <a:lvl1pPr lvl="0" algn="l" rtl="0">
              <a:lnSpc>
                <a:spcPct val="85000"/>
              </a:lnSpc>
              <a:spcBef>
                <a:spcPts val="0"/>
              </a:spcBef>
              <a:spcAft>
                <a:spcPts val="0"/>
              </a:spcAft>
              <a:buSzPts val="2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822" name="Google Shape;822;p142"/>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chemeClr val="dk1"/>
              </a:buClr>
              <a:buSzPts val="5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5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5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5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5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5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5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5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5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823" name="Google Shape;823;p142"/>
          <p:cNvSpPr txBox="1">
            <a:spLocks noGrp="1"/>
          </p:cNvSpPr>
          <p:nvPr>
            <p:ph type="subTitle" idx="3"/>
          </p:nvPr>
        </p:nvSpPr>
        <p:spPr>
          <a:xfrm>
            <a:off x="332184" y="700075"/>
            <a:ext cx="8479500" cy="664500"/>
          </a:xfrm>
          <a:prstGeom prst="rect">
            <a:avLst/>
          </a:prstGeom>
          <a:noFill/>
          <a:ln>
            <a:noFill/>
          </a:ln>
        </p:spPr>
        <p:txBody>
          <a:bodyPr spcFirstLastPara="1" wrap="square" lIns="0" tIns="0" rIns="0" bIns="0" anchor="t" anchorCtr="0">
            <a:noAutofit/>
          </a:bodyPr>
          <a:lstStyle>
            <a:lvl1pPr lvl="0" algn="l" rtl="0">
              <a:lnSpc>
                <a:spcPct val="85000"/>
              </a:lnSpc>
              <a:spcBef>
                <a:spcPts val="0"/>
              </a:spcBef>
              <a:spcAft>
                <a:spcPts val="0"/>
              </a:spcAft>
              <a:buSzPts val="1200"/>
              <a:buNone/>
              <a:defRPr sz="1800" b="0">
                <a:solidFill>
                  <a:schemeClr val="dk1"/>
                </a:solidFill>
              </a:defRPr>
            </a:lvl1pPr>
            <a:lvl2pPr lvl="1" algn="l" rtl="0">
              <a:lnSpc>
                <a:spcPct val="85000"/>
              </a:lnSpc>
              <a:spcBef>
                <a:spcPts val="0"/>
              </a:spcBef>
              <a:spcAft>
                <a:spcPts val="0"/>
              </a:spcAft>
              <a:buSzPts val="1200"/>
              <a:buNone/>
              <a:defRPr sz="1800"/>
            </a:lvl2pPr>
            <a:lvl3pPr lvl="2" algn="l" rtl="0">
              <a:lnSpc>
                <a:spcPct val="85000"/>
              </a:lnSpc>
              <a:spcBef>
                <a:spcPts val="0"/>
              </a:spcBef>
              <a:spcAft>
                <a:spcPts val="0"/>
              </a:spcAft>
              <a:buSzPts val="1200"/>
              <a:buNone/>
              <a:defRPr sz="1800"/>
            </a:lvl3pPr>
            <a:lvl4pPr lvl="3" algn="l" rtl="0">
              <a:lnSpc>
                <a:spcPct val="85000"/>
              </a:lnSpc>
              <a:spcBef>
                <a:spcPts val="0"/>
              </a:spcBef>
              <a:spcAft>
                <a:spcPts val="0"/>
              </a:spcAft>
              <a:buSzPts val="1200"/>
              <a:buNone/>
              <a:defRPr sz="1800"/>
            </a:lvl4pPr>
            <a:lvl5pPr lvl="4" algn="l" rtl="0">
              <a:lnSpc>
                <a:spcPct val="85000"/>
              </a:lnSpc>
              <a:spcBef>
                <a:spcPts val="0"/>
              </a:spcBef>
              <a:spcAft>
                <a:spcPts val="0"/>
              </a:spcAft>
              <a:buSzPts val="1200"/>
              <a:buNone/>
              <a:defRPr sz="1800"/>
            </a:lvl5pPr>
            <a:lvl6pPr lvl="5" algn="l" rtl="0">
              <a:lnSpc>
                <a:spcPct val="85000"/>
              </a:lnSpc>
              <a:spcBef>
                <a:spcPts val="0"/>
              </a:spcBef>
              <a:spcAft>
                <a:spcPts val="0"/>
              </a:spcAft>
              <a:buSzPts val="1200"/>
              <a:buNone/>
              <a:defRPr sz="1800"/>
            </a:lvl6pPr>
            <a:lvl7pPr lvl="6" algn="l" rtl="0">
              <a:lnSpc>
                <a:spcPct val="85000"/>
              </a:lnSpc>
              <a:spcBef>
                <a:spcPts val="0"/>
              </a:spcBef>
              <a:spcAft>
                <a:spcPts val="0"/>
              </a:spcAft>
              <a:buSzPts val="1200"/>
              <a:buNone/>
              <a:defRPr sz="1800"/>
            </a:lvl7pPr>
            <a:lvl8pPr lvl="7" algn="l" rtl="0">
              <a:lnSpc>
                <a:spcPct val="85000"/>
              </a:lnSpc>
              <a:spcBef>
                <a:spcPts val="0"/>
              </a:spcBef>
              <a:spcAft>
                <a:spcPts val="0"/>
              </a:spcAft>
              <a:buSzPts val="1200"/>
              <a:buNone/>
              <a:defRPr sz="1800"/>
            </a:lvl8pPr>
            <a:lvl9pPr lvl="8" algn="l" rtl="0">
              <a:lnSpc>
                <a:spcPct val="85000"/>
              </a:lnSpc>
              <a:spcBef>
                <a:spcPts val="0"/>
              </a:spcBef>
              <a:spcAft>
                <a:spcPts val="0"/>
              </a:spcAft>
              <a:buSzPts val="1200"/>
              <a:buNone/>
              <a:defRPr sz="1800"/>
            </a:lvl9pPr>
          </a:lstStyle>
          <a:p>
            <a:endParaRPr/>
          </a:p>
        </p:txBody>
      </p:sp>
      <p:sp>
        <p:nvSpPr>
          <p:cNvPr id="824" name="Google Shape;824;p142"/>
          <p:cNvSpPr txBox="1">
            <a:spLocks noGrp="1"/>
          </p:cNvSpPr>
          <p:nvPr>
            <p:ph type="dt" idx="10"/>
          </p:nvPr>
        </p:nvSpPr>
        <p:spPr>
          <a:xfrm>
            <a:off x="7488222" y="4766310"/>
            <a:ext cx="1323600" cy="1029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matchingName="Table">
  <p:cSld name="Table">
    <p:spTree>
      <p:nvGrpSpPr>
        <p:cNvPr id="1" name="Shape 825"/>
        <p:cNvGrpSpPr/>
        <p:nvPr/>
      </p:nvGrpSpPr>
      <p:grpSpPr>
        <a:xfrm>
          <a:off x="0" y="0"/>
          <a:ext cx="0" cy="0"/>
          <a:chOff x="0" y="0"/>
          <a:chExt cx="0" cy="0"/>
        </a:xfrm>
      </p:grpSpPr>
      <p:sp>
        <p:nvSpPr>
          <p:cNvPr id="826" name="Google Shape;826;p143"/>
          <p:cNvSpPr txBox="1">
            <a:spLocks noGrp="1"/>
          </p:cNvSpPr>
          <p:nvPr>
            <p:ph type="title"/>
          </p:nvPr>
        </p:nvSpPr>
        <p:spPr>
          <a:xfrm>
            <a:off x="350998" y="85800"/>
            <a:ext cx="8442900" cy="713100"/>
          </a:xfrm>
          <a:prstGeom prst="rect">
            <a:avLst/>
          </a:prstGeom>
          <a:noFill/>
          <a:ln>
            <a:noFill/>
          </a:ln>
        </p:spPr>
        <p:txBody>
          <a:bodyPr spcFirstLastPara="1" wrap="square" lIns="0" tIns="0" rIns="0" bIns="0" anchor="t" anchorCtr="0">
            <a:noAutofit/>
          </a:bodyPr>
          <a:lstStyle>
            <a:lvl1pPr lvl="0" algn="l" rtl="0">
              <a:lnSpc>
                <a:spcPct val="100000"/>
              </a:lnSpc>
              <a:spcBef>
                <a:spcPts val="0"/>
              </a:spcBef>
              <a:spcAft>
                <a:spcPts val="0"/>
              </a:spcAft>
              <a:buClr>
                <a:schemeClr val="dk1"/>
              </a:buClr>
              <a:buSzPts val="2100"/>
              <a:buFont typeface="Century Gothic"/>
              <a:buNone/>
              <a:defRPr>
                <a:solidFill>
                  <a:schemeClr val="dk1"/>
                </a:solidFill>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827" name="Google Shape;827;p143"/>
          <p:cNvSpPr txBox="1">
            <a:spLocks noGrp="1"/>
          </p:cNvSpPr>
          <p:nvPr>
            <p:ph type="dt" idx="10"/>
          </p:nvPr>
        </p:nvSpPr>
        <p:spPr>
          <a:xfrm>
            <a:off x="4736306" y="4851698"/>
            <a:ext cx="3240000" cy="2025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rgbClr val="7E7E7E"/>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828" name="Google Shape;828;p143"/>
          <p:cNvSpPr txBox="1">
            <a:spLocks noGrp="1"/>
          </p:cNvSpPr>
          <p:nvPr>
            <p:ph type="ftr" idx="11"/>
          </p:nvPr>
        </p:nvSpPr>
        <p:spPr>
          <a:xfrm>
            <a:off x="347663" y="4851698"/>
            <a:ext cx="4050000" cy="2025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rgbClr val="7E7E7E"/>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829" name="Google Shape;829;p143"/>
          <p:cNvSpPr txBox="1">
            <a:spLocks noGrp="1"/>
          </p:cNvSpPr>
          <p:nvPr>
            <p:ph type="sldNum" idx="12"/>
          </p:nvPr>
        </p:nvSpPr>
        <p:spPr>
          <a:xfrm>
            <a:off x="8188109" y="4851698"/>
            <a:ext cx="605700" cy="202500"/>
          </a:xfrm>
          <a:prstGeom prst="rect">
            <a:avLst/>
          </a:prstGeom>
          <a:noFill/>
          <a:ln>
            <a:noFill/>
          </a:ln>
        </p:spPr>
        <p:txBody>
          <a:bodyPr spcFirstLastPara="1" wrap="square" lIns="0" tIns="0" rIns="0" bIns="0" anchor="t" anchorCtr="0">
            <a:noAutofit/>
          </a:bodyPr>
          <a:lstStyle>
            <a:lvl1pPr marL="0" marR="0" lvl="0" indent="0" algn="r" rtl="0">
              <a:lnSpc>
                <a:spcPct val="100000"/>
              </a:lnSpc>
              <a:spcBef>
                <a:spcPts val="0"/>
              </a:spcBef>
              <a:spcAft>
                <a:spcPts val="0"/>
              </a:spcAft>
              <a:buClr>
                <a:srgbClr val="000000"/>
              </a:buClr>
              <a:buSzPts val="700"/>
              <a:buFont typeface="Arial"/>
              <a:buNone/>
              <a:defRPr sz="700" b="0" i="0" u="none" strike="noStrike" cap="none">
                <a:solidFill>
                  <a:srgbClr val="7E7E7E"/>
                </a:solidFill>
                <a:latin typeface="Century Gothic"/>
                <a:ea typeface="Century Gothic"/>
                <a:cs typeface="Century Gothic"/>
                <a:sym typeface="Century Gothic"/>
              </a:defRPr>
            </a:lvl1pPr>
            <a:lvl2pPr marL="0" marR="0" lvl="1" indent="0" algn="r" rtl="0">
              <a:lnSpc>
                <a:spcPct val="100000"/>
              </a:lnSpc>
              <a:spcBef>
                <a:spcPts val="0"/>
              </a:spcBef>
              <a:spcAft>
                <a:spcPts val="0"/>
              </a:spcAft>
              <a:buClr>
                <a:srgbClr val="000000"/>
              </a:buClr>
              <a:buSzPts val="700"/>
              <a:buFont typeface="Arial"/>
              <a:buNone/>
              <a:defRPr sz="700" b="0" i="0" u="none" strike="noStrike" cap="none">
                <a:solidFill>
                  <a:srgbClr val="7E7E7E"/>
                </a:solidFill>
                <a:latin typeface="Century Gothic"/>
                <a:ea typeface="Century Gothic"/>
                <a:cs typeface="Century Gothic"/>
                <a:sym typeface="Century Gothic"/>
              </a:defRPr>
            </a:lvl2pPr>
            <a:lvl3pPr marL="0" marR="0" lvl="2" indent="0" algn="r" rtl="0">
              <a:lnSpc>
                <a:spcPct val="100000"/>
              </a:lnSpc>
              <a:spcBef>
                <a:spcPts val="0"/>
              </a:spcBef>
              <a:spcAft>
                <a:spcPts val="0"/>
              </a:spcAft>
              <a:buClr>
                <a:srgbClr val="000000"/>
              </a:buClr>
              <a:buSzPts val="700"/>
              <a:buFont typeface="Arial"/>
              <a:buNone/>
              <a:defRPr sz="700" b="0" i="0" u="none" strike="noStrike" cap="none">
                <a:solidFill>
                  <a:srgbClr val="7E7E7E"/>
                </a:solidFill>
                <a:latin typeface="Century Gothic"/>
                <a:ea typeface="Century Gothic"/>
                <a:cs typeface="Century Gothic"/>
                <a:sym typeface="Century Gothic"/>
              </a:defRPr>
            </a:lvl3pPr>
            <a:lvl4pPr marL="0" marR="0" lvl="3" indent="0" algn="r" rtl="0">
              <a:lnSpc>
                <a:spcPct val="100000"/>
              </a:lnSpc>
              <a:spcBef>
                <a:spcPts val="0"/>
              </a:spcBef>
              <a:spcAft>
                <a:spcPts val="0"/>
              </a:spcAft>
              <a:buClr>
                <a:srgbClr val="000000"/>
              </a:buClr>
              <a:buSzPts val="700"/>
              <a:buFont typeface="Arial"/>
              <a:buNone/>
              <a:defRPr sz="700" b="0" i="0" u="none" strike="noStrike" cap="none">
                <a:solidFill>
                  <a:srgbClr val="7E7E7E"/>
                </a:solidFill>
                <a:latin typeface="Century Gothic"/>
                <a:ea typeface="Century Gothic"/>
                <a:cs typeface="Century Gothic"/>
                <a:sym typeface="Century Gothic"/>
              </a:defRPr>
            </a:lvl4pPr>
            <a:lvl5pPr marL="0" marR="0" lvl="4" indent="0" algn="r" rtl="0">
              <a:lnSpc>
                <a:spcPct val="100000"/>
              </a:lnSpc>
              <a:spcBef>
                <a:spcPts val="0"/>
              </a:spcBef>
              <a:spcAft>
                <a:spcPts val="0"/>
              </a:spcAft>
              <a:buClr>
                <a:srgbClr val="000000"/>
              </a:buClr>
              <a:buSzPts val="700"/>
              <a:buFont typeface="Arial"/>
              <a:buNone/>
              <a:defRPr sz="700" b="0" i="0" u="none" strike="noStrike" cap="none">
                <a:solidFill>
                  <a:srgbClr val="7E7E7E"/>
                </a:solidFill>
                <a:latin typeface="Century Gothic"/>
                <a:ea typeface="Century Gothic"/>
                <a:cs typeface="Century Gothic"/>
                <a:sym typeface="Century Gothic"/>
              </a:defRPr>
            </a:lvl5pPr>
            <a:lvl6pPr marL="0" marR="0" lvl="5" indent="0" algn="r" rtl="0">
              <a:lnSpc>
                <a:spcPct val="100000"/>
              </a:lnSpc>
              <a:spcBef>
                <a:spcPts val="0"/>
              </a:spcBef>
              <a:spcAft>
                <a:spcPts val="0"/>
              </a:spcAft>
              <a:buClr>
                <a:srgbClr val="000000"/>
              </a:buClr>
              <a:buSzPts val="700"/>
              <a:buFont typeface="Arial"/>
              <a:buNone/>
              <a:defRPr sz="700" b="0" i="0" u="none" strike="noStrike" cap="none">
                <a:solidFill>
                  <a:srgbClr val="7E7E7E"/>
                </a:solidFill>
                <a:latin typeface="Century Gothic"/>
                <a:ea typeface="Century Gothic"/>
                <a:cs typeface="Century Gothic"/>
                <a:sym typeface="Century Gothic"/>
              </a:defRPr>
            </a:lvl6pPr>
            <a:lvl7pPr marL="0" marR="0" lvl="6" indent="0" algn="r" rtl="0">
              <a:lnSpc>
                <a:spcPct val="100000"/>
              </a:lnSpc>
              <a:spcBef>
                <a:spcPts val="0"/>
              </a:spcBef>
              <a:spcAft>
                <a:spcPts val="0"/>
              </a:spcAft>
              <a:buClr>
                <a:srgbClr val="000000"/>
              </a:buClr>
              <a:buSzPts val="700"/>
              <a:buFont typeface="Arial"/>
              <a:buNone/>
              <a:defRPr sz="700" b="0" i="0" u="none" strike="noStrike" cap="none">
                <a:solidFill>
                  <a:srgbClr val="7E7E7E"/>
                </a:solidFill>
                <a:latin typeface="Century Gothic"/>
                <a:ea typeface="Century Gothic"/>
                <a:cs typeface="Century Gothic"/>
                <a:sym typeface="Century Gothic"/>
              </a:defRPr>
            </a:lvl7pPr>
            <a:lvl8pPr marL="0" marR="0" lvl="7" indent="0" algn="r" rtl="0">
              <a:lnSpc>
                <a:spcPct val="100000"/>
              </a:lnSpc>
              <a:spcBef>
                <a:spcPts val="0"/>
              </a:spcBef>
              <a:spcAft>
                <a:spcPts val="0"/>
              </a:spcAft>
              <a:buClr>
                <a:srgbClr val="000000"/>
              </a:buClr>
              <a:buSzPts val="700"/>
              <a:buFont typeface="Arial"/>
              <a:buNone/>
              <a:defRPr sz="700" b="0" i="0" u="none" strike="noStrike" cap="none">
                <a:solidFill>
                  <a:srgbClr val="7E7E7E"/>
                </a:solidFill>
                <a:latin typeface="Century Gothic"/>
                <a:ea typeface="Century Gothic"/>
                <a:cs typeface="Century Gothic"/>
                <a:sym typeface="Century Gothic"/>
              </a:defRPr>
            </a:lvl8pPr>
            <a:lvl9pPr marL="0" marR="0" lvl="8" indent="0" algn="r" rtl="0">
              <a:lnSpc>
                <a:spcPct val="100000"/>
              </a:lnSpc>
              <a:spcBef>
                <a:spcPts val="0"/>
              </a:spcBef>
              <a:spcAft>
                <a:spcPts val="0"/>
              </a:spcAft>
              <a:buClr>
                <a:srgbClr val="000000"/>
              </a:buClr>
              <a:buSzPts val="700"/>
              <a:buFont typeface="Arial"/>
              <a:buNone/>
              <a:defRPr sz="700" b="0" i="0" u="none" strike="noStrike" cap="none">
                <a:solidFill>
                  <a:srgbClr val="7E7E7E"/>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30"/>
        <p:cNvGrpSpPr/>
        <p:nvPr/>
      </p:nvGrpSpPr>
      <p:grpSpPr>
        <a:xfrm>
          <a:off x="0" y="0"/>
          <a:ext cx="0" cy="0"/>
          <a:chOff x="0" y="0"/>
          <a:chExt cx="0" cy="0"/>
        </a:xfrm>
      </p:grpSpPr>
      <p:sp>
        <p:nvSpPr>
          <p:cNvPr id="831" name="Google Shape;831;p144"/>
          <p:cNvSpPr txBox="1">
            <a:spLocks noGrp="1"/>
          </p:cNvSpPr>
          <p:nvPr>
            <p:ph type="ctrTitle"/>
          </p:nvPr>
        </p:nvSpPr>
        <p:spPr>
          <a:xfrm>
            <a:off x="311708" y="744575"/>
            <a:ext cx="8520600" cy="2052600"/>
          </a:xfrm>
          <a:prstGeom prst="rect">
            <a:avLst/>
          </a:prstGeom>
          <a:noFill/>
          <a:ln>
            <a:noFill/>
          </a:ln>
        </p:spPr>
        <p:txBody>
          <a:bodyPr spcFirstLastPara="1" wrap="square" lIns="0" tIns="0" rIns="0" bIns="0" anchor="b" anchorCtr="0">
            <a:noAutofit/>
          </a:bodyPr>
          <a:lstStyle>
            <a:lvl1pPr lvl="0" algn="ctr" rtl="0">
              <a:lnSpc>
                <a:spcPct val="85000"/>
              </a:lnSpc>
              <a:spcBef>
                <a:spcPts val="0"/>
              </a:spcBef>
              <a:spcAft>
                <a:spcPts val="0"/>
              </a:spcAft>
              <a:buSzPts val="5200"/>
              <a:buNone/>
              <a:defRPr sz="5200"/>
            </a:lvl1pPr>
            <a:lvl2pPr lvl="1" algn="ctr" rtl="0">
              <a:lnSpc>
                <a:spcPct val="100000"/>
              </a:lnSpc>
              <a:spcBef>
                <a:spcPts val="0"/>
              </a:spcBef>
              <a:spcAft>
                <a:spcPts val="0"/>
              </a:spcAft>
              <a:buSzPts val="5200"/>
              <a:buNone/>
              <a:defRPr sz="5200"/>
            </a:lvl2pPr>
            <a:lvl3pPr lvl="2" algn="ctr" rtl="0">
              <a:lnSpc>
                <a:spcPct val="100000"/>
              </a:lnSpc>
              <a:spcBef>
                <a:spcPts val="0"/>
              </a:spcBef>
              <a:spcAft>
                <a:spcPts val="0"/>
              </a:spcAft>
              <a:buSzPts val="5200"/>
              <a:buNone/>
              <a:defRPr sz="5200"/>
            </a:lvl3pPr>
            <a:lvl4pPr lvl="3" algn="ctr" rtl="0">
              <a:lnSpc>
                <a:spcPct val="100000"/>
              </a:lnSpc>
              <a:spcBef>
                <a:spcPts val="0"/>
              </a:spcBef>
              <a:spcAft>
                <a:spcPts val="0"/>
              </a:spcAft>
              <a:buSzPts val="5200"/>
              <a:buNone/>
              <a:defRPr sz="5200"/>
            </a:lvl4pPr>
            <a:lvl5pPr lvl="4" algn="ctr" rtl="0">
              <a:lnSpc>
                <a:spcPct val="100000"/>
              </a:lnSpc>
              <a:spcBef>
                <a:spcPts val="0"/>
              </a:spcBef>
              <a:spcAft>
                <a:spcPts val="0"/>
              </a:spcAft>
              <a:buSzPts val="5200"/>
              <a:buNone/>
              <a:defRPr sz="5200"/>
            </a:lvl5pPr>
            <a:lvl6pPr lvl="5" algn="ctr" rtl="0">
              <a:lnSpc>
                <a:spcPct val="100000"/>
              </a:lnSpc>
              <a:spcBef>
                <a:spcPts val="0"/>
              </a:spcBef>
              <a:spcAft>
                <a:spcPts val="0"/>
              </a:spcAft>
              <a:buSzPts val="5200"/>
              <a:buNone/>
              <a:defRPr sz="5200"/>
            </a:lvl6pPr>
            <a:lvl7pPr lvl="6" algn="ctr" rtl="0">
              <a:lnSpc>
                <a:spcPct val="100000"/>
              </a:lnSpc>
              <a:spcBef>
                <a:spcPts val="0"/>
              </a:spcBef>
              <a:spcAft>
                <a:spcPts val="0"/>
              </a:spcAft>
              <a:buSzPts val="5200"/>
              <a:buNone/>
              <a:defRPr sz="5200"/>
            </a:lvl7pPr>
            <a:lvl8pPr lvl="7" algn="ctr" rtl="0">
              <a:lnSpc>
                <a:spcPct val="100000"/>
              </a:lnSpc>
              <a:spcBef>
                <a:spcPts val="0"/>
              </a:spcBef>
              <a:spcAft>
                <a:spcPts val="0"/>
              </a:spcAft>
              <a:buSzPts val="5200"/>
              <a:buNone/>
              <a:defRPr sz="5200"/>
            </a:lvl8pPr>
            <a:lvl9pPr lvl="8" algn="ctr" rtl="0">
              <a:lnSpc>
                <a:spcPct val="100000"/>
              </a:lnSpc>
              <a:spcBef>
                <a:spcPts val="0"/>
              </a:spcBef>
              <a:spcAft>
                <a:spcPts val="0"/>
              </a:spcAft>
              <a:buSzPts val="5200"/>
              <a:buNone/>
              <a:defRPr sz="5200"/>
            </a:lvl9pPr>
          </a:lstStyle>
          <a:p>
            <a:endParaRPr/>
          </a:p>
        </p:txBody>
      </p:sp>
      <p:sp>
        <p:nvSpPr>
          <p:cNvPr id="832" name="Google Shape;832;p144"/>
          <p:cNvSpPr txBox="1">
            <a:spLocks noGrp="1"/>
          </p:cNvSpPr>
          <p:nvPr>
            <p:ph type="subTitle" idx="1"/>
          </p:nvPr>
        </p:nvSpPr>
        <p:spPr>
          <a:xfrm>
            <a:off x="311700" y="2834125"/>
            <a:ext cx="8520600" cy="792600"/>
          </a:xfrm>
          <a:prstGeom prst="rect">
            <a:avLst/>
          </a:prstGeom>
          <a:noFill/>
          <a:ln>
            <a:noFill/>
          </a:ln>
        </p:spPr>
        <p:txBody>
          <a:bodyPr spcFirstLastPara="1" wrap="square" lIns="0" tIns="0" rIns="0" bIns="0" anchor="t" anchorCtr="0">
            <a:noAutofit/>
          </a:bodyPr>
          <a:lstStyle>
            <a:lvl1pPr lvl="0" algn="ctr" rtl="0">
              <a:lnSpc>
                <a:spcPct val="100000"/>
              </a:lnSpc>
              <a:spcBef>
                <a:spcPts val="0"/>
              </a:spcBef>
              <a:spcAft>
                <a:spcPts val="0"/>
              </a:spcAft>
              <a:buSzPts val="2800"/>
              <a:buNone/>
              <a:defRPr sz="2800"/>
            </a:lvl1pPr>
            <a:lvl2pPr lvl="1" algn="ctr" rtl="0">
              <a:lnSpc>
                <a:spcPct val="100000"/>
              </a:lnSpc>
              <a:spcBef>
                <a:spcPts val="500"/>
              </a:spcBef>
              <a:spcAft>
                <a:spcPts val="0"/>
              </a:spcAft>
              <a:buSzPts val="2800"/>
              <a:buNone/>
              <a:defRPr sz="2800"/>
            </a:lvl2pPr>
            <a:lvl3pPr lvl="2" algn="ctr" rtl="0">
              <a:lnSpc>
                <a:spcPct val="100000"/>
              </a:lnSpc>
              <a:spcBef>
                <a:spcPts val="500"/>
              </a:spcBef>
              <a:spcAft>
                <a:spcPts val="0"/>
              </a:spcAft>
              <a:buSzPts val="2800"/>
              <a:buNone/>
              <a:defRPr sz="2800"/>
            </a:lvl3pPr>
            <a:lvl4pPr lvl="3" algn="ctr" rtl="0">
              <a:lnSpc>
                <a:spcPct val="100000"/>
              </a:lnSpc>
              <a:spcBef>
                <a:spcPts val="500"/>
              </a:spcBef>
              <a:spcAft>
                <a:spcPts val="0"/>
              </a:spcAft>
              <a:buSzPts val="2800"/>
              <a:buNone/>
              <a:defRPr sz="2800"/>
            </a:lvl4pPr>
            <a:lvl5pPr lvl="4" algn="ctr" rtl="0">
              <a:lnSpc>
                <a:spcPct val="100000"/>
              </a:lnSpc>
              <a:spcBef>
                <a:spcPts val="500"/>
              </a:spcBef>
              <a:spcAft>
                <a:spcPts val="0"/>
              </a:spcAft>
              <a:buSzPts val="2800"/>
              <a:buNone/>
              <a:defRPr sz="2800"/>
            </a:lvl5pPr>
            <a:lvl6pPr lvl="5" algn="ctr" rtl="0">
              <a:lnSpc>
                <a:spcPct val="100000"/>
              </a:lnSpc>
              <a:spcBef>
                <a:spcPts val="500"/>
              </a:spcBef>
              <a:spcAft>
                <a:spcPts val="0"/>
              </a:spcAft>
              <a:buSzPts val="2800"/>
              <a:buNone/>
              <a:defRPr sz="2800"/>
            </a:lvl6pPr>
            <a:lvl7pPr lvl="6" algn="ctr" rtl="0">
              <a:lnSpc>
                <a:spcPct val="100000"/>
              </a:lnSpc>
              <a:spcBef>
                <a:spcPts val="500"/>
              </a:spcBef>
              <a:spcAft>
                <a:spcPts val="0"/>
              </a:spcAft>
              <a:buSzPts val="2800"/>
              <a:buNone/>
              <a:defRPr sz="2800"/>
            </a:lvl7pPr>
            <a:lvl8pPr lvl="7" algn="ctr" rtl="0">
              <a:lnSpc>
                <a:spcPct val="100000"/>
              </a:lnSpc>
              <a:spcBef>
                <a:spcPts val="500"/>
              </a:spcBef>
              <a:spcAft>
                <a:spcPts val="0"/>
              </a:spcAft>
              <a:buSzPts val="2800"/>
              <a:buNone/>
              <a:defRPr sz="2800"/>
            </a:lvl8pPr>
            <a:lvl9pPr lvl="8" algn="ctr" rtl="0">
              <a:lnSpc>
                <a:spcPct val="100000"/>
              </a:lnSpc>
              <a:spcBef>
                <a:spcPts val="500"/>
              </a:spcBef>
              <a:spcAft>
                <a:spcPts val="0"/>
              </a:spcAft>
              <a:buSzPts val="2800"/>
              <a:buNone/>
              <a:defRPr sz="2800"/>
            </a:lvl9pPr>
          </a:lstStyle>
          <a:p>
            <a:endParaRPr/>
          </a:p>
        </p:txBody>
      </p:sp>
      <p:sp>
        <p:nvSpPr>
          <p:cNvPr id="833" name="Google Shape;833;p144"/>
          <p:cNvSpPr txBox="1">
            <a:spLocks noGrp="1"/>
          </p:cNvSpPr>
          <p:nvPr>
            <p:ph type="sldNum" idx="12"/>
          </p:nvPr>
        </p:nvSpPr>
        <p:spPr>
          <a:xfrm>
            <a:off x="8472458" y="4663217"/>
            <a:ext cx="548700" cy="3936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matchingName="Title and Full Content 1">
  <p:cSld name="OBJECT_2">
    <p:spTree>
      <p:nvGrpSpPr>
        <p:cNvPr id="1" name="Shape 834"/>
        <p:cNvGrpSpPr/>
        <p:nvPr/>
      </p:nvGrpSpPr>
      <p:grpSpPr>
        <a:xfrm>
          <a:off x="0" y="0"/>
          <a:ext cx="0" cy="0"/>
          <a:chOff x="0" y="0"/>
          <a:chExt cx="0" cy="0"/>
        </a:xfrm>
      </p:grpSpPr>
      <p:sp>
        <p:nvSpPr>
          <p:cNvPr id="835" name="Google Shape;835;p145"/>
          <p:cNvSpPr txBox="1">
            <a:spLocks noGrp="1"/>
          </p:cNvSpPr>
          <p:nvPr>
            <p:ph type="title"/>
          </p:nvPr>
        </p:nvSpPr>
        <p:spPr>
          <a:xfrm>
            <a:off x="332185" y="324000"/>
            <a:ext cx="8479500" cy="648000"/>
          </a:xfrm>
          <a:prstGeom prst="rect">
            <a:avLst/>
          </a:prstGeom>
          <a:noFill/>
          <a:ln>
            <a:noFill/>
          </a:ln>
        </p:spPr>
        <p:txBody>
          <a:bodyPr spcFirstLastPara="1" wrap="square" lIns="0" tIns="0" rIns="0" bIns="0" anchor="t" anchorCtr="0">
            <a:noAutofit/>
          </a:bodyPr>
          <a:lstStyle>
            <a:lvl1pPr lvl="0" algn="l" rtl="0">
              <a:lnSpc>
                <a:spcPct val="85000"/>
              </a:lnSpc>
              <a:spcBef>
                <a:spcPts val="0"/>
              </a:spcBef>
              <a:spcAft>
                <a:spcPts val="0"/>
              </a:spcAft>
              <a:buClr>
                <a:schemeClr val="dk1"/>
              </a:buClr>
              <a:buSzPts val="2400"/>
              <a:buFont typeface="Georgia"/>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836" name="Google Shape;836;p145"/>
          <p:cNvSpPr txBox="1">
            <a:spLocks noGrp="1"/>
          </p:cNvSpPr>
          <p:nvPr>
            <p:ph type="body" idx="1"/>
          </p:nvPr>
        </p:nvSpPr>
        <p:spPr>
          <a:xfrm>
            <a:off x="332185" y="1577340"/>
            <a:ext cx="8479500" cy="30552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accent1"/>
              </a:buClr>
              <a:buSzPts val="1400"/>
              <a:buNone/>
              <a:defRPr/>
            </a:lvl1pPr>
            <a:lvl2pPr marL="914400" lvl="1" indent="-228600" algn="l" rtl="0">
              <a:lnSpc>
                <a:spcPct val="100000"/>
              </a:lnSpc>
              <a:spcBef>
                <a:spcPts val="900"/>
              </a:spcBef>
              <a:spcAft>
                <a:spcPts val="0"/>
              </a:spcAft>
              <a:buClr>
                <a:schemeClr val="dk1"/>
              </a:buClr>
              <a:buSzPts val="1400"/>
              <a:buNone/>
              <a:defRPr/>
            </a:lvl2pPr>
            <a:lvl3pPr marL="1371600" lvl="2" indent="-317500" algn="l" rtl="0">
              <a:lnSpc>
                <a:spcPct val="100000"/>
              </a:lnSpc>
              <a:spcBef>
                <a:spcPts val="500"/>
              </a:spcBef>
              <a:spcAft>
                <a:spcPts val="0"/>
              </a:spcAft>
              <a:buClr>
                <a:schemeClr val="dk1"/>
              </a:buClr>
              <a:buSzPts val="1400"/>
              <a:buChar char="•"/>
              <a:defRPr/>
            </a:lvl3pPr>
            <a:lvl4pPr marL="1828800" lvl="3" indent="-317500" algn="l" rtl="0">
              <a:lnSpc>
                <a:spcPct val="100000"/>
              </a:lnSpc>
              <a:spcBef>
                <a:spcPts val="500"/>
              </a:spcBef>
              <a:spcAft>
                <a:spcPts val="0"/>
              </a:spcAft>
              <a:buClr>
                <a:schemeClr val="dk1"/>
              </a:buClr>
              <a:buSzPts val="1400"/>
              <a:buChar char="–"/>
              <a:defRPr/>
            </a:lvl4pPr>
            <a:lvl5pPr marL="2286000" lvl="4" indent="-317500" algn="l" rtl="0">
              <a:lnSpc>
                <a:spcPct val="100000"/>
              </a:lnSpc>
              <a:spcBef>
                <a:spcPts val="500"/>
              </a:spcBef>
              <a:spcAft>
                <a:spcPts val="0"/>
              </a:spcAft>
              <a:buClr>
                <a:schemeClr val="dk1"/>
              </a:buClr>
              <a:buSzPts val="1400"/>
              <a:buChar char="•"/>
              <a:defRPr/>
            </a:lvl5pPr>
            <a:lvl6pPr marL="2743200" lvl="5" indent="-317500" algn="l" rtl="0">
              <a:lnSpc>
                <a:spcPct val="100000"/>
              </a:lnSpc>
              <a:spcBef>
                <a:spcPts val="500"/>
              </a:spcBef>
              <a:spcAft>
                <a:spcPts val="0"/>
              </a:spcAft>
              <a:buClr>
                <a:schemeClr val="dk1"/>
              </a:buClr>
              <a:buSzPts val="1400"/>
              <a:buChar char="–"/>
              <a:defRPr/>
            </a:lvl6pPr>
            <a:lvl7pPr marL="3200400" lvl="6" indent="-317500" algn="l" rtl="0">
              <a:lnSpc>
                <a:spcPct val="100000"/>
              </a:lnSpc>
              <a:spcBef>
                <a:spcPts val="500"/>
              </a:spcBef>
              <a:spcAft>
                <a:spcPts val="0"/>
              </a:spcAft>
              <a:buClr>
                <a:schemeClr val="dk1"/>
              </a:buClr>
              <a:buSzPts val="1400"/>
              <a:buChar char="•"/>
              <a:defRPr/>
            </a:lvl7pPr>
            <a:lvl8pPr marL="3657600" lvl="7" indent="-317500" algn="l" rtl="0">
              <a:lnSpc>
                <a:spcPct val="100000"/>
              </a:lnSpc>
              <a:spcBef>
                <a:spcPts val="500"/>
              </a:spcBef>
              <a:spcAft>
                <a:spcPts val="0"/>
              </a:spcAft>
              <a:buClr>
                <a:schemeClr val="dk1"/>
              </a:buClr>
              <a:buSzPts val="1400"/>
              <a:buChar char="–"/>
              <a:defRPr/>
            </a:lvl8pPr>
            <a:lvl9pPr marL="4114800" lvl="8" indent="-317500" algn="l" rtl="0">
              <a:lnSpc>
                <a:spcPct val="100000"/>
              </a:lnSpc>
              <a:spcBef>
                <a:spcPts val="500"/>
              </a:spcBef>
              <a:spcAft>
                <a:spcPts val="500"/>
              </a:spcAft>
              <a:buClr>
                <a:schemeClr val="dk1"/>
              </a:buClr>
              <a:buSzPts val="1400"/>
              <a:buChar char="•"/>
              <a:defRPr/>
            </a:lvl9pPr>
          </a:lstStyle>
          <a:p>
            <a:endParaRPr/>
          </a:p>
        </p:txBody>
      </p:sp>
      <p:sp>
        <p:nvSpPr>
          <p:cNvPr id="837" name="Google Shape;837;p145"/>
          <p:cNvSpPr txBox="1">
            <a:spLocks noGrp="1"/>
          </p:cNvSpPr>
          <p:nvPr>
            <p:ph type="sldNum" idx="12"/>
          </p:nvPr>
        </p:nvSpPr>
        <p:spPr>
          <a:xfrm>
            <a:off x="7488222" y="4869180"/>
            <a:ext cx="13236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838" name="Google Shape;838;p145"/>
          <p:cNvSpPr txBox="1">
            <a:spLocks noGrp="1"/>
          </p:cNvSpPr>
          <p:nvPr>
            <p:ph type="dt" idx="10"/>
          </p:nvPr>
        </p:nvSpPr>
        <p:spPr>
          <a:xfrm>
            <a:off x="7488222" y="4766310"/>
            <a:ext cx="1323600" cy="102900"/>
          </a:xfrm>
          <a:prstGeom prst="rect">
            <a:avLst/>
          </a:prstGeom>
          <a:noFill/>
          <a:ln>
            <a:noFill/>
          </a:ln>
        </p:spPr>
        <p:txBody>
          <a:bodyPr spcFirstLastPara="1" wrap="square" lIns="0" tIns="0" rIns="0" bIns="0" anchor="b" anchorCtr="0">
            <a:noAutofit/>
          </a:bodyPr>
          <a:lstStyle>
            <a:lvl1pPr marR="0" lvl="0" algn="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839" name="Google Shape;839;p145"/>
          <p:cNvSpPr txBox="1">
            <a:spLocks noGrp="1"/>
          </p:cNvSpPr>
          <p:nvPr>
            <p:ph type="ftr" idx="11"/>
          </p:nvPr>
        </p:nvSpPr>
        <p:spPr>
          <a:xfrm>
            <a:off x="332184" y="4766310"/>
            <a:ext cx="4105500" cy="102900"/>
          </a:xfrm>
          <a:prstGeom prst="rect">
            <a:avLst/>
          </a:prstGeom>
          <a:noFill/>
          <a:ln>
            <a:noFill/>
          </a:ln>
        </p:spPr>
        <p:txBody>
          <a:bodyPr spcFirstLastPara="1" wrap="square" lIns="0" tIns="0" rIns="0" bIns="0" anchor="b"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matchingName="2_Basic style 4">
  <p:cSld name="2_Basic style 4">
    <p:bg>
      <p:bgPr>
        <a:solidFill>
          <a:schemeClr val="accent6"/>
        </a:solidFill>
        <a:effectLst/>
      </p:bgPr>
    </p:bg>
    <p:spTree>
      <p:nvGrpSpPr>
        <p:cNvPr id="1" name="Shape 840"/>
        <p:cNvGrpSpPr/>
        <p:nvPr/>
      </p:nvGrpSpPr>
      <p:grpSpPr>
        <a:xfrm>
          <a:off x="0" y="0"/>
          <a:ext cx="0" cy="0"/>
          <a:chOff x="0" y="0"/>
          <a:chExt cx="0" cy="0"/>
        </a:xfrm>
      </p:grpSpPr>
      <p:sp>
        <p:nvSpPr>
          <p:cNvPr id="841" name="Google Shape;841;p146"/>
          <p:cNvSpPr/>
          <p:nvPr/>
        </p:nvSpPr>
        <p:spPr>
          <a:xfrm>
            <a:off x="3243263" y="0"/>
            <a:ext cx="5900700" cy="5143500"/>
          </a:xfrm>
          <a:prstGeom prst="rect">
            <a:avLst/>
          </a:prstGeom>
          <a:solidFill>
            <a:schemeClr val="lt1"/>
          </a:solidFill>
          <a:ln>
            <a:noFill/>
          </a:ln>
        </p:spPr>
        <p:txBody>
          <a:bodyPr spcFirstLastPara="1" wrap="square" lIns="68600" tIns="34275" rIns="68600" bIns="34275" anchor="ctr" anchorCtr="0">
            <a:noAutofit/>
          </a:bodyPr>
          <a:lstStyle/>
          <a:p>
            <a:pPr marL="0" marR="0" lvl="0" indent="0" algn="ctr" rtl="0">
              <a:lnSpc>
                <a:spcPct val="100000"/>
              </a:lnSpc>
              <a:spcBef>
                <a:spcPts val="0"/>
              </a:spcBef>
              <a:spcAft>
                <a:spcPts val="0"/>
              </a:spcAft>
              <a:buNone/>
            </a:pPr>
            <a:endParaRPr sz="1200" b="0" i="0" u="none" strike="noStrike" cap="none">
              <a:solidFill>
                <a:schemeClr val="lt1"/>
              </a:solidFill>
              <a:latin typeface="Arial"/>
              <a:ea typeface="Arial"/>
              <a:cs typeface="Arial"/>
              <a:sym typeface="Arial"/>
            </a:endParaRPr>
          </a:p>
        </p:txBody>
      </p:sp>
      <p:sp>
        <p:nvSpPr>
          <p:cNvPr id="842" name="Google Shape;842;p146"/>
          <p:cNvSpPr txBox="1">
            <a:spLocks noGrp="1"/>
          </p:cNvSpPr>
          <p:nvPr>
            <p:ph type="title"/>
          </p:nvPr>
        </p:nvSpPr>
        <p:spPr>
          <a:xfrm>
            <a:off x="405002" y="324002"/>
            <a:ext cx="1947300" cy="440400"/>
          </a:xfrm>
          <a:prstGeom prst="rect">
            <a:avLst/>
          </a:prstGeom>
          <a:noFill/>
          <a:ln>
            <a:noFill/>
          </a:ln>
        </p:spPr>
        <p:txBody>
          <a:bodyPr spcFirstLastPara="1" wrap="square" lIns="0" tIns="0" rIns="0" bIns="0" anchor="t" anchorCtr="0">
            <a:noAutofit/>
          </a:bodyPr>
          <a:lstStyle>
            <a:lvl1pPr lvl="0" algn="l" rtl="0">
              <a:lnSpc>
                <a:spcPct val="100000"/>
              </a:lnSpc>
              <a:spcBef>
                <a:spcPts val="0"/>
              </a:spcBef>
              <a:spcAft>
                <a:spcPts val="0"/>
              </a:spcAft>
              <a:buClr>
                <a:schemeClr val="lt1"/>
              </a:buClr>
              <a:buSzPts val="2700"/>
              <a:buFont typeface="Georgia"/>
              <a:buNone/>
              <a:defRPr>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43" name="Google Shape;843;p146"/>
          <p:cNvSpPr txBox="1">
            <a:spLocks noGrp="1"/>
          </p:cNvSpPr>
          <p:nvPr>
            <p:ph type="body" idx="1"/>
          </p:nvPr>
        </p:nvSpPr>
        <p:spPr>
          <a:xfrm>
            <a:off x="405001" y="2024417"/>
            <a:ext cx="1947300" cy="230700"/>
          </a:xfrm>
          <a:prstGeom prst="rect">
            <a:avLst/>
          </a:prstGeom>
          <a:noFill/>
          <a:ln>
            <a:noFill/>
          </a:ln>
        </p:spPr>
        <p:txBody>
          <a:bodyPr spcFirstLastPara="1" wrap="square" lIns="0" tIns="0" rIns="0" bIns="0" anchor="t" anchorCtr="0">
            <a:noAutofit/>
          </a:bodyPr>
          <a:lstStyle>
            <a:lvl1pPr marL="457200" lvl="0" indent="-336550" algn="l" rtl="0">
              <a:lnSpc>
                <a:spcPct val="100000"/>
              </a:lnSpc>
              <a:spcBef>
                <a:spcPts val="0"/>
              </a:spcBef>
              <a:spcAft>
                <a:spcPts val="0"/>
              </a:spcAft>
              <a:buClr>
                <a:schemeClr val="lt1"/>
              </a:buClr>
              <a:buSzPts val="1700"/>
              <a:buChar char="•"/>
              <a:defRPr sz="1700" b="0">
                <a:solidFill>
                  <a:schemeClr val="lt1"/>
                </a:solidFill>
              </a:defRPr>
            </a:lvl1pPr>
            <a:lvl2pPr marL="914400" lvl="1" indent="-228600" algn="l" rtl="0">
              <a:lnSpc>
                <a:spcPct val="100000"/>
              </a:lnSpc>
              <a:spcBef>
                <a:spcPts val="600"/>
              </a:spcBef>
              <a:spcAft>
                <a:spcPts val="0"/>
              </a:spcAft>
              <a:buClr>
                <a:schemeClr val="dk1"/>
              </a:buClr>
              <a:buSzPts val="1400"/>
              <a:buFont typeface="Arial"/>
              <a:buNone/>
              <a:defRPr sz="1400"/>
            </a:lvl2pPr>
            <a:lvl3pPr marL="1371600" lvl="2" indent="-228600" algn="l" rtl="0">
              <a:lnSpc>
                <a:spcPct val="100000"/>
              </a:lnSpc>
              <a:spcBef>
                <a:spcPts val="600"/>
              </a:spcBef>
              <a:spcAft>
                <a:spcPts val="0"/>
              </a:spcAft>
              <a:buClr>
                <a:schemeClr val="dk1"/>
              </a:buClr>
              <a:buSzPts val="1400"/>
              <a:buFont typeface="Arial"/>
              <a:buNone/>
              <a:defRPr sz="1400"/>
            </a:lvl3pPr>
            <a:lvl4pPr marL="1828800" lvl="3" indent="-228600" algn="l" rtl="0">
              <a:lnSpc>
                <a:spcPct val="100000"/>
              </a:lnSpc>
              <a:spcBef>
                <a:spcPts val="600"/>
              </a:spcBef>
              <a:spcAft>
                <a:spcPts val="0"/>
              </a:spcAft>
              <a:buClr>
                <a:schemeClr val="dk1"/>
              </a:buClr>
              <a:buSzPts val="1400"/>
              <a:buFont typeface="Arial"/>
              <a:buNone/>
              <a:defRPr sz="1400"/>
            </a:lvl4pPr>
            <a:lvl5pPr marL="2286000" lvl="4" indent="-228600" algn="l" rtl="0">
              <a:lnSpc>
                <a:spcPct val="100000"/>
              </a:lnSpc>
              <a:spcBef>
                <a:spcPts val="600"/>
              </a:spcBef>
              <a:spcAft>
                <a:spcPts val="0"/>
              </a:spcAft>
              <a:buClr>
                <a:schemeClr val="dk1"/>
              </a:buClr>
              <a:buSzPts val="1400"/>
              <a:buFont typeface="Arial"/>
              <a:buNone/>
              <a:defRPr sz="1400"/>
            </a:lvl5pPr>
            <a:lvl6pPr marL="2743200" lvl="5" indent="-317500" algn="l" rtl="0">
              <a:lnSpc>
                <a:spcPct val="100000"/>
              </a:lnSpc>
              <a:spcBef>
                <a:spcPts val="600"/>
              </a:spcBef>
              <a:spcAft>
                <a:spcPts val="0"/>
              </a:spcAft>
              <a:buClr>
                <a:schemeClr val="dk1"/>
              </a:buClr>
              <a:buSzPts val="1400"/>
              <a:buChar char="–"/>
              <a:defRPr/>
            </a:lvl6pPr>
            <a:lvl7pPr marL="3200400" lvl="6" indent="-317500" algn="l" rtl="0">
              <a:lnSpc>
                <a:spcPct val="100000"/>
              </a:lnSpc>
              <a:spcBef>
                <a:spcPts val="500"/>
              </a:spcBef>
              <a:spcAft>
                <a:spcPts val="0"/>
              </a:spcAft>
              <a:buClr>
                <a:schemeClr val="dk1"/>
              </a:buClr>
              <a:buSzPts val="1400"/>
              <a:buChar char="•"/>
              <a:defRPr/>
            </a:lvl7pPr>
            <a:lvl8pPr marL="3657600" lvl="7" indent="-317500" algn="l" rtl="0">
              <a:lnSpc>
                <a:spcPct val="100000"/>
              </a:lnSpc>
              <a:spcBef>
                <a:spcPts val="500"/>
              </a:spcBef>
              <a:spcAft>
                <a:spcPts val="0"/>
              </a:spcAft>
              <a:buClr>
                <a:schemeClr val="dk1"/>
              </a:buClr>
              <a:buSzPts val="1400"/>
              <a:buChar char="–"/>
              <a:defRPr/>
            </a:lvl8pPr>
            <a:lvl9pPr marL="4114800" lvl="8" indent="-317500" algn="l" rtl="0">
              <a:lnSpc>
                <a:spcPct val="100000"/>
              </a:lnSpc>
              <a:spcBef>
                <a:spcPts val="500"/>
              </a:spcBef>
              <a:spcAft>
                <a:spcPts val="500"/>
              </a:spcAft>
              <a:buClr>
                <a:schemeClr val="dk1"/>
              </a:buClr>
              <a:buSzPts val="1400"/>
              <a:buChar char="•"/>
              <a:defRPr/>
            </a:lvl9pPr>
          </a:lstStyle>
          <a:p>
            <a:endParaRPr/>
          </a:p>
        </p:txBody>
      </p:sp>
      <p:sp>
        <p:nvSpPr>
          <p:cNvPr id="844" name="Google Shape;844;p146"/>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solidFill>
                  <a:schemeClr val="lt1"/>
                </a:solidFill>
              </a:defRPr>
            </a:lvl1pPr>
            <a:lvl2pPr lvl="1" rtl="0">
              <a:buNone/>
              <a:defRPr sz="1300">
                <a:solidFill>
                  <a:schemeClr val="lt1"/>
                </a:solidFill>
              </a:defRPr>
            </a:lvl2pPr>
            <a:lvl3pPr lvl="2" rtl="0">
              <a:buNone/>
              <a:defRPr sz="1300">
                <a:solidFill>
                  <a:schemeClr val="lt1"/>
                </a:solidFill>
              </a:defRPr>
            </a:lvl3pPr>
            <a:lvl4pPr lvl="3" rtl="0">
              <a:buNone/>
              <a:defRPr sz="1300">
                <a:solidFill>
                  <a:schemeClr val="lt1"/>
                </a:solidFill>
              </a:defRPr>
            </a:lvl4pPr>
            <a:lvl5pPr lvl="4" rtl="0">
              <a:buNone/>
              <a:defRPr sz="1300">
                <a:solidFill>
                  <a:schemeClr val="lt1"/>
                </a:solidFill>
              </a:defRPr>
            </a:lvl5pPr>
            <a:lvl6pPr lvl="5" rtl="0">
              <a:buNone/>
              <a:defRPr sz="1300">
                <a:solidFill>
                  <a:schemeClr val="lt1"/>
                </a:solidFill>
              </a:defRPr>
            </a:lvl6pPr>
            <a:lvl7pPr lvl="6" rtl="0">
              <a:buNone/>
              <a:defRPr sz="1300">
                <a:solidFill>
                  <a:schemeClr val="lt1"/>
                </a:solidFill>
              </a:defRPr>
            </a:lvl7pPr>
            <a:lvl8pPr lvl="7" rtl="0">
              <a:buNone/>
              <a:defRPr sz="1300">
                <a:solidFill>
                  <a:schemeClr val="lt1"/>
                </a:solidFill>
              </a:defRPr>
            </a:lvl8pPr>
            <a:lvl9pPr lvl="8" rtl="0">
              <a:buNone/>
              <a:defRPr sz="1300">
                <a:solidFill>
                  <a:schemeClr val="lt1"/>
                </a:solidFil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matchingName="FoF - Basic style 2">
  <p:cSld name="FoF - Basic style 2">
    <p:spTree>
      <p:nvGrpSpPr>
        <p:cNvPr id="1" name="Shape 845"/>
        <p:cNvGrpSpPr/>
        <p:nvPr/>
      </p:nvGrpSpPr>
      <p:grpSpPr>
        <a:xfrm>
          <a:off x="0" y="0"/>
          <a:ext cx="0" cy="0"/>
          <a:chOff x="0" y="0"/>
          <a:chExt cx="0" cy="0"/>
        </a:xfrm>
      </p:grpSpPr>
      <p:sp>
        <p:nvSpPr>
          <p:cNvPr id="846" name="Google Shape;846;p147"/>
          <p:cNvSpPr txBox="1">
            <a:spLocks noGrp="1"/>
          </p:cNvSpPr>
          <p:nvPr>
            <p:ph type="title"/>
          </p:nvPr>
        </p:nvSpPr>
        <p:spPr>
          <a:xfrm>
            <a:off x="405002" y="324001"/>
            <a:ext cx="8334000" cy="440400"/>
          </a:xfrm>
          <a:prstGeom prst="rect">
            <a:avLst/>
          </a:prstGeom>
          <a:noFill/>
          <a:ln>
            <a:noFill/>
          </a:ln>
        </p:spPr>
        <p:txBody>
          <a:bodyPr spcFirstLastPara="1" wrap="square" lIns="0" tIns="0" rIns="0" bIns="0" anchor="t" anchorCtr="0">
            <a:noAutofit/>
          </a:bodyPr>
          <a:lstStyle>
            <a:lvl1pPr lvl="0" algn="l" rtl="0">
              <a:lnSpc>
                <a:spcPct val="10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847" name="Google Shape;847;p147"/>
          <p:cNvSpPr txBox="1">
            <a:spLocks noGrp="1"/>
          </p:cNvSpPr>
          <p:nvPr>
            <p:ph type="body" idx="1"/>
          </p:nvPr>
        </p:nvSpPr>
        <p:spPr>
          <a:xfrm>
            <a:off x="404813" y="1257300"/>
            <a:ext cx="4857000" cy="31335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dk1"/>
              </a:buClr>
              <a:buSzPts val="1400"/>
              <a:buNone/>
              <a:defRPr/>
            </a:lvl1pPr>
            <a:lvl2pPr marL="914400" lvl="1" indent="-317500" algn="l" rtl="0">
              <a:lnSpc>
                <a:spcPct val="100000"/>
              </a:lnSpc>
              <a:spcBef>
                <a:spcPts val="600"/>
              </a:spcBef>
              <a:spcAft>
                <a:spcPts val="0"/>
              </a:spcAft>
              <a:buClr>
                <a:schemeClr val="dk1"/>
              </a:buClr>
              <a:buSzPts val="1400"/>
              <a:buChar char="•"/>
              <a:defRPr/>
            </a:lvl2pPr>
            <a:lvl3pPr marL="1371600" lvl="2" indent="-317500" algn="l" rtl="0">
              <a:lnSpc>
                <a:spcPct val="100000"/>
              </a:lnSpc>
              <a:spcBef>
                <a:spcPts val="600"/>
              </a:spcBef>
              <a:spcAft>
                <a:spcPts val="0"/>
              </a:spcAft>
              <a:buClr>
                <a:schemeClr val="dk1"/>
              </a:buClr>
              <a:buSzPts val="1400"/>
              <a:buChar char="–"/>
              <a:defRPr/>
            </a:lvl3pPr>
            <a:lvl4pPr marL="1828800" lvl="3" indent="-317500" algn="l" rtl="0">
              <a:lnSpc>
                <a:spcPct val="100000"/>
              </a:lnSpc>
              <a:spcBef>
                <a:spcPts val="600"/>
              </a:spcBef>
              <a:spcAft>
                <a:spcPts val="0"/>
              </a:spcAft>
              <a:buClr>
                <a:schemeClr val="dk1"/>
              </a:buClr>
              <a:buSzPts val="1400"/>
              <a:buChar char="✓"/>
              <a:defRPr/>
            </a:lvl4pPr>
            <a:lvl5pPr marL="2286000" lvl="4" indent="-317500" algn="l" rtl="0">
              <a:lnSpc>
                <a:spcPct val="100000"/>
              </a:lnSpc>
              <a:spcBef>
                <a:spcPts val="600"/>
              </a:spcBef>
              <a:spcAft>
                <a:spcPts val="0"/>
              </a:spcAft>
              <a:buClr>
                <a:schemeClr val="dk1"/>
              </a:buClr>
              <a:buSzPts val="1400"/>
              <a:buChar char="–"/>
              <a:defRPr/>
            </a:lvl5pPr>
            <a:lvl6pPr marL="2743200" lvl="5" indent="-317500" algn="l" rtl="0">
              <a:lnSpc>
                <a:spcPct val="100000"/>
              </a:lnSpc>
              <a:spcBef>
                <a:spcPts val="600"/>
              </a:spcBef>
              <a:spcAft>
                <a:spcPts val="0"/>
              </a:spcAft>
              <a:buClr>
                <a:schemeClr val="dk1"/>
              </a:buClr>
              <a:buSzPts val="1400"/>
              <a:buChar char="–"/>
              <a:defRPr/>
            </a:lvl6pPr>
            <a:lvl7pPr marL="3200400" lvl="6" indent="-317500" algn="l" rtl="0">
              <a:lnSpc>
                <a:spcPct val="100000"/>
              </a:lnSpc>
              <a:spcBef>
                <a:spcPts val="500"/>
              </a:spcBef>
              <a:spcAft>
                <a:spcPts val="0"/>
              </a:spcAft>
              <a:buClr>
                <a:schemeClr val="dk1"/>
              </a:buClr>
              <a:buSzPts val="1400"/>
              <a:buChar char="•"/>
              <a:defRPr/>
            </a:lvl7pPr>
            <a:lvl8pPr marL="3657600" lvl="7" indent="-317500" algn="l" rtl="0">
              <a:lnSpc>
                <a:spcPct val="100000"/>
              </a:lnSpc>
              <a:spcBef>
                <a:spcPts val="500"/>
              </a:spcBef>
              <a:spcAft>
                <a:spcPts val="0"/>
              </a:spcAft>
              <a:buClr>
                <a:schemeClr val="dk1"/>
              </a:buClr>
              <a:buSzPts val="1400"/>
              <a:buChar char="–"/>
              <a:defRPr/>
            </a:lvl8pPr>
            <a:lvl9pPr marL="4114800" lvl="8" indent="-317500" algn="l" rtl="0">
              <a:lnSpc>
                <a:spcPct val="100000"/>
              </a:lnSpc>
              <a:spcBef>
                <a:spcPts val="500"/>
              </a:spcBef>
              <a:spcAft>
                <a:spcPts val="500"/>
              </a:spcAft>
              <a:buClr>
                <a:schemeClr val="dk1"/>
              </a:buClr>
              <a:buSzPts val="1400"/>
              <a:buChar char="•"/>
              <a:defRPr/>
            </a:lvl9pPr>
          </a:lstStyle>
          <a:p>
            <a:endParaRPr/>
          </a:p>
        </p:txBody>
      </p:sp>
      <p:sp>
        <p:nvSpPr>
          <p:cNvPr id="848" name="Google Shape;848;p147"/>
          <p:cNvSpPr txBox="1">
            <a:spLocks noGrp="1"/>
          </p:cNvSpPr>
          <p:nvPr>
            <p:ph type="body" idx="2"/>
          </p:nvPr>
        </p:nvSpPr>
        <p:spPr>
          <a:xfrm>
            <a:off x="405000" y="752828"/>
            <a:ext cx="8334000" cy="2307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accent1"/>
              </a:buClr>
              <a:buSzPts val="1700"/>
              <a:buNone/>
              <a:defRPr sz="1700" b="0">
                <a:solidFill>
                  <a:schemeClr val="accent1"/>
                </a:solidFill>
              </a:defRPr>
            </a:lvl1pPr>
            <a:lvl2pPr marL="914400" lvl="1" indent="-228600" algn="l" rtl="0">
              <a:lnSpc>
                <a:spcPct val="100000"/>
              </a:lnSpc>
              <a:spcBef>
                <a:spcPts val="600"/>
              </a:spcBef>
              <a:spcAft>
                <a:spcPts val="0"/>
              </a:spcAft>
              <a:buClr>
                <a:schemeClr val="dk1"/>
              </a:buClr>
              <a:buSzPts val="1400"/>
              <a:buFont typeface="Arial"/>
              <a:buNone/>
              <a:defRPr sz="1400"/>
            </a:lvl2pPr>
            <a:lvl3pPr marL="1371600" lvl="2" indent="-228600" algn="l" rtl="0">
              <a:lnSpc>
                <a:spcPct val="100000"/>
              </a:lnSpc>
              <a:spcBef>
                <a:spcPts val="600"/>
              </a:spcBef>
              <a:spcAft>
                <a:spcPts val="0"/>
              </a:spcAft>
              <a:buClr>
                <a:schemeClr val="dk1"/>
              </a:buClr>
              <a:buSzPts val="1400"/>
              <a:buFont typeface="Arial"/>
              <a:buNone/>
              <a:defRPr sz="1400"/>
            </a:lvl3pPr>
            <a:lvl4pPr marL="1828800" lvl="3" indent="-228600" algn="l" rtl="0">
              <a:lnSpc>
                <a:spcPct val="100000"/>
              </a:lnSpc>
              <a:spcBef>
                <a:spcPts val="600"/>
              </a:spcBef>
              <a:spcAft>
                <a:spcPts val="0"/>
              </a:spcAft>
              <a:buClr>
                <a:schemeClr val="dk1"/>
              </a:buClr>
              <a:buSzPts val="1400"/>
              <a:buFont typeface="Arial"/>
              <a:buNone/>
              <a:defRPr sz="1400"/>
            </a:lvl4pPr>
            <a:lvl5pPr marL="2286000" lvl="4" indent="-228600" algn="l" rtl="0">
              <a:lnSpc>
                <a:spcPct val="100000"/>
              </a:lnSpc>
              <a:spcBef>
                <a:spcPts val="600"/>
              </a:spcBef>
              <a:spcAft>
                <a:spcPts val="0"/>
              </a:spcAft>
              <a:buClr>
                <a:schemeClr val="dk1"/>
              </a:buClr>
              <a:buSzPts val="1400"/>
              <a:buFont typeface="Arial"/>
              <a:buNone/>
              <a:defRPr sz="1400"/>
            </a:lvl5pPr>
            <a:lvl6pPr marL="2743200" lvl="5" indent="-317500" algn="l" rtl="0">
              <a:lnSpc>
                <a:spcPct val="100000"/>
              </a:lnSpc>
              <a:spcBef>
                <a:spcPts val="600"/>
              </a:spcBef>
              <a:spcAft>
                <a:spcPts val="0"/>
              </a:spcAft>
              <a:buClr>
                <a:schemeClr val="dk1"/>
              </a:buClr>
              <a:buSzPts val="1400"/>
              <a:buChar char="–"/>
              <a:defRPr/>
            </a:lvl6pPr>
            <a:lvl7pPr marL="3200400" lvl="6" indent="-317500" algn="l" rtl="0">
              <a:lnSpc>
                <a:spcPct val="100000"/>
              </a:lnSpc>
              <a:spcBef>
                <a:spcPts val="500"/>
              </a:spcBef>
              <a:spcAft>
                <a:spcPts val="0"/>
              </a:spcAft>
              <a:buClr>
                <a:schemeClr val="dk1"/>
              </a:buClr>
              <a:buSzPts val="1400"/>
              <a:buChar char="•"/>
              <a:defRPr/>
            </a:lvl7pPr>
            <a:lvl8pPr marL="3657600" lvl="7" indent="-317500" algn="l" rtl="0">
              <a:lnSpc>
                <a:spcPct val="100000"/>
              </a:lnSpc>
              <a:spcBef>
                <a:spcPts val="500"/>
              </a:spcBef>
              <a:spcAft>
                <a:spcPts val="0"/>
              </a:spcAft>
              <a:buClr>
                <a:schemeClr val="dk1"/>
              </a:buClr>
              <a:buSzPts val="1400"/>
              <a:buChar char="–"/>
              <a:defRPr/>
            </a:lvl8pPr>
            <a:lvl9pPr marL="4114800" lvl="8" indent="-317500" algn="l" rtl="0">
              <a:lnSpc>
                <a:spcPct val="100000"/>
              </a:lnSpc>
              <a:spcBef>
                <a:spcPts val="500"/>
              </a:spcBef>
              <a:spcAft>
                <a:spcPts val="500"/>
              </a:spcAft>
              <a:buClr>
                <a:schemeClr val="dk1"/>
              </a:buClr>
              <a:buSzPts val="1400"/>
              <a:buChar char="•"/>
              <a:defRPr/>
            </a:lvl9pPr>
          </a:lstStyle>
          <a:p>
            <a:endParaRPr/>
          </a:p>
        </p:txBody>
      </p:sp>
      <p:sp>
        <p:nvSpPr>
          <p:cNvPr id="849" name="Google Shape;849;p147"/>
          <p:cNvSpPr txBox="1">
            <a:spLocks noGrp="1"/>
          </p:cNvSpPr>
          <p:nvPr>
            <p:ph type="sldNum" idx="12"/>
          </p:nvPr>
        </p:nvSpPr>
        <p:spPr>
          <a:xfrm>
            <a:off x="7415406" y="4869180"/>
            <a:ext cx="13236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850" name="Google Shape;850;p147"/>
          <p:cNvSpPr txBox="1">
            <a:spLocks noGrp="1"/>
          </p:cNvSpPr>
          <p:nvPr>
            <p:ph type="ftr" idx="11"/>
          </p:nvPr>
        </p:nvSpPr>
        <p:spPr>
          <a:xfrm>
            <a:off x="2519363" y="4869180"/>
            <a:ext cx="4105200" cy="102900"/>
          </a:xfrm>
          <a:prstGeom prst="rect">
            <a:avLst/>
          </a:prstGeom>
          <a:noFill/>
          <a:ln>
            <a:noFill/>
          </a:ln>
        </p:spPr>
        <p:txBody>
          <a:bodyPr spcFirstLastPara="1" wrap="square" lIns="0" tIns="0" rIns="0" bIns="0" anchor="b" anchorCtr="0">
            <a:noAutofit/>
          </a:bodyPr>
          <a:lstStyle>
            <a:lvl1pPr lvl="0" algn="ctr" rtl="0">
              <a:lnSpc>
                <a:spcPct val="100000"/>
              </a:lnSpc>
              <a:spcBef>
                <a:spcPts val="0"/>
              </a:spcBef>
              <a:spcAft>
                <a:spcPts val="0"/>
              </a:spcAft>
              <a:buSzPts val="1100"/>
              <a:buNone/>
              <a:defRPr sz="600">
                <a:solidFill>
                  <a:schemeClr val="lt1"/>
                </a:solidFill>
              </a:defRPr>
            </a:lvl1pPr>
            <a:lvl2pPr lvl="1" algn="l" rtl="0">
              <a:lnSpc>
                <a:spcPct val="100000"/>
              </a:lnSpc>
              <a:spcBef>
                <a:spcPts val="0"/>
              </a:spcBef>
              <a:spcAft>
                <a:spcPts val="0"/>
              </a:spcAft>
              <a:buSzPts val="1100"/>
              <a:buNone/>
              <a:defRPr sz="1100"/>
            </a:lvl2pPr>
            <a:lvl3pPr lvl="2" algn="l" rtl="0">
              <a:lnSpc>
                <a:spcPct val="100000"/>
              </a:lnSpc>
              <a:spcBef>
                <a:spcPts val="0"/>
              </a:spcBef>
              <a:spcAft>
                <a:spcPts val="0"/>
              </a:spcAft>
              <a:buSzPts val="1100"/>
              <a:buNone/>
              <a:defRPr sz="1100"/>
            </a:lvl3pPr>
            <a:lvl4pPr lvl="3" algn="l" rtl="0">
              <a:lnSpc>
                <a:spcPct val="100000"/>
              </a:lnSpc>
              <a:spcBef>
                <a:spcPts val="0"/>
              </a:spcBef>
              <a:spcAft>
                <a:spcPts val="0"/>
              </a:spcAft>
              <a:buSzPts val="1100"/>
              <a:buNone/>
              <a:defRPr sz="1100"/>
            </a:lvl4pPr>
            <a:lvl5pPr lvl="4" algn="l" rtl="0">
              <a:lnSpc>
                <a:spcPct val="100000"/>
              </a:lnSpc>
              <a:spcBef>
                <a:spcPts val="0"/>
              </a:spcBef>
              <a:spcAft>
                <a:spcPts val="0"/>
              </a:spcAft>
              <a:buSzPts val="1100"/>
              <a:buNone/>
              <a:defRPr sz="1100"/>
            </a:lvl5pPr>
            <a:lvl6pPr lvl="5" algn="l" rtl="0">
              <a:lnSpc>
                <a:spcPct val="100000"/>
              </a:lnSpc>
              <a:spcBef>
                <a:spcPts val="0"/>
              </a:spcBef>
              <a:spcAft>
                <a:spcPts val="0"/>
              </a:spcAft>
              <a:buSzPts val="1100"/>
              <a:buNone/>
              <a:defRPr sz="1100"/>
            </a:lvl6pPr>
            <a:lvl7pPr lvl="6" algn="l" rtl="0">
              <a:lnSpc>
                <a:spcPct val="100000"/>
              </a:lnSpc>
              <a:spcBef>
                <a:spcPts val="0"/>
              </a:spcBef>
              <a:spcAft>
                <a:spcPts val="0"/>
              </a:spcAft>
              <a:buSzPts val="1100"/>
              <a:buNone/>
              <a:defRPr sz="1100"/>
            </a:lvl7pPr>
            <a:lvl8pPr lvl="7" algn="l" rtl="0">
              <a:lnSpc>
                <a:spcPct val="100000"/>
              </a:lnSpc>
              <a:spcBef>
                <a:spcPts val="0"/>
              </a:spcBef>
              <a:spcAft>
                <a:spcPts val="0"/>
              </a:spcAft>
              <a:buSzPts val="1100"/>
              <a:buNone/>
              <a:defRPr sz="1100"/>
            </a:lvl8pPr>
            <a:lvl9pPr lvl="8" algn="l" rtl="0">
              <a:lnSpc>
                <a:spcPct val="100000"/>
              </a:lnSpc>
              <a:spcBef>
                <a:spcPts val="0"/>
              </a:spcBef>
              <a:spcAft>
                <a:spcPts val="0"/>
              </a:spcAft>
              <a:buSzPts val="1100"/>
              <a:buNone/>
              <a:defRPr sz="11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matchingName="Agenda 1 1">
  <p:cSld name="OBJECT_3">
    <p:spTree>
      <p:nvGrpSpPr>
        <p:cNvPr id="1" name="Shape 851"/>
        <p:cNvGrpSpPr/>
        <p:nvPr/>
      </p:nvGrpSpPr>
      <p:grpSpPr>
        <a:xfrm>
          <a:off x="0" y="0"/>
          <a:ext cx="0" cy="0"/>
          <a:chOff x="0" y="0"/>
          <a:chExt cx="0" cy="0"/>
        </a:xfrm>
      </p:grpSpPr>
      <p:sp>
        <p:nvSpPr>
          <p:cNvPr id="852" name="Google Shape;852;p148"/>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matchingName="Title and Content 1">
  <p:cSld name="OBJECT_4">
    <p:spTree>
      <p:nvGrpSpPr>
        <p:cNvPr id="1" name="Shape 853"/>
        <p:cNvGrpSpPr/>
        <p:nvPr/>
      </p:nvGrpSpPr>
      <p:grpSpPr>
        <a:xfrm>
          <a:off x="0" y="0"/>
          <a:ext cx="0" cy="0"/>
          <a:chOff x="0" y="0"/>
          <a:chExt cx="0" cy="0"/>
        </a:xfrm>
      </p:grpSpPr>
      <p:sp>
        <p:nvSpPr>
          <p:cNvPr id="854" name="Google Shape;854;p149"/>
          <p:cNvSpPr txBox="1">
            <a:spLocks noGrp="1"/>
          </p:cNvSpPr>
          <p:nvPr>
            <p:ph type="title"/>
          </p:nvPr>
        </p:nvSpPr>
        <p:spPr>
          <a:xfrm>
            <a:off x="778478" y="1504056"/>
            <a:ext cx="7587000" cy="9555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2400"/>
              <a:buNone/>
              <a:defRPr sz="1200" b="0" i="0">
                <a:solidFill>
                  <a:schemeClr val="lt1"/>
                </a:solidFill>
                <a:latin typeface="Arial"/>
                <a:ea typeface="Arial"/>
                <a:cs typeface="Arial"/>
                <a:sym typeface="Aria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55" name="Google Shape;855;p149"/>
          <p:cNvSpPr txBox="1">
            <a:spLocks noGrp="1"/>
          </p:cNvSpPr>
          <p:nvPr>
            <p:ph type="body" idx="1"/>
          </p:nvPr>
        </p:nvSpPr>
        <p:spPr>
          <a:xfrm>
            <a:off x="2363628" y="1447476"/>
            <a:ext cx="6492300" cy="3186000"/>
          </a:xfrm>
          <a:prstGeom prst="rect">
            <a:avLst/>
          </a:prstGeom>
          <a:noFill/>
          <a:ln>
            <a:noFill/>
          </a:ln>
        </p:spPr>
        <p:txBody>
          <a:bodyPr spcFirstLastPara="1" wrap="square" lIns="0" tIns="0" rIns="0" bIns="0" anchor="t" anchorCtr="0">
            <a:spAutoFit/>
          </a:bodyPr>
          <a:lstStyle>
            <a:lvl1pPr marL="457200" lvl="0" indent="-228600" algn="l" rtl="0">
              <a:spcBef>
                <a:spcPts val="0"/>
              </a:spcBef>
              <a:spcAft>
                <a:spcPts val="0"/>
              </a:spcAft>
              <a:buSzPts val="1200"/>
              <a:buNone/>
              <a:defRPr b="0" i="0">
                <a:solidFill>
                  <a:schemeClr val="dk1"/>
                </a:solidFill>
              </a:defRPr>
            </a:lvl1pPr>
            <a:lvl2pPr marL="914400" lvl="1" indent="-228600" algn="l" rtl="0">
              <a:spcBef>
                <a:spcPts val="500"/>
              </a:spcBef>
              <a:spcAft>
                <a:spcPts val="0"/>
              </a:spcAft>
              <a:buSzPts val="1200"/>
              <a:buNone/>
              <a:defRPr/>
            </a:lvl2pPr>
            <a:lvl3pPr marL="1371600" lvl="2" indent="-228600" algn="l" rtl="0">
              <a:spcBef>
                <a:spcPts val="500"/>
              </a:spcBef>
              <a:spcAft>
                <a:spcPts val="0"/>
              </a:spcAft>
              <a:buSzPts val="1200"/>
              <a:buNone/>
              <a:defRPr/>
            </a:lvl3pPr>
            <a:lvl4pPr marL="1828800" lvl="3" indent="-228600" algn="l" rtl="0">
              <a:spcBef>
                <a:spcPts val="500"/>
              </a:spcBef>
              <a:spcAft>
                <a:spcPts val="0"/>
              </a:spcAft>
              <a:buSzPts val="1200"/>
              <a:buNone/>
              <a:defRPr/>
            </a:lvl4pPr>
            <a:lvl5pPr marL="2286000" lvl="4" indent="-228600" algn="l" rtl="0">
              <a:spcBef>
                <a:spcPts val="500"/>
              </a:spcBef>
              <a:spcAft>
                <a:spcPts val="0"/>
              </a:spcAft>
              <a:buSzPts val="1200"/>
              <a:buNone/>
              <a:defRPr/>
            </a:lvl5pPr>
            <a:lvl6pPr marL="2743200" lvl="5" indent="-228600" algn="l" rtl="0">
              <a:spcBef>
                <a:spcPts val="500"/>
              </a:spcBef>
              <a:spcAft>
                <a:spcPts val="0"/>
              </a:spcAft>
              <a:buSzPts val="1200"/>
              <a:buNone/>
              <a:defRPr/>
            </a:lvl6pPr>
            <a:lvl7pPr marL="3200400" lvl="6" indent="-228600" algn="l" rtl="0">
              <a:spcBef>
                <a:spcPts val="500"/>
              </a:spcBef>
              <a:spcAft>
                <a:spcPts val="0"/>
              </a:spcAft>
              <a:buSzPts val="1200"/>
              <a:buNone/>
              <a:defRPr/>
            </a:lvl7pPr>
            <a:lvl8pPr marL="3657600" lvl="7" indent="-228600" algn="l" rtl="0">
              <a:spcBef>
                <a:spcPts val="500"/>
              </a:spcBef>
              <a:spcAft>
                <a:spcPts val="0"/>
              </a:spcAft>
              <a:buSzPts val="1200"/>
              <a:buNone/>
              <a:defRPr/>
            </a:lvl8pPr>
            <a:lvl9pPr marL="4114800" lvl="8" indent="-228600" algn="l" rtl="0">
              <a:spcBef>
                <a:spcPts val="500"/>
              </a:spcBef>
              <a:spcAft>
                <a:spcPts val="500"/>
              </a:spcAft>
              <a:buSzPts val="1200"/>
              <a:buNone/>
              <a:defRPr/>
            </a:lvl9pPr>
          </a:lstStyle>
          <a:p>
            <a:endParaRPr/>
          </a:p>
        </p:txBody>
      </p:sp>
      <p:sp>
        <p:nvSpPr>
          <p:cNvPr id="856" name="Google Shape;856;p149"/>
          <p:cNvSpPr txBox="1">
            <a:spLocks noGrp="1"/>
          </p:cNvSpPr>
          <p:nvPr>
            <p:ph type="ftr" idx="11"/>
          </p:nvPr>
        </p:nvSpPr>
        <p:spPr>
          <a:xfrm>
            <a:off x="322631" y="4871481"/>
            <a:ext cx="1425300" cy="1050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1100"/>
              <a:buNone/>
              <a:defRPr sz="600" b="0" i="0">
                <a:solidFill>
                  <a:srgbClr val="464646"/>
                </a:solidFill>
                <a:latin typeface="Arial"/>
                <a:ea typeface="Arial"/>
                <a:cs typeface="Arial"/>
                <a:sym typeface="Arial"/>
              </a:defRPr>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857" name="Google Shape;857;p149"/>
          <p:cNvSpPr txBox="1">
            <a:spLocks noGrp="1"/>
          </p:cNvSpPr>
          <p:nvPr>
            <p:ph type="dt" idx="10"/>
          </p:nvPr>
        </p:nvSpPr>
        <p:spPr>
          <a:xfrm>
            <a:off x="457200" y="4783455"/>
            <a:ext cx="2103000" cy="2571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1100"/>
              <a:buNone/>
              <a:defRPr sz="1100">
                <a:solidFill>
                  <a:srgbClr val="888888"/>
                </a:solidFill>
              </a:defRPr>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858" name="Google Shape;858;p149"/>
          <p:cNvSpPr txBox="1">
            <a:spLocks noGrp="1"/>
          </p:cNvSpPr>
          <p:nvPr>
            <p:ph type="sldNum" idx="12"/>
          </p:nvPr>
        </p:nvSpPr>
        <p:spPr>
          <a:xfrm>
            <a:off x="8656414" y="4871481"/>
            <a:ext cx="184200" cy="92400"/>
          </a:xfrm>
          <a:prstGeom prst="rect">
            <a:avLst/>
          </a:prstGeom>
          <a:noFill/>
          <a:ln>
            <a:noFill/>
          </a:ln>
        </p:spPr>
        <p:txBody>
          <a:bodyPr spcFirstLastPara="1" wrap="square" lIns="0" tIns="0" rIns="0" bIns="0" anchor="t" anchorCtr="0">
            <a:spAutoFit/>
          </a:bodyPr>
          <a:lstStyle>
            <a:lvl1pPr marL="76200" marR="0" lvl="0" indent="0" algn="l" rtl="0">
              <a:lnSpc>
                <a:spcPct val="100000"/>
              </a:lnSpc>
              <a:spcBef>
                <a:spcPts val="0"/>
              </a:spcBef>
              <a:buNone/>
              <a:defRPr sz="600" b="0" i="0" u="none" strike="noStrike" cap="none">
                <a:solidFill>
                  <a:srgbClr val="464646"/>
                </a:solidFill>
                <a:latin typeface="Arial"/>
                <a:ea typeface="Arial"/>
                <a:cs typeface="Arial"/>
                <a:sym typeface="Arial"/>
              </a:defRPr>
            </a:lvl1pPr>
            <a:lvl2pPr marL="76200" marR="0" lvl="1" indent="0" algn="l" rtl="0">
              <a:lnSpc>
                <a:spcPct val="100000"/>
              </a:lnSpc>
              <a:spcBef>
                <a:spcPts val="0"/>
              </a:spcBef>
              <a:buNone/>
              <a:defRPr sz="600" b="0" i="0" u="none" strike="noStrike" cap="none">
                <a:solidFill>
                  <a:srgbClr val="464646"/>
                </a:solidFill>
                <a:latin typeface="Arial"/>
                <a:ea typeface="Arial"/>
                <a:cs typeface="Arial"/>
                <a:sym typeface="Arial"/>
              </a:defRPr>
            </a:lvl2pPr>
            <a:lvl3pPr marL="76200" marR="0" lvl="2" indent="0" algn="l" rtl="0">
              <a:lnSpc>
                <a:spcPct val="100000"/>
              </a:lnSpc>
              <a:spcBef>
                <a:spcPts val="0"/>
              </a:spcBef>
              <a:buNone/>
              <a:defRPr sz="600" b="0" i="0" u="none" strike="noStrike" cap="none">
                <a:solidFill>
                  <a:srgbClr val="464646"/>
                </a:solidFill>
                <a:latin typeface="Arial"/>
                <a:ea typeface="Arial"/>
                <a:cs typeface="Arial"/>
                <a:sym typeface="Arial"/>
              </a:defRPr>
            </a:lvl3pPr>
            <a:lvl4pPr marL="76200" marR="0" lvl="3" indent="0" algn="l" rtl="0">
              <a:lnSpc>
                <a:spcPct val="100000"/>
              </a:lnSpc>
              <a:spcBef>
                <a:spcPts val="0"/>
              </a:spcBef>
              <a:buNone/>
              <a:defRPr sz="600" b="0" i="0" u="none" strike="noStrike" cap="none">
                <a:solidFill>
                  <a:srgbClr val="464646"/>
                </a:solidFill>
                <a:latin typeface="Arial"/>
                <a:ea typeface="Arial"/>
                <a:cs typeface="Arial"/>
                <a:sym typeface="Arial"/>
              </a:defRPr>
            </a:lvl4pPr>
            <a:lvl5pPr marL="76200" marR="0" lvl="4" indent="0" algn="l" rtl="0">
              <a:lnSpc>
                <a:spcPct val="100000"/>
              </a:lnSpc>
              <a:spcBef>
                <a:spcPts val="0"/>
              </a:spcBef>
              <a:buNone/>
              <a:defRPr sz="600" b="0" i="0" u="none" strike="noStrike" cap="none">
                <a:solidFill>
                  <a:srgbClr val="464646"/>
                </a:solidFill>
                <a:latin typeface="Arial"/>
                <a:ea typeface="Arial"/>
                <a:cs typeface="Arial"/>
                <a:sym typeface="Arial"/>
              </a:defRPr>
            </a:lvl5pPr>
            <a:lvl6pPr marL="76200" marR="0" lvl="5" indent="0" algn="l" rtl="0">
              <a:lnSpc>
                <a:spcPct val="100000"/>
              </a:lnSpc>
              <a:spcBef>
                <a:spcPts val="0"/>
              </a:spcBef>
              <a:buNone/>
              <a:defRPr sz="600" b="0" i="0" u="none" strike="noStrike" cap="none">
                <a:solidFill>
                  <a:srgbClr val="464646"/>
                </a:solidFill>
                <a:latin typeface="Arial"/>
                <a:ea typeface="Arial"/>
                <a:cs typeface="Arial"/>
                <a:sym typeface="Arial"/>
              </a:defRPr>
            </a:lvl6pPr>
            <a:lvl7pPr marL="76200" marR="0" lvl="6" indent="0" algn="l" rtl="0">
              <a:lnSpc>
                <a:spcPct val="100000"/>
              </a:lnSpc>
              <a:spcBef>
                <a:spcPts val="0"/>
              </a:spcBef>
              <a:buNone/>
              <a:defRPr sz="600" b="0" i="0" u="none" strike="noStrike" cap="none">
                <a:solidFill>
                  <a:srgbClr val="464646"/>
                </a:solidFill>
                <a:latin typeface="Arial"/>
                <a:ea typeface="Arial"/>
                <a:cs typeface="Arial"/>
                <a:sym typeface="Arial"/>
              </a:defRPr>
            </a:lvl7pPr>
            <a:lvl8pPr marL="76200" marR="0" lvl="7" indent="0" algn="l" rtl="0">
              <a:lnSpc>
                <a:spcPct val="100000"/>
              </a:lnSpc>
              <a:spcBef>
                <a:spcPts val="0"/>
              </a:spcBef>
              <a:buNone/>
              <a:defRPr sz="600" b="0" i="0" u="none" strike="noStrike" cap="none">
                <a:solidFill>
                  <a:srgbClr val="464646"/>
                </a:solidFill>
                <a:latin typeface="Arial"/>
                <a:ea typeface="Arial"/>
                <a:cs typeface="Arial"/>
                <a:sym typeface="Arial"/>
              </a:defRPr>
            </a:lvl8pPr>
            <a:lvl9pPr marL="76200" marR="0" lvl="8" indent="0" algn="l" rtl="0">
              <a:lnSpc>
                <a:spcPct val="100000"/>
              </a:lnSpc>
              <a:spcBef>
                <a:spcPts val="0"/>
              </a:spcBef>
              <a:buNone/>
              <a:defRPr sz="600" b="0" i="0" u="none" strike="noStrike" cap="none">
                <a:solidFill>
                  <a:srgbClr val="464646"/>
                </a:solidFill>
                <a:latin typeface="Arial"/>
                <a:ea typeface="Arial"/>
                <a:cs typeface="Arial"/>
                <a:sym typeface="Arial"/>
              </a:defRPr>
            </a:lvl9pPr>
          </a:lstStyle>
          <a:p>
            <a:pPr marL="7620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matchingName="Title Slide 1 1">
  <p:cSld name="Title Slide 1_1">
    <p:spTree>
      <p:nvGrpSpPr>
        <p:cNvPr id="1" name="Shape 859"/>
        <p:cNvGrpSpPr/>
        <p:nvPr/>
      </p:nvGrpSpPr>
      <p:grpSpPr>
        <a:xfrm>
          <a:off x="0" y="0"/>
          <a:ext cx="0" cy="0"/>
          <a:chOff x="0" y="0"/>
          <a:chExt cx="0" cy="0"/>
        </a:xfrm>
      </p:grpSpPr>
      <p:sp>
        <p:nvSpPr>
          <p:cNvPr id="860" name="Google Shape;860;p150"/>
          <p:cNvSpPr txBox="1">
            <a:spLocks noGrp="1"/>
          </p:cNvSpPr>
          <p:nvPr>
            <p:ph type="ctrTitle"/>
          </p:nvPr>
        </p:nvSpPr>
        <p:spPr>
          <a:xfrm>
            <a:off x="197044" y="1130981"/>
            <a:ext cx="3606600" cy="9402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1"/>
              </a:buClr>
              <a:buSzPts val="3000"/>
              <a:buFont typeface="Georgia"/>
              <a:buNone/>
              <a:defRPr sz="30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861" name="Google Shape;861;p150"/>
          <p:cNvSpPr txBox="1">
            <a:spLocks noGrp="1"/>
          </p:cNvSpPr>
          <p:nvPr>
            <p:ph type="subTitle" idx="1"/>
          </p:nvPr>
        </p:nvSpPr>
        <p:spPr>
          <a:xfrm>
            <a:off x="197044" y="2804588"/>
            <a:ext cx="2283000" cy="2427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pic>
        <p:nvPicPr>
          <p:cNvPr id="862" name="Google Shape;862;p150"/>
          <p:cNvPicPr preferRelativeResize="0"/>
          <p:nvPr/>
        </p:nvPicPr>
        <p:blipFill rotWithShape="1">
          <a:blip r:embed="rId2">
            <a:alphaModFix/>
          </a:blip>
          <a:srcRect/>
          <a:stretch/>
        </p:blipFill>
        <p:spPr>
          <a:xfrm>
            <a:off x="138854" y="3998214"/>
            <a:ext cx="1227583" cy="1013390"/>
          </a:xfrm>
          <a:prstGeom prst="rect">
            <a:avLst/>
          </a:prstGeom>
          <a:noFill/>
          <a:ln>
            <a:noFill/>
          </a:ln>
        </p:spPr>
      </p:pic>
      <p:sp>
        <p:nvSpPr>
          <p:cNvPr id="863" name="Google Shape;863;p150"/>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Title Slide Split">
  <p:cSld name="Title Slide Split">
    <p:spTree>
      <p:nvGrpSpPr>
        <p:cNvPr id="1" name="Shape 104"/>
        <p:cNvGrpSpPr/>
        <p:nvPr/>
      </p:nvGrpSpPr>
      <p:grpSpPr>
        <a:xfrm>
          <a:off x="0" y="0"/>
          <a:ext cx="0" cy="0"/>
          <a:chOff x="0" y="0"/>
          <a:chExt cx="0" cy="0"/>
        </a:xfrm>
      </p:grpSpPr>
      <p:sp>
        <p:nvSpPr>
          <p:cNvPr id="105" name="Google Shape;105;p16"/>
          <p:cNvSpPr/>
          <p:nvPr/>
        </p:nvSpPr>
        <p:spPr>
          <a:xfrm>
            <a:off x="4572000" y="0"/>
            <a:ext cx="4572000" cy="51435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106" name="Google Shape;106;p16"/>
          <p:cNvSpPr txBox="1">
            <a:spLocks noGrp="1"/>
          </p:cNvSpPr>
          <p:nvPr>
            <p:ph type="ctrTitle"/>
          </p:nvPr>
        </p:nvSpPr>
        <p:spPr>
          <a:xfrm>
            <a:off x="457199" y="342900"/>
            <a:ext cx="3979800" cy="22290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3600"/>
              <a:buFont typeface="Georgia"/>
              <a:buNone/>
              <a:defRPr sz="36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7" name="Google Shape;107;p16"/>
          <p:cNvSpPr/>
          <p:nvPr/>
        </p:nvSpPr>
        <p:spPr>
          <a:xfrm>
            <a:off x="4000500" y="0"/>
            <a:ext cx="5143500" cy="51435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Arial"/>
              <a:ea typeface="Arial"/>
              <a:cs typeface="Arial"/>
              <a:sym typeface="Arial"/>
            </a:endParaRPr>
          </a:p>
        </p:txBody>
      </p:sp>
      <p:sp>
        <p:nvSpPr>
          <p:cNvPr id="108" name="Google Shape;108;p16"/>
          <p:cNvSpPr/>
          <p:nvPr/>
        </p:nvSpPr>
        <p:spPr>
          <a:xfrm>
            <a:off x="4000500" y="0"/>
            <a:ext cx="5143500" cy="51435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Arial"/>
              <a:ea typeface="Arial"/>
              <a:cs typeface="Arial"/>
              <a:sym typeface="Arial"/>
            </a:endParaRPr>
          </a:p>
        </p:txBody>
      </p:sp>
      <p:pic>
        <p:nvPicPr>
          <p:cNvPr id="109" name="Google Shape;109;p16"/>
          <p:cNvPicPr preferRelativeResize="0"/>
          <p:nvPr/>
        </p:nvPicPr>
        <p:blipFill rotWithShape="1">
          <a:blip r:embed="rId2">
            <a:alphaModFix/>
          </a:blip>
          <a:srcRect/>
          <a:stretch/>
        </p:blipFill>
        <p:spPr>
          <a:xfrm>
            <a:off x="201168" y="3998214"/>
            <a:ext cx="920688" cy="760044"/>
          </a:xfrm>
          <a:prstGeom prst="rect">
            <a:avLst/>
          </a:prstGeom>
          <a:noFill/>
          <a:ln>
            <a:noFill/>
          </a:ln>
        </p:spPr>
      </p:pic>
      <p:sp>
        <p:nvSpPr>
          <p:cNvPr id="110" name="Google Shape;110;p16"/>
          <p:cNvSpPr txBox="1">
            <a:spLocks noGrp="1"/>
          </p:cNvSpPr>
          <p:nvPr>
            <p:ph type="subTitle" idx="1"/>
          </p:nvPr>
        </p:nvSpPr>
        <p:spPr>
          <a:xfrm>
            <a:off x="457199" y="2811780"/>
            <a:ext cx="39798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Agenda">
  <p:cSld name="Agenda">
    <p:spTree>
      <p:nvGrpSpPr>
        <p:cNvPr id="1" name="Shape 111"/>
        <p:cNvGrpSpPr/>
        <p:nvPr/>
      </p:nvGrpSpPr>
      <p:grpSpPr>
        <a:xfrm>
          <a:off x="0" y="0"/>
          <a:ext cx="0" cy="0"/>
          <a:chOff x="0" y="0"/>
          <a:chExt cx="0" cy="0"/>
        </a:xfrm>
      </p:grpSpPr>
      <p:sp>
        <p:nvSpPr>
          <p:cNvPr id="112" name="Google Shape;112;p17"/>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113" name="Google Shape;113;p17"/>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Section Header Orange">
  <p:cSld name="Section Header Orange">
    <p:bg>
      <p:bgPr>
        <a:solidFill>
          <a:srgbClr val="D04A02"/>
        </a:solidFill>
        <a:effectLst/>
      </p:bgPr>
    </p:bg>
    <p:spTree>
      <p:nvGrpSpPr>
        <p:cNvPr id="1" name="Shape 114"/>
        <p:cNvGrpSpPr/>
        <p:nvPr/>
      </p:nvGrpSpPr>
      <p:grpSpPr>
        <a:xfrm>
          <a:off x="0" y="0"/>
          <a:ext cx="0" cy="0"/>
          <a:chOff x="0" y="0"/>
          <a:chExt cx="0" cy="0"/>
        </a:xfrm>
      </p:grpSpPr>
      <p:sp>
        <p:nvSpPr>
          <p:cNvPr id="115" name="Google Shape;115;p18"/>
          <p:cNvSpPr txBox="1">
            <a:spLocks noGrp="1"/>
          </p:cNvSpPr>
          <p:nvPr>
            <p:ph type="title"/>
          </p:nvPr>
        </p:nvSpPr>
        <p:spPr>
          <a:xfrm>
            <a:off x="3886200" y="1582103"/>
            <a:ext cx="3520500" cy="198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6" name="Google Shape;116;p18"/>
          <p:cNvSpPr txBox="1">
            <a:spLocks noGrp="1"/>
          </p:cNvSpPr>
          <p:nvPr>
            <p:ph type="subTitle" idx="1"/>
          </p:nvPr>
        </p:nvSpPr>
        <p:spPr>
          <a:xfrm>
            <a:off x="457200" y="0"/>
            <a:ext cx="3429000" cy="51435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Section Header Red">
  <p:cSld name="Section Header Red">
    <p:bg>
      <p:bgPr>
        <a:solidFill>
          <a:srgbClr val="E0301E"/>
        </a:solidFill>
        <a:effectLst/>
      </p:bgPr>
    </p:bg>
    <p:spTree>
      <p:nvGrpSpPr>
        <p:cNvPr id="1" name="Shape 117"/>
        <p:cNvGrpSpPr/>
        <p:nvPr/>
      </p:nvGrpSpPr>
      <p:grpSpPr>
        <a:xfrm>
          <a:off x="0" y="0"/>
          <a:ext cx="0" cy="0"/>
          <a:chOff x="0" y="0"/>
          <a:chExt cx="0" cy="0"/>
        </a:xfrm>
      </p:grpSpPr>
      <p:sp>
        <p:nvSpPr>
          <p:cNvPr id="118" name="Google Shape;118;p19"/>
          <p:cNvSpPr txBox="1">
            <a:spLocks noGrp="1"/>
          </p:cNvSpPr>
          <p:nvPr>
            <p:ph type="title"/>
          </p:nvPr>
        </p:nvSpPr>
        <p:spPr>
          <a:xfrm>
            <a:off x="3886200" y="1577579"/>
            <a:ext cx="3520500" cy="198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9" name="Google Shape;119;p19"/>
          <p:cNvSpPr txBox="1">
            <a:spLocks noGrp="1"/>
          </p:cNvSpPr>
          <p:nvPr>
            <p:ph type="subTitle" idx="1"/>
          </p:nvPr>
        </p:nvSpPr>
        <p:spPr>
          <a:xfrm>
            <a:off x="457200" y="0"/>
            <a:ext cx="3429000" cy="51435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Section Header Grey">
  <p:cSld name="Section Header Grey">
    <p:bg>
      <p:bgPr>
        <a:solidFill>
          <a:srgbClr val="464646"/>
        </a:solidFill>
        <a:effectLst/>
      </p:bgPr>
    </p:bg>
    <p:spTree>
      <p:nvGrpSpPr>
        <p:cNvPr id="1" name="Shape 120"/>
        <p:cNvGrpSpPr/>
        <p:nvPr/>
      </p:nvGrpSpPr>
      <p:grpSpPr>
        <a:xfrm>
          <a:off x="0" y="0"/>
          <a:ext cx="0" cy="0"/>
          <a:chOff x="0" y="0"/>
          <a:chExt cx="0" cy="0"/>
        </a:xfrm>
      </p:grpSpPr>
      <p:sp>
        <p:nvSpPr>
          <p:cNvPr id="121" name="Google Shape;121;p20"/>
          <p:cNvSpPr txBox="1">
            <a:spLocks noGrp="1"/>
          </p:cNvSpPr>
          <p:nvPr>
            <p:ph type="title"/>
          </p:nvPr>
        </p:nvSpPr>
        <p:spPr>
          <a:xfrm>
            <a:off x="3886200" y="1577579"/>
            <a:ext cx="3520500" cy="198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2" name="Google Shape;122;p20"/>
          <p:cNvSpPr txBox="1">
            <a:spLocks noGrp="1"/>
          </p:cNvSpPr>
          <p:nvPr>
            <p:ph type="subTitle" idx="1"/>
          </p:nvPr>
        </p:nvSpPr>
        <p:spPr>
          <a:xfrm>
            <a:off x="457200" y="0"/>
            <a:ext cx="3429000" cy="51435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Slide 1 Grey">
  <p:cSld name="Title Slide 1 Grey">
    <p:spTree>
      <p:nvGrpSpPr>
        <p:cNvPr id="1" name="Shape 21"/>
        <p:cNvGrpSpPr/>
        <p:nvPr/>
      </p:nvGrpSpPr>
      <p:grpSpPr>
        <a:xfrm>
          <a:off x="0" y="0"/>
          <a:ext cx="0" cy="0"/>
          <a:chOff x="0" y="0"/>
          <a:chExt cx="0" cy="0"/>
        </a:xfrm>
      </p:grpSpPr>
      <p:sp>
        <p:nvSpPr>
          <p:cNvPr id="22" name="Google Shape;22;p3"/>
          <p:cNvSpPr/>
          <p:nvPr/>
        </p:nvSpPr>
        <p:spPr>
          <a:xfrm>
            <a:off x="-1" y="0"/>
            <a:ext cx="6126300" cy="2571900"/>
          </a:xfrm>
          <a:prstGeom prst="rect">
            <a:avLst/>
          </a:prstGeom>
          <a:solidFill>
            <a:srgbClr val="7D7D7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rial"/>
              <a:ea typeface="Arial"/>
              <a:cs typeface="Arial"/>
              <a:sym typeface="Arial"/>
            </a:endParaRPr>
          </a:p>
        </p:txBody>
      </p:sp>
      <p:sp>
        <p:nvSpPr>
          <p:cNvPr id="23" name="Google Shape;23;p3"/>
          <p:cNvSpPr/>
          <p:nvPr/>
        </p:nvSpPr>
        <p:spPr>
          <a:xfrm>
            <a:off x="-1" y="2571750"/>
            <a:ext cx="6126300" cy="8574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rial"/>
              <a:ea typeface="Arial"/>
              <a:cs typeface="Arial"/>
              <a:sym typeface="Arial"/>
            </a:endParaRPr>
          </a:p>
        </p:txBody>
      </p:sp>
      <p:sp>
        <p:nvSpPr>
          <p:cNvPr id="24" name="Google Shape;24;p3"/>
          <p:cNvSpPr/>
          <p:nvPr/>
        </p:nvSpPr>
        <p:spPr>
          <a:xfrm>
            <a:off x="6126163" y="0"/>
            <a:ext cx="3017700" cy="25719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rial"/>
              <a:ea typeface="Arial"/>
              <a:cs typeface="Arial"/>
              <a:sym typeface="Arial"/>
            </a:endParaRPr>
          </a:p>
        </p:txBody>
      </p:sp>
      <p:sp>
        <p:nvSpPr>
          <p:cNvPr id="25" name="Google Shape;25;p3"/>
          <p:cNvSpPr txBox="1">
            <a:spLocks noGrp="1"/>
          </p:cNvSpPr>
          <p:nvPr>
            <p:ph type="ctrTitle"/>
          </p:nvPr>
        </p:nvSpPr>
        <p:spPr>
          <a:xfrm>
            <a:off x="457200" y="342899"/>
            <a:ext cx="5394300" cy="1885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4400"/>
              <a:buFont typeface="Georgia"/>
              <a:buNone/>
              <a:defRPr sz="44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6" name="Google Shape;26;p3"/>
          <p:cNvPicPr preferRelativeResize="0"/>
          <p:nvPr/>
        </p:nvPicPr>
        <p:blipFill rotWithShape="1">
          <a:blip r:embed="rId2">
            <a:alphaModFix/>
          </a:blip>
          <a:srcRect/>
          <a:stretch/>
        </p:blipFill>
        <p:spPr>
          <a:xfrm>
            <a:off x="201168" y="3998214"/>
            <a:ext cx="920688" cy="760044"/>
          </a:xfrm>
          <a:prstGeom prst="rect">
            <a:avLst/>
          </a:prstGeom>
          <a:noFill/>
          <a:ln>
            <a:noFill/>
          </a:ln>
        </p:spPr>
      </p:pic>
      <p:sp>
        <p:nvSpPr>
          <p:cNvPr id="27" name="Google Shape;27;p3"/>
          <p:cNvSpPr txBox="1">
            <a:spLocks noGrp="1"/>
          </p:cNvSpPr>
          <p:nvPr>
            <p:ph type="subTitle" idx="1"/>
          </p:nvPr>
        </p:nvSpPr>
        <p:spPr>
          <a:xfrm>
            <a:off x="457200" y="2811780"/>
            <a:ext cx="39804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Section Header Orange Manual">
  <p:cSld name="Section Header Orange Manual">
    <p:bg>
      <p:bgPr>
        <a:solidFill>
          <a:srgbClr val="D04A02"/>
        </a:solidFill>
        <a:effectLst/>
      </p:bgPr>
    </p:bg>
    <p:spTree>
      <p:nvGrpSpPr>
        <p:cNvPr id="1" name="Shape 123"/>
        <p:cNvGrpSpPr/>
        <p:nvPr/>
      </p:nvGrpSpPr>
      <p:grpSpPr>
        <a:xfrm>
          <a:off x="0" y="0"/>
          <a:ext cx="0" cy="0"/>
          <a:chOff x="0" y="0"/>
          <a:chExt cx="0" cy="0"/>
        </a:xfrm>
      </p:grpSpPr>
      <p:sp>
        <p:nvSpPr>
          <p:cNvPr id="124" name="Google Shape;124;p21"/>
          <p:cNvSpPr txBox="1">
            <a:spLocks noGrp="1"/>
          </p:cNvSpPr>
          <p:nvPr>
            <p:ph type="title"/>
          </p:nvPr>
        </p:nvSpPr>
        <p:spPr>
          <a:xfrm>
            <a:off x="457200" y="342900"/>
            <a:ext cx="1097400" cy="1234500"/>
          </a:xfrm>
          <a:prstGeom prst="rect">
            <a:avLst/>
          </a:prstGeom>
          <a:noFill/>
          <a:ln>
            <a:noFill/>
          </a:ln>
        </p:spPr>
        <p:txBody>
          <a:bodyPr spcFirstLastPara="1" wrap="square" lIns="0" tIns="0" rIns="0" bIns="0" anchor="b" anchorCtr="0">
            <a:noAutofit/>
          </a:bodyPr>
          <a:lstStyle>
            <a:lvl1pPr marR="0" lvl="0" algn="l" rtl="0">
              <a:lnSpc>
                <a:spcPct val="80000"/>
              </a:lnSpc>
              <a:spcBef>
                <a:spcPts val="0"/>
              </a:spcBef>
              <a:spcAft>
                <a:spcPts val="0"/>
              </a:spcAft>
              <a:buClr>
                <a:schemeClr val="lt1"/>
              </a:buClr>
              <a:buSzPts val="11500"/>
              <a:buFont typeface="Arial"/>
              <a:buNone/>
              <a:defRPr sz="115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Section Header Red Manual">
  <p:cSld name="Section Header Red Manual">
    <p:bg>
      <p:bgPr>
        <a:solidFill>
          <a:srgbClr val="E0301E"/>
        </a:solidFill>
        <a:effectLst/>
      </p:bgPr>
    </p:bg>
    <p:spTree>
      <p:nvGrpSpPr>
        <p:cNvPr id="1" name="Shape 125"/>
        <p:cNvGrpSpPr/>
        <p:nvPr/>
      </p:nvGrpSpPr>
      <p:grpSpPr>
        <a:xfrm>
          <a:off x="0" y="0"/>
          <a:ext cx="0" cy="0"/>
          <a:chOff x="0" y="0"/>
          <a:chExt cx="0" cy="0"/>
        </a:xfrm>
      </p:grpSpPr>
      <p:sp>
        <p:nvSpPr>
          <p:cNvPr id="126" name="Google Shape;126;p22"/>
          <p:cNvSpPr txBox="1">
            <a:spLocks noGrp="1"/>
          </p:cNvSpPr>
          <p:nvPr>
            <p:ph type="title"/>
          </p:nvPr>
        </p:nvSpPr>
        <p:spPr>
          <a:xfrm>
            <a:off x="457200" y="342900"/>
            <a:ext cx="1097400" cy="1234500"/>
          </a:xfrm>
          <a:prstGeom prst="rect">
            <a:avLst/>
          </a:prstGeom>
          <a:noFill/>
          <a:ln>
            <a:noFill/>
          </a:ln>
        </p:spPr>
        <p:txBody>
          <a:bodyPr spcFirstLastPara="1" wrap="square" lIns="0" tIns="0" rIns="0" bIns="0" anchor="b" anchorCtr="0">
            <a:noAutofit/>
          </a:bodyPr>
          <a:lstStyle>
            <a:lvl1pPr marR="0" lvl="0" algn="l" rtl="0">
              <a:lnSpc>
                <a:spcPct val="80000"/>
              </a:lnSpc>
              <a:spcBef>
                <a:spcPts val="0"/>
              </a:spcBef>
              <a:spcAft>
                <a:spcPts val="0"/>
              </a:spcAft>
              <a:buClr>
                <a:schemeClr val="lt1"/>
              </a:buClr>
              <a:buSzPts val="11500"/>
              <a:buFont typeface="Arial"/>
              <a:buNone/>
              <a:defRPr sz="115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Section Header Grey Manual">
  <p:cSld name="Section Header Grey Manual">
    <p:bg>
      <p:bgPr>
        <a:solidFill>
          <a:srgbClr val="464646"/>
        </a:solidFill>
        <a:effectLst/>
      </p:bgPr>
    </p:bg>
    <p:spTree>
      <p:nvGrpSpPr>
        <p:cNvPr id="1" name="Shape 127"/>
        <p:cNvGrpSpPr/>
        <p:nvPr/>
      </p:nvGrpSpPr>
      <p:grpSpPr>
        <a:xfrm>
          <a:off x="0" y="0"/>
          <a:ext cx="0" cy="0"/>
          <a:chOff x="0" y="0"/>
          <a:chExt cx="0" cy="0"/>
        </a:xfrm>
      </p:grpSpPr>
      <p:sp>
        <p:nvSpPr>
          <p:cNvPr id="128" name="Google Shape;128;p23"/>
          <p:cNvSpPr txBox="1">
            <a:spLocks noGrp="1"/>
          </p:cNvSpPr>
          <p:nvPr>
            <p:ph type="title"/>
          </p:nvPr>
        </p:nvSpPr>
        <p:spPr>
          <a:xfrm>
            <a:off x="457200" y="342900"/>
            <a:ext cx="1097400" cy="1234500"/>
          </a:xfrm>
          <a:prstGeom prst="rect">
            <a:avLst/>
          </a:prstGeom>
          <a:noFill/>
          <a:ln>
            <a:noFill/>
          </a:ln>
        </p:spPr>
        <p:txBody>
          <a:bodyPr spcFirstLastPara="1" wrap="square" lIns="0" tIns="0" rIns="0" bIns="0" anchor="b" anchorCtr="0">
            <a:noAutofit/>
          </a:bodyPr>
          <a:lstStyle>
            <a:lvl1pPr marR="0" lvl="0" algn="l" rtl="0">
              <a:lnSpc>
                <a:spcPct val="80000"/>
              </a:lnSpc>
              <a:spcBef>
                <a:spcPts val="0"/>
              </a:spcBef>
              <a:spcAft>
                <a:spcPts val="0"/>
              </a:spcAft>
              <a:buClr>
                <a:schemeClr val="lt1"/>
              </a:buClr>
              <a:buSzPts val="11500"/>
              <a:buFont typeface="Arial"/>
              <a:buNone/>
              <a:defRPr sz="115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Quote 1 Image Full">
  <p:cSld name="Quote 1 Image Full">
    <p:bg>
      <p:bgPr>
        <a:solidFill>
          <a:srgbClr val="DEDEDE"/>
        </a:solidFill>
        <a:effectLst/>
      </p:bgPr>
    </p:bg>
    <p:spTree>
      <p:nvGrpSpPr>
        <p:cNvPr id="1" name="Shape 129"/>
        <p:cNvGrpSpPr/>
        <p:nvPr/>
      </p:nvGrpSpPr>
      <p:grpSpPr>
        <a:xfrm>
          <a:off x="0" y="0"/>
          <a:ext cx="0" cy="0"/>
          <a:chOff x="0" y="0"/>
          <a:chExt cx="0" cy="0"/>
        </a:xfrm>
      </p:grpSpPr>
      <p:sp>
        <p:nvSpPr>
          <p:cNvPr id="130" name="Google Shape;130;p24"/>
          <p:cNvSpPr txBox="1">
            <a:spLocks noGrp="1"/>
          </p:cNvSpPr>
          <p:nvPr>
            <p:ph type="body" idx="1"/>
          </p:nvPr>
        </p:nvSpPr>
        <p:spPr>
          <a:xfrm>
            <a:off x="0" y="857250"/>
            <a:ext cx="3657600" cy="3429000"/>
          </a:xfrm>
          <a:prstGeom prst="rect">
            <a:avLst/>
          </a:prstGeom>
          <a:solidFill>
            <a:srgbClr val="E0301E"/>
          </a:solidFill>
          <a:ln>
            <a:noFill/>
          </a:ln>
        </p:spPr>
        <p:txBody>
          <a:bodyPr spcFirstLastPara="1" wrap="square" lIns="457200" tIns="1234425" rIns="228600" bIns="228600" anchor="t" anchorCtr="0">
            <a:noAutofit/>
          </a:bodyPr>
          <a:lstStyle>
            <a:lvl1pPr marL="457200" marR="0" lvl="0" indent="-228600" algn="l" rtl="0">
              <a:lnSpc>
                <a:spcPct val="90000"/>
              </a:lnSpc>
              <a:spcBef>
                <a:spcPts val="0"/>
              </a:spcBef>
              <a:spcAft>
                <a:spcPts val="0"/>
              </a:spcAft>
              <a:buClr>
                <a:schemeClr val="lt1"/>
              </a:buClr>
              <a:buSzPts val="2400"/>
              <a:buFont typeface="Arial"/>
              <a:buNone/>
              <a:defRPr sz="24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1800"/>
              </a:spcBef>
              <a:spcAft>
                <a:spcPts val="0"/>
              </a:spcAft>
              <a:buClr>
                <a:schemeClr val="lt1"/>
              </a:buClr>
              <a:buSzPts val="1400"/>
              <a:buFont typeface="Arial"/>
              <a:buNone/>
              <a:defRPr sz="14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
        <p:nvSpPr>
          <p:cNvPr id="131" name="Google Shape;131;p24"/>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lt1"/>
                </a:solidFill>
                <a:latin typeface="Arial"/>
                <a:ea typeface="Arial"/>
                <a:cs typeface="Arial"/>
                <a:sym typeface="Arial"/>
              </a:defRPr>
            </a:lvl1pPr>
            <a:lvl2pPr marL="0" marR="0" lvl="1" indent="0" algn="r" rtl="0">
              <a:spcBef>
                <a:spcPts val="0"/>
              </a:spcBef>
              <a:buNone/>
              <a:defRPr sz="700">
                <a:solidFill>
                  <a:schemeClr val="lt1"/>
                </a:solidFill>
                <a:latin typeface="Arial"/>
                <a:ea typeface="Arial"/>
                <a:cs typeface="Arial"/>
                <a:sym typeface="Arial"/>
              </a:defRPr>
            </a:lvl2pPr>
            <a:lvl3pPr marL="0" marR="0" lvl="2" indent="0" algn="r" rtl="0">
              <a:spcBef>
                <a:spcPts val="0"/>
              </a:spcBef>
              <a:buNone/>
              <a:defRPr sz="700">
                <a:solidFill>
                  <a:schemeClr val="lt1"/>
                </a:solidFill>
                <a:latin typeface="Arial"/>
                <a:ea typeface="Arial"/>
                <a:cs typeface="Arial"/>
                <a:sym typeface="Arial"/>
              </a:defRPr>
            </a:lvl3pPr>
            <a:lvl4pPr marL="0" marR="0" lvl="3" indent="0" algn="r" rtl="0">
              <a:spcBef>
                <a:spcPts val="0"/>
              </a:spcBef>
              <a:buNone/>
              <a:defRPr sz="700">
                <a:solidFill>
                  <a:schemeClr val="lt1"/>
                </a:solidFill>
                <a:latin typeface="Arial"/>
                <a:ea typeface="Arial"/>
                <a:cs typeface="Arial"/>
                <a:sym typeface="Arial"/>
              </a:defRPr>
            </a:lvl4pPr>
            <a:lvl5pPr marL="0" marR="0" lvl="4" indent="0" algn="r" rtl="0">
              <a:spcBef>
                <a:spcPts val="0"/>
              </a:spcBef>
              <a:buNone/>
              <a:defRPr sz="700">
                <a:solidFill>
                  <a:schemeClr val="lt1"/>
                </a:solidFill>
                <a:latin typeface="Arial"/>
                <a:ea typeface="Arial"/>
                <a:cs typeface="Arial"/>
                <a:sym typeface="Arial"/>
              </a:defRPr>
            </a:lvl5pPr>
            <a:lvl6pPr marL="0" marR="0" lvl="5" indent="0" algn="r" rtl="0">
              <a:spcBef>
                <a:spcPts val="0"/>
              </a:spcBef>
              <a:buNone/>
              <a:defRPr sz="700">
                <a:solidFill>
                  <a:schemeClr val="lt1"/>
                </a:solidFill>
                <a:latin typeface="Arial"/>
                <a:ea typeface="Arial"/>
                <a:cs typeface="Arial"/>
                <a:sym typeface="Arial"/>
              </a:defRPr>
            </a:lvl6pPr>
            <a:lvl7pPr marL="0" marR="0" lvl="6" indent="0" algn="r" rtl="0">
              <a:spcBef>
                <a:spcPts val="0"/>
              </a:spcBef>
              <a:buNone/>
              <a:defRPr sz="700">
                <a:solidFill>
                  <a:schemeClr val="lt1"/>
                </a:solidFill>
                <a:latin typeface="Arial"/>
                <a:ea typeface="Arial"/>
                <a:cs typeface="Arial"/>
                <a:sym typeface="Arial"/>
              </a:defRPr>
            </a:lvl7pPr>
            <a:lvl8pPr marL="0" marR="0" lvl="7" indent="0" algn="r" rtl="0">
              <a:spcBef>
                <a:spcPts val="0"/>
              </a:spcBef>
              <a:buNone/>
              <a:defRPr sz="700">
                <a:solidFill>
                  <a:schemeClr val="lt1"/>
                </a:solidFill>
                <a:latin typeface="Arial"/>
                <a:ea typeface="Arial"/>
                <a:cs typeface="Arial"/>
                <a:sym typeface="Arial"/>
              </a:defRPr>
            </a:lvl8pPr>
            <a:lvl9pPr marL="0" marR="0" lvl="8" indent="0" algn="r" rtl="0">
              <a:spcBef>
                <a:spcPts val="0"/>
              </a:spcBef>
              <a:buNone/>
              <a:defRPr sz="7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132" name="Google Shape;132;p24"/>
          <p:cNvSpPr/>
          <p:nvPr/>
        </p:nvSpPr>
        <p:spPr>
          <a:xfrm>
            <a:off x="457200" y="1149859"/>
            <a:ext cx="731522" cy="427720"/>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Quote 1 Image Orange">
  <p:cSld name="Quote 1 Image Orange">
    <p:bg>
      <p:bgPr>
        <a:solidFill>
          <a:srgbClr val="D04A02"/>
        </a:solidFill>
        <a:effectLst/>
      </p:bgPr>
    </p:bg>
    <p:spTree>
      <p:nvGrpSpPr>
        <p:cNvPr id="1" name="Shape 133"/>
        <p:cNvGrpSpPr/>
        <p:nvPr/>
      </p:nvGrpSpPr>
      <p:grpSpPr>
        <a:xfrm>
          <a:off x="0" y="0"/>
          <a:ext cx="0" cy="0"/>
          <a:chOff x="0" y="0"/>
          <a:chExt cx="0" cy="0"/>
        </a:xfrm>
      </p:grpSpPr>
      <p:sp>
        <p:nvSpPr>
          <p:cNvPr id="134" name="Google Shape;134;p25"/>
          <p:cNvSpPr/>
          <p:nvPr/>
        </p:nvSpPr>
        <p:spPr>
          <a:xfrm>
            <a:off x="4572000" y="0"/>
            <a:ext cx="4572000" cy="51435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135" name="Google Shape;135;p25"/>
          <p:cNvSpPr txBox="1">
            <a:spLocks noGrp="1"/>
          </p:cNvSpPr>
          <p:nvPr>
            <p:ph type="body" idx="1"/>
          </p:nvPr>
        </p:nvSpPr>
        <p:spPr>
          <a:xfrm>
            <a:off x="457199" y="1371600"/>
            <a:ext cx="3979800" cy="32577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200"/>
              <a:buFont typeface="Arial"/>
              <a:buNone/>
              <a:defRPr sz="32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1800"/>
              </a:spcBef>
              <a:spcAft>
                <a:spcPts val="0"/>
              </a:spcAft>
              <a:buClr>
                <a:schemeClr val="lt1"/>
              </a:buClr>
              <a:buSzPts val="1400"/>
              <a:buFont typeface="Arial"/>
              <a:buNone/>
              <a:defRPr sz="14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
        <p:nvSpPr>
          <p:cNvPr id="136" name="Google Shape;136;p25"/>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lt1"/>
                </a:solidFill>
                <a:latin typeface="Arial"/>
                <a:ea typeface="Arial"/>
                <a:cs typeface="Arial"/>
                <a:sym typeface="Arial"/>
              </a:defRPr>
            </a:lvl1pPr>
            <a:lvl2pPr marL="0" marR="0" lvl="1" indent="0" algn="r" rtl="0">
              <a:spcBef>
                <a:spcPts val="0"/>
              </a:spcBef>
              <a:buNone/>
              <a:defRPr sz="700">
                <a:solidFill>
                  <a:schemeClr val="lt1"/>
                </a:solidFill>
                <a:latin typeface="Arial"/>
                <a:ea typeface="Arial"/>
                <a:cs typeface="Arial"/>
                <a:sym typeface="Arial"/>
              </a:defRPr>
            </a:lvl2pPr>
            <a:lvl3pPr marL="0" marR="0" lvl="2" indent="0" algn="r" rtl="0">
              <a:spcBef>
                <a:spcPts val="0"/>
              </a:spcBef>
              <a:buNone/>
              <a:defRPr sz="700">
                <a:solidFill>
                  <a:schemeClr val="lt1"/>
                </a:solidFill>
                <a:latin typeface="Arial"/>
                <a:ea typeface="Arial"/>
                <a:cs typeface="Arial"/>
                <a:sym typeface="Arial"/>
              </a:defRPr>
            </a:lvl3pPr>
            <a:lvl4pPr marL="0" marR="0" lvl="3" indent="0" algn="r" rtl="0">
              <a:spcBef>
                <a:spcPts val="0"/>
              </a:spcBef>
              <a:buNone/>
              <a:defRPr sz="700">
                <a:solidFill>
                  <a:schemeClr val="lt1"/>
                </a:solidFill>
                <a:latin typeface="Arial"/>
                <a:ea typeface="Arial"/>
                <a:cs typeface="Arial"/>
                <a:sym typeface="Arial"/>
              </a:defRPr>
            </a:lvl4pPr>
            <a:lvl5pPr marL="0" marR="0" lvl="4" indent="0" algn="r" rtl="0">
              <a:spcBef>
                <a:spcPts val="0"/>
              </a:spcBef>
              <a:buNone/>
              <a:defRPr sz="700">
                <a:solidFill>
                  <a:schemeClr val="lt1"/>
                </a:solidFill>
                <a:latin typeface="Arial"/>
                <a:ea typeface="Arial"/>
                <a:cs typeface="Arial"/>
                <a:sym typeface="Arial"/>
              </a:defRPr>
            </a:lvl5pPr>
            <a:lvl6pPr marL="0" marR="0" lvl="5" indent="0" algn="r" rtl="0">
              <a:spcBef>
                <a:spcPts val="0"/>
              </a:spcBef>
              <a:buNone/>
              <a:defRPr sz="700">
                <a:solidFill>
                  <a:schemeClr val="lt1"/>
                </a:solidFill>
                <a:latin typeface="Arial"/>
                <a:ea typeface="Arial"/>
                <a:cs typeface="Arial"/>
                <a:sym typeface="Arial"/>
              </a:defRPr>
            </a:lvl6pPr>
            <a:lvl7pPr marL="0" marR="0" lvl="6" indent="0" algn="r" rtl="0">
              <a:spcBef>
                <a:spcPts val="0"/>
              </a:spcBef>
              <a:buNone/>
              <a:defRPr sz="700">
                <a:solidFill>
                  <a:schemeClr val="lt1"/>
                </a:solidFill>
                <a:latin typeface="Arial"/>
                <a:ea typeface="Arial"/>
                <a:cs typeface="Arial"/>
                <a:sym typeface="Arial"/>
              </a:defRPr>
            </a:lvl7pPr>
            <a:lvl8pPr marL="0" marR="0" lvl="7" indent="0" algn="r" rtl="0">
              <a:spcBef>
                <a:spcPts val="0"/>
              </a:spcBef>
              <a:buNone/>
              <a:defRPr sz="700">
                <a:solidFill>
                  <a:schemeClr val="lt1"/>
                </a:solidFill>
                <a:latin typeface="Arial"/>
                <a:ea typeface="Arial"/>
                <a:cs typeface="Arial"/>
                <a:sym typeface="Arial"/>
              </a:defRPr>
            </a:lvl8pPr>
            <a:lvl9pPr marL="0" marR="0" lvl="8" indent="0" algn="r" rtl="0">
              <a:spcBef>
                <a:spcPts val="0"/>
              </a:spcBef>
              <a:buNone/>
              <a:defRPr sz="7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137" name="Google Shape;137;p25"/>
          <p:cNvSpPr/>
          <p:nvPr/>
        </p:nvSpPr>
        <p:spPr>
          <a:xfrm>
            <a:off x="457200" y="738141"/>
            <a:ext cx="731522" cy="427720"/>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38" name="Google Shape;138;p25"/>
          <p:cNvSpPr txBox="1"/>
          <p:nvPr/>
        </p:nvSpPr>
        <p:spPr>
          <a:xfrm>
            <a:off x="455293" y="4869180"/>
            <a:ext cx="3981900" cy="1029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00" b="0">
                <a:solidFill>
                  <a:schemeClr val="lt1"/>
                </a:solidFill>
                <a:latin typeface="Arial"/>
                <a:ea typeface="Arial"/>
                <a:cs typeface="Arial"/>
                <a:sym typeface="Arial"/>
              </a:rPr>
              <a:t>PwC</a:t>
            </a: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Quote 1 Image">
  <p:cSld name="Quote 1 Image">
    <p:spTree>
      <p:nvGrpSpPr>
        <p:cNvPr id="1" name="Shape 139"/>
        <p:cNvGrpSpPr/>
        <p:nvPr/>
      </p:nvGrpSpPr>
      <p:grpSpPr>
        <a:xfrm>
          <a:off x="0" y="0"/>
          <a:ext cx="0" cy="0"/>
          <a:chOff x="0" y="0"/>
          <a:chExt cx="0" cy="0"/>
        </a:xfrm>
      </p:grpSpPr>
      <p:sp>
        <p:nvSpPr>
          <p:cNvPr id="140" name="Google Shape;140;p26"/>
          <p:cNvSpPr/>
          <p:nvPr/>
        </p:nvSpPr>
        <p:spPr>
          <a:xfrm>
            <a:off x="4572000" y="0"/>
            <a:ext cx="4572000" cy="51435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141" name="Google Shape;141;p26"/>
          <p:cNvSpPr txBox="1">
            <a:spLocks noGrp="1"/>
          </p:cNvSpPr>
          <p:nvPr>
            <p:ph type="body" idx="1"/>
          </p:nvPr>
        </p:nvSpPr>
        <p:spPr>
          <a:xfrm>
            <a:off x="457199" y="1371600"/>
            <a:ext cx="3979800" cy="32577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dk1"/>
              </a:buClr>
              <a:buSzPts val="3200"/>
              <a:buFont typeface="Arial"/>
              <a:buNone/>
              <a:defRPr sz="3200" b="0" i="0" u="none" strike="noStrike" cap="none">
                <a:solidFill>
                  <a:schemeClr val="dk1"/>
                </a:solidFill>
                <a:latin typeface="Georgia"/>
                <a:ea typeface="Georgia"/>
                <a:cs typeface="Georgia"/>
                <a:sym typeface="Georgia"/>
              </a:defRPr>
            </a:lvl1pPr>
            <a:lvl2pPr marL="914400" marR="0" lvl="1" indent="-228600" algn="l" rtl="0">
              <a:lnSpc>
                <a:spcPct val="100000"/>
              </a:lnSpc>
              <a:spcBef>
                <a:spcPts val="1800"/>
              </a:spcBef>
              <a:spcAft>
                <a:spcPts val="0"/>
              </a:spcAft>
              <a:buClr>
                <a:schemeClr val="dk1"/>
              </a:buClr>
              <a:buSzPts val="1400"/>
              <a:buFont typeface="Arial"/>
              <a:buNone/>
              <a:defRPr sz="1400" b="1"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142" name="Google Shape;142;p26"/>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lt1"/>
                </a:solidFill>
                <a:latin typeface="Arial"/>
                <a:ea typeface="Arial"/>
                <a:cs typeface="Arial"/>
                <a:sym typeface="Arial"/>
              </a:defRPr>
            </a:lvl1pPr>
            <a:lvl2pPr marL="0" marR="0" lvl="1" indent="0" algn="r" rtl="0">
              <a:spcBef>
                <a:spcPts val="0"/>
              </a:spcBef>
              <a:buNone/>
              <a:defRPr sz="700">
                <a:solidFill>
                  <a:schemeClr val="lt1"/>
                </a:solidFill>
                <a:latin typeface="Arial"/>
                <a:ea typeface="Arial"/>
                <a:cs typeface="Arial"/>
                <a:sym typeface="Arial"/>
              </a:defRPr>
            </a:lvl2pPr>
            <a:lvl3pPr marL="0" marR="0" lvl="2" indent="0" algn="r" rtl="0">
              <a:spcBef>
                <a:spcPts val="0"/>
              </a:spcBef>
              <a:buNone/>
              <a:defRPr sz="700">
                <a:solidFill>
                  <a:schemeClr val="lt1"/>
                </a:solidFill>
                <a:latin typeface="Arial"/>
                <a:ea typeface="Arial"/>
                <a:cs typeface="Arial"/>
                <a:sym typeface="Arial"/>
              </a:defRPr>
            </a:lvl3pPr>
            <a:lvl4pPr marL="0" marR="0" lvl="3" indent="0" algn="r" rtl="0">
              <a:spcBef>
                <a:spcPts val="0"/>
              </a:spcBef>
              <a:buNone/>
              <a:defRPr sz="700">
                <a:solidFill>
                  <a:schemeClr val="lt1"/>
                </a:solidFill>
                <a:latin typeface="Arial"/>
                <a:ea typeface="Arial"/>
                <a:cs typeface="Arial"/>
                <a:sym typeface="Arial"/>
              </a:defRPr>
            </a:lvl4pPr>
            <a:lvl5pPr marL="0" marR="0" lvl="4" indent="0" algn="r" rtl="0">
              <a:spcBef>
                <a:spcPts val="0"/>
              </a:spcBef>
              <a:buNone/>
              <a:defRPr sz="700">
                <a:solidFill>
                  <a:schemeClr val="lt1"/>
                </a:solidFill>
                <a:latin typeface="Arial"/>
                <a:ea typeface="Arial"/>
                <a:cs typeface="Arial"/>
                <a:sym typeface="Arial"/>
              </a:defRPr>
            </a:lvl5pPr>
            <a:lvl6pPr marL="0" marR="0" lvl="5" indent="0" algn="r" rtl="0">
              <a:spcBef>
                <a:spcPts val="0"/>
              </a:spcBef>
              <a:buNone/>
              <a:defRPr sz="700">
                <a:solidFill>
                  <a:schemeClr val="lt1"/>
                </a:solidFill>
                <a:latin typeface="Arial"/>
                <a:ea typeface="Arial"/>
                <a:cs typeface="Arial"/>
                <a:sym typeface="Arial"/>
              </a:defRPr>
            </a:lvl6pPr>
            <a:lvl7pPr marL="0" marR="0" lvl="6" indent="0" algn="r" rtl="0">
              <a:spcBef>
                <a:spcPts val="0"/>
              </a:spcBef>
              <a:buNone/>
              <a:defRPr sz="700">
                <a:solidFill>
                  <a:schemeClr val="lt1"/>
                </a:solidFill>
                <a:latin typeface="Arial"/>
                <a:ea typeface="Arial"/>
                <a:cs typeface="Arial"/>
                <a:sym typeface="Arial"/>
              </a:defRPr>
            </a:lvl7pPr>
            <a:lvl8pPr marL="0" marR="0" lvl="7" indent="0" algn="r" rtl="0">
              <a:spcBef>
                <a:spcPts val="0"/>
              </a:spcBef>
              <a:buNone/>
              <a:defRPr sz="700">
                <a:solidFill>
                  <a:schemeClr val="lt1"/>
                </a:solidFill>
                <a:latin typeface="Arial"/>
                <a:ea typeface="Arial"/>
                <a:cs typeface="Arial"/>
                <a:sym typeface="Arial"/>
              </a:defRPr>
            </a:lvl8pPr>
            <a:lvl9pPr marL="0" marR="0" lvl="8" indent="0" algn="r" rtl="0">
              <a:spcBef>
                <a:spcPts val="0"/>
              </a:spcBef>
              <a:buNone/>
              <a:defRPr sz="7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143" name="Google Shape;143;p26"/>
          <p:cNvSpPr/>
          <p:nvPr/>
        </p:nvSpPr>
        <p:spPr>
          <a:xfrm>
            <a:off x="457200" y="738141"/>
            <a:ext cx="731522" cy="427720"/>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Arial"/>
              <a:ea typeface="Arial"/>
              <a:cs typeface="Arial"/>
              <a:sym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Quote 2 Orange">
  <p:cSld name="Quote 2 Orange">
    <p:bg>
      <p:bgPr>
        <a:solidFill>
          <a:srgbClr val="D04A02"/>
        </a:solidFill>
        <a:effectLst/>
      </p:bgPr>
    </p:bg>
    <p:spTree>
      <p:nvGrpSpPr>
        <p:cNvPr id="1" name="Shape 144"/>
        <p:cNvGrpSpPr/>
        <p:nvPr/>
      </p:nvGrpSpPr>
      <p:grpSpPr>
        <a:xfrm>
          <a:off x="0" y="0"/>
          <a:ext cx="0" cy="0"/>
          <a:chOff x="0" y="0"/>
          <a:chExt cx="0" cy="0"/>
        </a:xfrm>
      </p:grpSpPr>
      <p:sp>
        <p:nvSpPr>
          <p:cNvPr id="145" name="Google Shape;145;p27"/>
          <p:cNvSpPr txBox="1">
            <a:spLocks noGrp="1"/>
          </p:cNvSpPr>
          <p:nvPr>
            <p:ph type="body" idx="1"/>
          </p:nvPr>
        </p:nvSpPr>
        <p:spPr>
          <a:xfrm>
            <a:off x="457200" y="1577579"/>
            <a:ext cx="6949500" cy="30516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200"/>
              <a:buFont typeface="Arial"/>
              <a:buNone/>
              <a:defRPr sz="32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1800"/>
              </a:spcBef>
              <a:spcAft>
                <a:spcPts val="0"/>
              </a:spcAft>
              <a:buClr>
                <a:schemeClr val="lt1"/>
              </a:buClr>
              <a:buSzPts val="1400"/>
              <a:buFont typeface="Arial"/>
              <a:buNone/>
              <a:defRPr sz="14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
        <p:nvSpPr>
          <p:cNvPr id="146" name="Google Shape;146;p27"/>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lt1"/>
                </a:solidFill>
                <a:latin typeface="Arial"/>
                <a:ea typeface="Arial"/>
                <a:cs typeface="Arial"/>
                <a:sym typeface="Arial"/>
              </a:defRPr>
            </a:lvl1pPr>
            <a:lvl2pPr marL="0" marR="0" lvl="1" indent="0" algn="r" rtl="0">
              <a:spcBef>
                <a:spcPts val="0"/>
              </a:spcBef>
              <a:buNone/>
              <a:defRPr sz="700">
                <a:solidFill>
                  <a:schemeClr val="lt1"/>
                </a:solidFill>
                <a:latin typeface="Arial"/>
                <a:ea typeface="Arial"/>
                <a:cs typeface="Arial"/>
                <a:sym typeface="Arial"/>
              </a:defRPr>
            </a:lvl2pPr>
            <a:lvl3pPr marL="0" marR="0" lvl="2" indent="0" algn="r" rtl="0">
              <a:spcBef>
                <a:spcPts val="0"/>
              </a:spcBef>
              <a:buNone/>
              <a:defRPr sz="700">
                <a:solidFill>
                  <a:schemeClr val="lt1"/>
                </a:solidFill>
                <a:latin typeface="Arial"/>
                <a:ea typeface="Arial"/>
                <a:cs typeface="Arial"/>
                <a:sym typeface="Arial"/>
              </a:defRPr>
            </a:lvl3pPr>
            <a:lvl4pPr marL="0" marR="0" lvl="3" indent="0" algn="r" rtl="0">
              <a:spcBef>
                <a:spcPts val="0"/>
              </a:spcBef>
              <a:buNone/>
              <a:defRPr sz="700">
                <a:solidFill>
                  <a:schemeClr val="lt1"/>
                </a:solidFill>
                <a:latin typeface="Arial"/>
                <a:ea typeface="Arial"/>
                <a:cs typeface="Arial"/>
                <a:sym typeface="Arial"/>
              </a:defRPr>
            </a:lvl4pPr>
            <a:lvl5pPr marL="0" marR="0" lvl="4" indent="0" algn="r" rtl="0">
              <a:spcBef>
                <a:spcPts val="0"/>
              </a:spcBef>
              <a:buNone/>
              <a:defRPr sz="700">
                <a:solidFill>
                  <a:schemeClr val="lt1"/>
                </a:solidFill>
                <a:latin typeface="Arial"/>
                <a:ea typeface="Arial"/>
                <a:cs typeface="Arial"/>
                <a:sym typeface="Arial"/>
              </a:defRPr>
            </a:lvl5pPr>
            <a:lvl6pPr marL="0" marR="0" lvl="5" indent="0" algn="r" rtl="0">
              <a:spcBef>
                <a:spcPts val="0"/>
              </a:spcBef>
              <a:buNone/>
              <a:defRPr sz="700">
                <a:solidFill>
                  <a:schemeClr val="lt1"/>
                </a:solidFill>
                <a:latin typeface="Arial"/>
                <a:ea typeface="Arial"/>
                <a:cs typeface="Arial"/>
                <a:sym typeface="Arial"/>
              </a:defRPr>
            </a:lvl6pPr>
            <a:lvl7pPr marL="0" marR="0" lvl="6" indent="0" algn="r" rtl="0">
              <a:spcBef>
                <a:spcPts val="0"/>
              </a:spcBef>
              <a:buNone/>
              <a:defRPr sz="700">
                <a:solidFill>
                  <a:schemeClr val="lt1"/>
                </a:solidFill>
                <a:latin typeface="Arial"/>
                <a:ea typeface="Arial"/>
                <a:cs typeface="Arial"/>
                <a:sym typeface="Arial"/>
              </a:defRPr>
            </a:lvl7pPr>
            <a:lvl8pPr marL="0" marR="0" lvl="7" indent="0" algn="r" rtl="0">
              <a:spcBef>
                <a:spcPts val="0"/>
              </a:spcBef>
              <a:buNone/>
              <a:defRPr sz="700">
                <a:solidFill>
                  <a:schemeClr val="lt1"/>
                </a:solidFill>
                <a:latin typeface="Arial"/>
                <a:ea typeface="Arial"/>
                <a:cs typeface="Arial"/>
                <a:sym typeface="Arial"/>
              </a:defRPr>
            </a:lvl8pPr>
            <a:lvl9pPr marL="0" marR="0" lvl="8" indent="0" algn="r" rtl="0">
              <a:spcBef>
                <a:spcPts val="0"/>
              </a:spcBef>
              <a:buNone/>
              <a:defRPr sz="7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147" name="Google Shape;147;p27"/>
          <p:cNvSpPr/>
          <p:nvPr/>
        </p:nvSpPr>
        <p:spPr>
          <a:xfrm>
            <a:off x="457200" y="943881"/>
            <a:ext cx="731522" cy="427720"/>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Arial"/>
              <a:ea typeface="Arial"/>
              <a:cs typeface="Arial"/>
              <a:sym typeface="Arial"/>
            </a:endParaRPr>
          </a:p>
        </p:txBody>
      </p:sp>
      <p:sp>
        <p:nvSpPr>
          <p:cNvPr id="148" name="Google Shape;148;p27"/>
          <p:cNvSpPr txBox="1"/>
          <p:nvPr/>
        </p:nvSpPr>
        <p:spPr>
          <a:xfrm>
            <a:off x="455293" y="4869180"/>
            <a:ext cx="3981900" cy="1029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00" b="0">
                <a:solidFill>
                  <a:schemeClr val="lt1"/>
                </a:solidFill>
                <a:latin typeface="Arial"/>
                <a:ea typeface="Arial"/>
                <a:cs typeface="Arial"/>
                <a:sym typeface="Arial"/>
              </a:rPr>
              <a:t>PwC</a:t>
            </a: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Quote 2 Red">
  <p:cSld name="Quote 2 Red">
    <p:bg>
      <p:bgPr>
        <a:solidFill>
          <a:srgbClr val="E0301E"/>
        </a:solidFill>
        <a:effectLst/>
      </p:bgPr>
    </p:bg>
    <p:spTree>
      <p:nvGrpSpPr>
        <p:cNvPr id="1" name="Shape 149"/>
        <p:cNvGrpSpPr/>
        <p:nvPr/>
      </p:nvGrpSpPr>
      <p:grpSpPr>
        <a:xfrm>
          <a:off x="0" y="0"/>
          <a:ext cx="0" cy="0"/>
          <a:chOff x="0" y="0"/>
          <a:chExt cx="0" cy="0"/>
        </a:xfrm>
      </p:grpSpPr>
      <p:sp>
        <p:nvSpPr>
          <p:cNvPr id="150" name="Google Shape;150;p28"/>
          <p:cNvSpPr txBox="1">
            <a:spLocks noGrp="1"/>
          </p:cNvSpPr>
          <p:nvPr>
            <p:ph type="body" idx="1"/>
          </p:nvPr>
        </p:nvSpPr>
        <p:spPr>
          <a:xfrm>
            <a:off x="457200" y="1577579"/>
            <a:ext cx="6949500" cy="30516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200"/>
              <a:buFont typeface="Arial"/>
              <a:buNone/>
              <a:defRPr sz="32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1800"/>
              </a:spcBef>
              <a:spcAft>
                <a:spcPts val="0"/>
              </a:spcAft>
              <a:buClr>
                <a:schemeClr val="lt1"/>
              </a:buClr>
              <a:buSzPts val="1400"/>
              <a:buFont typeface="Arial"/>
              <a:buNone/>
              <a:defRPr sz="14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
        <p:nvSpPr>
          <p:cNvPr id="151" name="Google Shape;151;p28"/>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lt1"/>
                </a:solidFill>
                <a:latin typeface="Arial"/>
                <a:ea typeface="Arial"/>
                <a:cs typeface="Arial"/>
                <a:sym typeface="Arial"/>
              </a:defRPr>
            </a:lvl1pPr>
            <a:lvl2pPr marL="0" marR="0" lvl="1" indent="0" algn="r" rtl="0">
              <a:spcBef>
                <a:spcPts val="0"/>
              </a:spcBef>
              <a:buNone/>
              <a:defRPr sz="700">
                <a:solidFill>
                  <a:schemeClr val="lt1"/>
                </a:solidFill>
                <a:latin typeface="Arial"/>
                <a:ea typeface="Arial"/>
                <a:cs typeface="Arial"/>
                <a:sym typeface="Arial"/>
              </a:defRPr>
            </a:lvl2pPr>
            <a:lvl3pPr marL="0" marR="0" lvl="2" indent="0" algn="r" rtl="0">
              <a:spcBef>
                <a:spcPts val="0"/>
              </a:spcBef>
              <a:buNone/>
              <a:defRPr sz="700">
                <a:solidFill>
                  <a:schemeClr val="lt1"/>
                </a:solidFill>
                <a:latin typeface="Arial"/>
                <a:ea typeface="Arial"/>
                <a:cs typeface="Arial"/>
                <a:sym typeface="Arial"/>
              </a:defRPr>
            </a:lvl3pPr>
            <a:lvl4pPr marL="0" marR="0" lvl="3" indent="0" algn="r" rtl="0">
              <a:spcBef>
                <a:spcPts val="0"/>
              </a:spcBef>
              <a:buNone/>
              <a:defRPr sz="700">
                <a:solidFill>
                  <a:schemeClr val="lt1"/>
                </a:solidFill>
                <a:latin typeface="Arial"/>
                <a:ea typeface="Arial"/>
                <a:cs typeface="Arial"/>
                <a:sym typeface="Arial"/>
              </a:defRPr>
            </a:lvl4pPr>
            <a:lvl5pPr marL="0" marR="0" lvl="4" indent="0" algn="r" rtl="0">
              <a:spcBef>
                <a:spcPts val="0"/>
              </a:spcBef>
              <a:buNone/>
              <a:defRPr sz="700">
                <a:solidFill>
                  <a:schemeClr val="lt1"/>
                </a:solidFill>
                <a:latin typeface="Arial"/>
                <a:ea typeface="Arial"/>
                <a:cs typeface="Arial"/>
                <a:sym typeface="Arial"/>
              </a:defRPr>
            </a:lvl5pPr>
            <a:lvl6pPr marL="0" marR="0" lvl="5" indent="0" algn="r" rtl="0">
              <a:spcBef>
                <a:spcPts val="0"/>
              </a:spcBef>
              <a:buNone/>
              <a:defRPr sz="700">
                <a:solidFill>
                  <a:schemeClr val="lt1"/>
                </a:solidFill>
                <a:latin typeface="Arial"/>
                <a:ea typeface="Arial"/>
                <a:cs typeface="Arial"/>
                <a:sym typeface="Arial"/>
              </a:defRPr>
            </a:lvl6pPr>
            <a:lvl7pPr marL="0" marR="0" lvl="6" indent="0" algn="r" rtl="0">
              <a:spcBef>
                <a:spcPts val="0"/>
              </a:spcBef>
              <a:buNone/>
              <a:defRPr sz="700">
                <a:solidFill>
                  <a:schemeClr val="lt1"/>
                </a:solidFill>
                <a:latin typeface="Arial"/>
                <a:ea typeface="Arial"/>
                <a:cs typeface="Arial"/>
                <a:sym typeface="Arial"/>
              </a:defRPr>
            </a:lvl7pPr>
            <a:lvl8pPr marL="0" marR="0" lvl="7" indent="0" algn="r" rtl="0">
              <a:spcBef>
                <a:spcPts val="0"/>
              </a:spcBef>
              <a:buNone/>
              <a:defRPr sz="700">
                <a:solidFill>
                  <a:schemeClr val="lt1"/>
                </a:solidFill>
                <a:latin typeface="Arial"/>
                <a:ea typeface="Arial"/>
                <a:cs typeface="Arial"/>
                <a:sym typeface="Arial"/>
              </a:defRPr>
            </a:lvl8pPr>
            <a:lvl9pPr marL="0" marR="0" lvl="8" indent="0" algn="r" rtl="0">
              <a:spcBef>
                <a:spcPts val="0"/>
              </a:spcBef>
              <a:buNone/>
              <a:defRPr sz="7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152" name="Google Shape;152;p28"/>
          <p:cNvSpPr/>
          <p:nvPr/>
        </p:nvSpPr>
        <p:spPr>
          <a:xfrm>
            <a:off x="457200" y="943881"/>
            <a:ext cx="731522" cy="427720"/>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Arial"/>
              <a:ea typeface="Arial"/>
              <a:cs typeface="Arial"/>
              <a:sym typeface="Arial"/>
            </a:endParaRPr>
          </a:p>
        </p:txBody>
      </p:sp>
      <p:sp>
        <p:nvSpPr>
          <p:cNvPr id="153" name="Google Shape;153;p28"/>
          <p:cNvSpPr txBox="1"/>
          <p:nvPr/>
        </p:nvSpPr>
        <p:spPr>
          <a:xfrm>
            <a:off x="455293" y="4869180"/>
            <a:ext cx="3981900" cy="1029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00" b="0">
                <a:solidFill>
                  <a:schemeClr val="lt1"/>
                </a:solidFill>
                <a:latin typeface="Arial"/>
                <a:ea typeface="Arial"/>
                <a:cs typeface="Arial"/>
                <a:sym typeface="Arial"/>
              </a:rPr>
              <a:t>PwC</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Quote 2 Rose">
  <p:cSld name="Quote 2 Rose">
    <p:bg>
      <p:bgPr>
        <a:solidFill>
          <a:srgbClr val="D93954"/>
        </a:solidFill>
        <a:effectLst/>
      </p:bgPr>
    </p:bg>
    <p:spTree>
      <p:nvGrpSpPr>
        <p:cNvPr id="1" name="Shape 154"/>
        <p:cNvGrpSpPr/>
        <p:nvPr/>
      </p:nvGrpSpPr>
      <p:grpSpPr>
        <a:xfrm>
          <a:off x="0" y="0"/>
          <a:ext cx="0" cy="0"/>
          <a:chOff x="0" y="0"/>
          <a:chExt cx="0" cy="0"/>
        </a:xfrm>
      </p:grpSpPr>
      <p:sp>
        <p:nvSpPr>
          <p:cNvPr id="155" name="Google Shape;155;p29"/>
          <p:cNvSpPr txBox="1">
            <a:spLocks noGrp="1"/>
          </p:cNvSpPr>
          <p:nvPr>
            <p:ph type="body" idx="1"/>
          </p:nvPr>
        </p:nvSpPr>
        <p:spPr>
          <a:xfrm>
            <a:off x="457200" y="1577579"/>
            <a:ext cx="6949500" cy="30516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200"/>
              <a:buFont typeface="Arial"/>
              <a:buNone/>
              <a:defRPr sz="32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1800"/>
              </a:spcBef>
              <a:spcAft>
                <a:spcPts val="0"/>
              </a:spcAft>
              <a:buClr>
                <a:schemeClr val="lt1"/>
              </a:buClr>
              <a:buSzPts val="1400"/>
              <a:buFont typeface="Arial"/>
              <a:buNone/>
              <a:defRPr sz="14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
        <p:nvSpPr>
          <p:cNvPr id="156" name="Google Shape;156;p29"/>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lt1"/>
                </a:solidFill>
                <a:latin typeface="Arial"/>
                <a:ea typeface="Arial"/>
                <a:cs typeface="Arial"/>
                <a:sym typeface="Arial"/>
              </a:defRPr>
            </a:lvl1pPr>
            <a:lvl2pPr marL="0" marR="0" lvl="1" indent="0" algn="r" rtl="0">
              <a:spcBef>
                <a:spcPts val="0"/>
              </a:spcBef>
              <a:buNone/>
              <a:defRPr sz="700">
                <a:solidFill>
                  <a:schemeClr val="lt1"/>
                </a:solidFill>
                <a:latin typeface="Arial"/>
                <a:ea typeface="Arial"/>
                <a:cs typeface="Arial"/>
                <a:sym typeface="Arial"/>
              </a:defRPr>
            </a:lvl2pPr>
            <a:lvl3pPr marL="0" marR="0" lvl="2" indent="0" algn="r" rtl="0">
              <a:spcBef>
                <a:spcPts val="0"/>
              </a:spcBef>
              <a:buNone/>
              <a:defRPr sz="700">
                <a:solidFill>
                  <a:schemeClr val="lt1"/>
                </a:solidFill>
                <a:latin typeface="Arial"/>
                <a:ea typeface="Arial"/>
                <a:cs typeface="Arial"/>
                <a:sym typeface="Arial"/>
              </a:defRPr>
            </a:lvl3pPr>
            <a:lvl4pPr marL="0" marR="0" lvl="3" indent="0" algn="r" rtl="0">
              <a:spcBef>
                <a:spcPts val="0"/>
              </a:spcBef>
              <a:buNone/>
              <a:defRPr sz="700">
                <a:solidFill>
                  <a:schemeClr val="lt1"/>
                </a:solidFill>
                <a:latin typeface="Arial"/>
                <a:ea typeface="Arial"/>
                <a:cs typeface="Arial"/>
                <a:sym typeface="Arial"/>
              </a:defRPr>
            </a:lvl4pPr>
            <a:lvl5pPr marL="0" marR="0" lvl="4" indent="0" algn="r" rtl="0">
              <a:spcBef>
                <a:spcPts val="0"/>
              </a:spcBef>
              <a:buNone/>
              <a:defRPr sz="700">
                <a:solidFill>
                  <a:schemeClr val="lt1"/>
                </a:solidFill>
                <a:latin typeface="Arial"/>
                <a:ea typeface="Arial"/>
                <a:cs typeface="Arial"/>
                <a:sym typeface="Arial"/>
              </a:defRPr>
            </a:lvl5pPr>
            <a:lvl6pPr marL="0" marR="0" lvl="5" indent="0" algn="r" rtl="0">
              <a:spcBef>
                <a:spcPts val="0"/>
              </a:spcBef>
              <a:buNone/>
              <a:defRPr sz="700">
                <a:solidFill>
                  <a:schemeClr val="lt1"/>
                </a:solidFill>
                <a:latin typeface="Arial"/>
                <a:ea typeface="Arial"/>
                <a:cs typeface="Arial"/>
                <a:sym typeface="Arial"/>
              </a:defRPr>
            </a:lvl6pPr>
            <a:lvl7pPr marL="0" marR="0" lvl="6" indent="0" algn="r" rtl="0">
              <a:spcBef>
                <a:spcPts val="0"/>
              </a:spcBef>
              <a:buNone/>
              <a:defRPr sz="700">
                <a:solidFill>
                  <a:schemeClr val="lt1"/>
                </a:solidFill>
                <a:latin typeface="Arial"/>
                <a:ea typeface="Arial"/>
                <a:cs typeface="Arial"/>
                <a:sym typeface="Arial"/>
              </a:defRPr>
            </a:lvl7pPr>
            <a:lvl8pPr marL="0" marR="0" lvl="7" indent="0" algn="r" rtl="0">
              <a:spcBef>
                <a:spcPts val="0"/>
              </a:spcBef>
              <a:buNone/>
              <a:defRPr sz="700">
                <a:solidFill>
                  <a:schemeClr val="lt1"/>
                </a:solidFill>
                <a:latin typeface="Arial"/>
                <a:ea typeface="Arial"/>
                <a:cs typeface="Arial"/>
                <a:sym typeface="Arial"/>
              </a:defRPr>
            </a:lvl8pPr>
            <a:lvl9pPr marL="0" marR="0" lvl="8" indent="0" algn="r" rtl="0">
              <a:spcBef>
                <a:spcPts val="0"/>
              </a:spcBef>
              <a:buNone/>
              <a:defRPr sz="7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157" name="Google Shape;157;p29"/>
          <p:cNvSpPr/>
          <p:nvPr/>
        </p:nvSpPr>
        <p:spPr>
          <a:xfrm>
            <a:off x="457200" y="943881"/>
            <a:ext cx="731522" cy="427720"/>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Arial"/>
              <a:ea typeface="Arial"/>
              <a:cs typeface="Arial"/>
              <a:sym typeface="Arial"/>
            </a:endParaRPr>
          </a:p>
        </p:txBody>
      </p:sp>
      <p:sp>
        <p:nvSpPr>
          <p:cNvPr id="158" name="Google Shape;158;p29"/>
          <p:cNvSpPr txBox="1"/>
          <p:nvPr/>
        </p:nvSpPr>
        <p:spPr>
          <a:xfrm>
            <a:off x="455293" y="4869180"/>
            <a:ext cx="3981900" cy="1029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00" b="0">
                <a:solidFill>
                  <a:schemeClr val="lt1"/>
                </a:solidFill>
                <a:latin typeface="Arial"/>
                <a:ea typeface="Arial"/>
                <a:cs typeface="Arial"/>
                <a:sym typeface="Arial"/>
              </a:rPr>
              <a:t>PwC</a:t>
            </a: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Quote 2 Grey">
  <p:cSld name="Quote 2 Grey">
    <p:bg>
      <p:bgPr>
        <a:solidFill>
          <a:srgbClr val="464646"/>
        </a:solidFill>
        <a:effectLst/>
      </p:bgPr>
    </p:bg>
    <p:spTree>
      <p:nvGrpSpPr>
        <p:cNvPr id="1" name="Shape 159"/>
        <p:cNvGrpSpPr/>
        <p:nvPr/>
      </p:nvGrpSpPr>
      <p:grpSpPr>
        <a:xfrm>
          <a:off x="0" y="0"/>
          <a:ext cx="0" cy="0"/>
          <a:chOff x="0" y="0"/>
          <a:chExt cx="0" cy="0"/>
        </a:xfrm>
      </p:grpSpPr>
      <p:sp>
        <p:nvSpPr>
          <p:cNvPr id="160" name="Google Shape;160;p30"/>
          <p:cNvSpPr txBox="1">
            <a:spLocks noGrp="1"/>
          </p:cNvSpPr>
          <p:nvPr>
            <p:ph type="body" idx="1"/>
          </p:nvPr>
        </p:nvSpPr>
        <p:spPr>
          <a:xfrm>
            <a:off x="457200" y="1577579"/>
            <a:ext cx="6949500" cy="30516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200"/>
              <a:buFont typeface="Arial"/>
              <a:buNone/>
              <a:defRPr sz="32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1800"/>
              </a:spcBef>
              <a:spcAft>
                <a:spcPts val="0"/>
              </a:spcAft>
              <a:buClr>
                <a:schemeClr val="lt1"/>
              </a:buClr>
              <a:buSzPts val="1400"/>
              <a:buFont typeface="Arial"/>
              <a:buNone/>
              <a:defRPr sz="14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
        <p:nvSpPr>
          <p:cNvPr id="161" name="Google Shape;161;p30"/>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lt1"/>
                </a:solidFill>
                <a:latin typeface="Arial"/>
                <a:ea typeface="Arial"/>
                <a:cs typeface="Arial"/>
                <a:sym typeface="Arial"/>
              </a:defRPr>
            </a:lvl1pPr>
            <a:lvl2pPr marL="0" marR="0" lvl="1" indent="0" algn="r" rtl="0">
              <a:spcBef>
                <a:spcPts val="0"/>
              </a:spcBef>
              <a:buNone/>
              <a:defRPr sz="700">
                <a:solidFill>
                  <a:schemeClr val="lt1"/>
                </a:solidFill>
                <a:latin typeface="Arial"/>
                <a:ea typeface="Arial"/>
                <a:cs typeface="Arial"/>
                <a:sym typeface="Arial"/>
              </a:defRPr>
            </a:lvl2pPr>
            <a:lvl3pPr marL="0" marR="0" lvl="2" indent="0" algn="r" rtl="0">
              <a:spcBef>
                <a:spcPts val="0"/>
              </a:spcBef>
              <a:buNone/>
              <a:defRPr sz="700">
                <a:solidFill>
                  <a:schemeClr val="lt1"/>
                </a:solidFill>
                <a:latin typeface="Arial"/>
                <a:ea typeface="Arial"/>
                <a:cs typeface="Arial"/>
                <a:sym typeface="Arial"/>
              </a:defRPr>
            </a:lvl3pPr>
            <a:lvl4pPr marL="0" marR="0" lvl="3" indent="0" algn="r" rtl="0">
              <a:spcBef>
                <a:spcPts val="0"/>
              </a:spcBef>
              <a:buNone/>
              <a:defRPr sz="700">
                <a:solidFill>
                  <a:schemeClr val="lt1"/>
                </a:solidFill>
                <a:latin typeface="Arial"/>
                <a:ea typeface="Arial"/>
                <a:cs typeface="Arial"/>
                <a:sym typeface="Arial"/>
              </a:defRPr>
            </a:lvl4pPr>
            <a:lvl5pPr marL="0" marR="0" lvl="4" indent="0" algn="r" rtl="0">
              <a:spcBef>
                <a:spcPts val="0"/>
              </a:spcBef>
              <a:buNone/>
              <a:defRPr sz="700">
                <a:solidFill>
                  <a:schemeClr val="lt1"/>
                </a:solidFill>
                <a:latin typeface="Arial"/>
                <a:ea typeface="Arial"/>
                <a:cs typeface="Arial"/>
                <a:sym typeface="Arial"/>
              </a:defRPr>
            </a:lvl5pPr>
            <a:lvl6pPr marL="0" marR="0" lvl="5" indent="0" algn="r" rtl="0">
              <a:spcBef>
                <a:spcPts val="0"/>
              </a:spcBef>
              <a:buNone/>
              <a:defRPr sz="700">
                <a:solidFill>
                  <a:schemeClr val="lt1"/>
                </a:solidFill>
                <a:latin typeface="Arial"/>
                <a:ea typeface="Arial"/>
                <a:cs typeface="Arial"/>
                <a:sym typeface="Arial"/>
              </a:defRPr>
            </a:lvl6pPr>
            <a:lvl7pPr marL="0" marR="0" lvl="6" indent="0" algn="r" rtl="0">
              <a:spcBef>
                <a:spcPts val="0"/>
              </a:spcBef>
              <a:buNone/>
              <a:defRPr sz="700">
                <a:solidFill>
                  <a:schemeClr val="lt1"/>
                </a:solidFill>
                <a:latin typeface="Arial"/>
                <a:ea typeface="Arial"/>
                <a:cs typeface="Arial"/>
                <a:sym typeface="Arial"/>
              </a:defRPr>
            </a:lvl7pPr>
            <a:lvl8pPr marL="0" marR="0" lvl="7" indent="0" algn="r" rtl="0">
              <a:spcBef>
                <a:spcPts val="0"/>
              </a:spcBef>
              <a:buNone/>
              <a:defRPr sz="700">
                <a:solidFill>
                  <a:schemeClr val="lt1"/>
                </a:solidFill>
                <a:latin typeface="Arial"/>
                <a:ea typeface="Arial"/>
                <a:cs typeface="Arial"/>
                <a:sym typeface="Arial"/>
              </a:defRPr>
            </a:lvl8pPr>
            <a:lvl9pPr marL="0" marR="0" lvl="8" indent="0" algn="r" rtl="0">
              <a:spcBef>
                <a:spcPts val="0"/>
              </a:spcBef>
              <a:buNone/>
              <a:defRPr sz="7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162" name="Google Shape;162;p30"/>
          <p:cNvSpPr/>
          <p:nvPr/>
        </p:nvSpPr>
        <p:spPr>
          <a:xfrm>
            <a:off x="457200" y="943881"/>
            <a:ext cx="731522" cy="427720"/>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Arial"/>
              <a:ea typeface="Arial"/>
              <a:cs typeface="Arial"/>
              <a:sym typeface="Arial"/>
            </a:endParaRPr>
          </a:p>
        </p:txBody>
      </p:sp>
      <p:sp>
        <p:nvSpPr>
          <p:cNvPr id="163" name="Google Shape;163;p30"/>
          <p:cNvSpPr txBox="1"/>
          <p:nvPr/>
        </p:nvSpPr>
        <p:spPr>
          <a:xfrm>
            <a:off x="455293" y="4869180"/>
            <a:ext cx="3981900" cy="1029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00" b="0">
                <a:solidFill>
                  <a:schemeClr val="lt1"/>
                </a:solidFill>
                <a:latin typeface="Arial"/>
                <a:ea typeface="Arial"/>
                <a:cs typeface="Arial"/>
                <a:sym typeface="Arial"/>
              </a:rPr>
              <a:t>PwC</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Slide 1 Co-branded">
  <p:cSld name="Title Slide 1 Dark Grey">
    <p:spTree>
      <p:nvGrpSpPr>
        <p:cNvPr id="1" name="Shape 28"/>
        <p:cNvGrpSpPr/>
        <p:nvPr/>
      </p:nvGrpSpPr>
      <p:grpSpPr>
        <a:xfrm>
          <a:off x="0" y="0"/>
          <a:ext cx="0" cy="0"/>
          <a:chOff x="0" y="0"/>
          <a:chExt cx="0" cy="0"/>
        </a:xfrm>
      </p:grpSpPr>
      <p:sp>
        <p:nvSpPr>
          <p:cNvPr id="29" name="Google Shape;29;p4"/>
          <p:cNvSpPr/>
          <p:nvPr/>
        </p:nvSpPr>
        <p:spPr>
          <a:xfrm>
            <a:off x="0" y="0"/>
            <a:ext cx="6138000" cy="25719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rial"/>
              <a:ea typeface="Arial"/>
              <a:cs typeface="Arial"/>
              <a:sym typeface="Arial"/>
            </a:endParaRPr>
          </a:p>
        </p:txBody>
      </p:sp>
      <p:sp>
        <p:nvSpPr>
          <p:cNvPr id="30" name="Google Shape;30;p4"/>
          <p:cNvSpPr/>
          <p:nvPr/>
        </p:nvSpPr>
        <p:spPr>
          <a:xfrm>
            <a:off x="-1" y="2571750"/>
            <a:ext cx="6126300" cy="857400"/>
          </a:xfrm>
          <a:prstGeom prst="rect">
            <a:avLst/>
          </a:prstGeom>
          <a:solidFill>
            <a:srgbClr val="7D7D7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accent6"/>
              </a:solidFill>
              <a:latin typeface="Arial"/>
              <a:ea typeface="Arial"/>
              <a:cs typeface="Arial"/>
              <a:sym typeface="Arial"/>
            </a:endParaRPr>
          </a:p>
        </p:txBody>
      </p:sp>
      <p:sp>
        <p:nvSpPr>
          <p:cNvPr id="31" name="Google Shape;31;p4"/>
          <p:cNvSpPr/>
          <p:nvPr/>
        </p:nvSpPr>
        <p:spPr>
          <a:xfrm>
            <a:off x="6126163" y="0"/>
            <a:ext cx="3017700" cy="25719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rial"/>
              <a:ea typeface="Arial"/>
              <a:cs typeface="Arial"/>
              <a:sym typeface="Arial"/>
            </a:endParaRPr>
          </a:p>
        </p:txBody>
      </p:sp>
      <p:sp>
        <p:nvSpPr>
          <p:cNvPr id="32" name="Google Shape;32;p4"/>
          <p:cNvSpPr txBox="1">
            <a:spLocks noGrp="1"/>
          </p:cNvSpPr>
          <p:nvPr>
            <p:ph type="ctrTitle"/>
          </p:nvPr>
        </p:nvSpPr>
        <p:spPr>
          <a:xfrm>
            <a:off x="457200" y="342899"/>
            <a:ext cx="5394300" cy="1885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4400"/>
              <a:buFont typeface="Georgia"/>
              <a:buNone/>
              <a:defRPr sz="44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33" name="Google Shape;33;p4"/>
          <p:cNvPicPr preferRelativeResize="0"/>
          <p:nvPr/>
        </p:nvPicPr>
        <p:blipFill rotWithShape="1">
          <a:blip r:embed="rId2">
            <a:alphaModFix/>
          </a:blip>
          <a:srcRect/>
          <a:stretch/>
        </p:blipFill>
        <p:spPr>
          <a:xfrm>
            <a:off x="201168" y="3998214"/>
            <a:ext cx="920688" cy="760044"/>
          </a:xfrm>
          <a:prstGeom prst="rect">
            <a:avLst/>
          </a:prstGeom>
          <a:noFill/>
          <a:ln>
            <a:noFill/>
          </a:ln>
        </p:spPr>
      </p:pic>
      <p:sp>
        <p:nvSpPr>
          <p:cNvPr id="34" name="Google Shape;34;p4"/>
          <p:cNvSpPr txBox="1">
            <a:spLocks noGrp="1"/>
          </p:cNvSpPr>
          <p:nvPr>
            <p:ph type="subTitle" idx="1"/>
          </p:nvPr>
        </p:nvSpPr>
        <p:spPr>
          <a:xfrm>
            <a:off x="457200" y="2811780"/>
            <a:ext cx="39804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35" name="Google Shape;35;p4"/>
          <p:cNvSpPr txBox="1"/>
          <p:nvPr/>
        </p:nvSpPr>
        <p:spPr>
          <a:xfrm>
            <a:off x="6933513" y="4303350"/>
            <a:ext cx="1800000" cy="540000"/>
          </a:xfrm>
          <a:prstGeom prst="rect">
            <a:avLst/>
          </a:prstGeom>
          <a:solidFill>
            <a:srgbClr val="0060D7"/>
          </a:solidFill>
          <a:ln>
            <a:noFill/>
          </a:ln>
        </p:spPr>
        <p:txBody>
          <a:bodyPr spcFirstLastPara="1" wrap="square" lIns="91425" tIns="0" rIns="0" bIns="0" anchor="ctr" anchorCtr="0">
            <a:noAutofit/>
          </a:bodyPr>
          <a:lstStyle/>
          <a:p>
            <a:pPr marL="0" marR="0" lvl="0" indent="0" algn="l" rtl="0">
              <a:lnSpc>
                <a:spcPct val="85000"/>
              </a:lnSpc>
              <a:spcBef>
                <a:spcPts val="0"/>
              </a:spcBef>
              <a:spcAft>
                <a:spcPts val="0"/>
              </a:spcAft>
              <a:buNone/>
            </a:pPr>
            <a:r>
              <a:rPr lang="en-GB" sz="1200">
                <a:solidFill>
                  <a:schemeClr val="lt1"/>
                </a:solidFill>
                <a:latin typeface="Arial"/>
                <a:ea typeface="Arial"/>
                <a:cs typeface="Arial"/>
                <a:sym typeface="Arial"/>
              </a:rPr>
              <a:t>Client logo goes here. </a:t>
            </a:r>
            <a:br>
              <a:rPr lang="en-GB" sz="1200">
                <a:solidFill>
                  <a:schemeClr val="lt1"/>
                </a:solidFill>
                <a:latin typeface="Arial"/>
                <a:ea typeface="Arial"/>
                <a:cs typeface="Arial"/>
                <a:sym typeface="Arial"/>
              </a:rPr>
            </a:br>
            <a:r>
              <a:rPr lang="en-GB" sz="1200">
                <a:solidFill>
                  <a:schemeClr val="lt1"/>
                </a:solidFill>
                <a:latin typeface="Arial"/>
                <a:ea typeface="Arial"/>
                <a:cs typeface="Arial"/>
                <a:sym typeface="Arial"/>
              </a:rPr>
              <a:t>Max 0.8"/20mm tall. </a:t>
            </a:r>
            <a:br>
              <a:rPr lang="en-GB" sz="1200">
                <a:solidFill>
                  <a:schemeClr val="lt1"/>
                </a:solidFill>
                <a:latin typeface="Arial"/>
                <a:ea typeface="Arial"/>
                <a:cs typeface="Arial"/>
                <a:sym typeface="Arial"/>
              </a:rPr>
            </a:br>
            <a:r>
              <a:rPr lang="en-GB" sz="1200">
                <a:solidFill>
                  <a:schemeClr val="lt1"/>
                </a:solidFill>
                <a:latin typeface="Arial"/>
                <a:ea typeface="Arial"/>
                <a:cs typeface="Arial"/>
                <a:sym typeface="Arial"/>
              </a:rPr>
              <a:t>Max 2"/50mm wide. </a:t>
            </a:r>
            <a:br>
              <a:rPr lang="en-GB" sz="1200">
                <a:solidFill>
                  <a:schemeClr val="lt1"/>
                </a:solidFill>
                <a:latin typeface="Arial"/>
                <a:ea typeface="Arial"/>
                <a:cs typeface="Arial"/>
                <a:sym typeface="Arial"/>
              </a:rPr>
            </a:br>
            <a:r>
              <a:rPr lang="en-GB" sz="1200">
                <a:solidFill>
                  <a:schemeClr val="lt1"/>
                </a:solidFill>
                <a:latin typeface="Arial"/>
                <a:ea typeface="Arial"/>
                <a:cs typeface="Arial"/>
                <a:sym typeface="Arial"/>
              </a:rPr>
              <a:t>Align bottom </a:t>
            </a:r>
            <a:r>
              <a:rPr lang="en-GB" sz="1200">
                <a:solidFill>
                  <a:schemeClr val="lt1"/>
                </a:solidFill>
              </a:rPr>
              <a:t>right</a:t>
            </a:r>
            <a:r>
              <a:rPr lang="en-GB" sz="1200">
                <a:solidFill>
                  <a:schemeClr val="lt1"/>
                </a:solidFill>
                <a:latin typeface="Arial"/>
                <a:ea typeface="Arial"/>
                <a:cs typeface="Arial"/>
                <a:sym typeface="Arial"/>
              </a:rPr>
              <a:t>.</a:t>
            </a:r>
            <a:endParaRPr>
              <a:solidFill>
                <a:schemeClr val="lt1"/>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Quote 2">
  <p:cSld name="Quote 2">
    <p:spTree>
      <p:nvGrpSpPr>
        <p:cNvPr id="1" name="Shape 164"/>
        <p:cNvGrpSpPr/>
        <p:nvPr/>
      </p:nvGrpSpPr>
      <p:grpSpPr>
        <a:xfrm>
          <a:off x="0" y="0"/>
          <a:ext cx="0" cy="0"/>
          <a:chOff x="0" y="0"/>
          <a:chExt cx="0" cy="0"/>
        </a:xfrm>
      </p:grpSpPr>
      <p:sp>
        <p:nvSpPr>
          <p:cNvPr id="165" name="Google Shape;165;p31"/>
          <p:cNvSpPr txBox="1">
            <a:spLocks noGrp="1"/>
          </p:cNvSpPr>
          <p:nvPr>
            <p:ph type="body" idx="1"/>
          </p:nvPr>
        </p:nvSpPr>
        <p:spPr>
          <a:xfrm>
            <a:off x="457200" y="1577579"/>
            <a:ext cx="6949200" cy="30516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dk1"/>
              </a:buClr>
              <a:buSzPts val="3200"/>
              <a:buFont typeface="Arial"/>
              <a:buNone/>
              <a:defRPr sz="3200" b="0" i="0" u="none" strike="noStrike" cap="none">
                <a:solidFill>
                  <a:schemeClr val="dk1"/>
                </a:solidFill>
                <a:latin typeface="Georgia"/>
                <a:ea typeface="Georgia"/>
                <a:cs typeface="Georgia"/>
                <a:sym typeface="Georgia"/>
              </a:defRPr>
            </a:lvl1pPr>
            <a:lvl2pPr marL="914400" marR="0" lvl="1" indent="-228600" algn="l" rtl="0">
              <a:lnSpc>
                <a:spcPct val="100000"/>
              </a:lnSpc>
              <a:spcBef>
                <a:spcPts val="1800"/>
              </a:spcBef>
              <a:spcAft>
                <a:spcPts val="0"/>
              </a:spcAft>
              <a:buClr>
                <a:schemeClr val="dk1"/>
              </a:buClr>
              <a:buSzPts val="1400"/>
              <a:buFont typeface="Arial"/>
              <a:buNone/>
              <a:defRPr sz="1400" b="1"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166" name="Google Shape;166;p31"/>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167" name="Google Shape;167;p31"/>
          <p:cNvSpPr/>
          <p:nvPr/>
        </p:nvSpPr>
        <p:spPr>
          <a:xfrm>
            <a:off x="457200" y="943881"/>
            <a:ext cx="731522" cy="427720"/>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Arial"/>
              <a:ea typeface="Arial"/>
              <a:cs typeface="Arial"/>
              <a:sym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68"/>
        <p:cNvGrpSpPr/>
        <p:nvPr/>
      </p:nvGrpSpPr>
      <p:grpSpPr>
        <a:xfrm>
          <a:off x="0" y="0"/>
          <a:ext cx="0" cy="0"/>
          <a:chOff x="0" y="0"/>
          <a:chExt cx="0" cy="0"/>
        </a:xfrm>
      </p:grpSpPr>
      <p:sp>
        <p:nvSpPr>
          <p:cNvPr id="169" name="Google Shape;169;p32"/>
          <p:cNvSpPr txBox="1">
            <a:spLocks noGrp="1"/>
          </p:cNvSpPr>
          <p:nvPr>
            <p:ph type="body" idx="1"/>
          </p:nvPr>
        </p:nvSpPr>
        <p:spPr>
          <a:xfrm>
            <a:off x="457200" y="1577579"/>
            <a:ext cx="82296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70" name="Google Shape;170;p32"/>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171" name="Google Shape;171;p32"/>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Content - Subtitle">
  <p:cSld name="Title and Content - Subtitle">
    <p:spTree>
      <p:nvGrpSpPr>
        <p:cNvPr id="1" name="Shape 172"/>
        <p:cNvGrpSpPr/>
        <p:nvPr/>
      </p:nvGrpSpPr>
      <p:grpSpPr>
        <a:xfrm>
          <a:off x="0" y="0"/>
          <a:ext cx="0" cy="0"/>
          <a:chOff x="0" y="0"/>
          <a:chExt cx="0" cy="0"/>
        </a:xfrm>
      </p:grpSpPr>
      <p:sp>
        <p:nvSpPr>
          <p:cNvPr id="173" name="Google Shape;173;p33"/>
          <p:cNvSpPr txBox="1">
            <a:spLocks noGrp="1"/>
          </p:cNvSpPr>
          <p:nvPr>
            <p:ph type="body" idx="1"/>
          </p:nvPr>
        </p:nvSpPr>
        <p:spPr>
          <a:xfrm>
            <a:off x="457199" y="1577579"/>
            <a:ext cx="82296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74" name="Google Shape;174;p33"/>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175" name="Google Shape;175;p33"/>
          <p:cNvSpPr txBox="1">
            <a:spLocks noGrp="1"/>
          </p:cNvSpPr>
          <p:nvPr>
            <p:ph type="subTitle" idx="2"/>
          </p:nvPr>
        </p:nvSpPr>
        <p:spPr>
          <a:xfrm>
            <a:off x="457199" y="685801"/>
            <a:ext cx="8229600" cy="685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76" name="Google Shape;176;p33"/>
          <p:cNvSpPr txBox="1">
            <a:spLocks noGrp="1"/>
          </p:cNvSpPr>
          <p:nvPr>
            <p:ph type="title"/>
          </p:nvPr>
        </p:nvSpPr>
        <p:spPr>
          <a:xfrm>
            <a:off x="457200" y="342900"/>
            <a:ext cx="8229600" cy="342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One Column Content">
  <p:cSld name="One Column Content">
    <p:spTree>
      <p:nvGrpSpPr>
        <p:cNvPr id="1" name="Shape 177"/>
        <p:cNvGrpSpPr/>
        <p:nvPr/>
      </p:nvGrpSpPr>
      <p:grpSpPr>
        <a:xfrm>
          <a:off x="0" y="0"/>
          <a:ext cx="0" cy="0"/>
          <a:chOff x="0" y="0"/>
          <a:chExt cx="0" cy="0"/>
        </a:xfrm>
      </p:grpSpPr>
      <p:sp>
        <p:nvSpPr>
          <p:cNvPr id="178" name="Google Shape;178;p34"/>
          <p:cNvSpPr txBox="1">
            <a:spLocks noGrp="1"/>
          </p:cNvSpPr>
          <p:nvPr>
            <p:ph type="body" idx="1"/>
          </p:nvPr>
        </p:nvSpPr>
        <p:spPr>
          <a:xfrm>
            <a:off x="457200" y="1577579"/>
            <a:ext cx="25605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79" name="Google Shape;179;p34"/>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180" name="Google Shape;180;p34"/>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181"/>
        <p:cNvGrpSpPr/>
        <p:nvPr/>
      </p:nvGrpSpPr>
      <p:grpSpPr>
        <a:xfrm>
          <a:off x="0" y="0"/>
          <a:ext cx="0" cy="0"/>
          <a:chOff x="0" y="0"/>
          <a:chExt cx="0" cy="0"/>
        </a:xfrm>
      </p:grpSpPr>
      <p:sp>
        <p:nvSpPr>
          <p:cNvPr id="182" name="Google Shape;182;p35"/>
          <p:cNvSpPr txBox="1">
            <a:spLocks noGrp="1"/>
          </p:cNvSpPr>
          <p:nvPr>
            <p:ph type="body" idx="1"/>
          </p:nvPr>
        </p:nvSpPr>
        <p:spPr>
          <a:xfrm>
            <a:off x="457199" y="1577579"/>
            <a:ext cx="39798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83" name="Google Shape;183;p35"/>
          <p:cNvSpPr txBox="1">
            <a:spLocks noGrp="1"/>
          </p:cNvSpPr>
          <p:nvPr>
            <p:ph type="body" idx="2"/>
          </p:nvPr>
        </p:nvSpPr>
        <p:spPr>
          <a:xfrm>
            <a:off x="4706938" y="1577579"/>
            <a:ext cx="39798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84" name="Google Shape;184;p35"/>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185" name="Google Shape;185;p35"/>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186"/>
        <p:cNvGrpSpPr/>
        <p:nvPr/>
      </p:nvGrpSpPr>
      <p:grpSpPr>
        <a:xfrm>
          <a:off x="0" y="0"/>
          <a:ext cx="0" cy="0"/>
          <a:chOff x="0" y="0"/>
          <a:chExt cx="0" cy="0"/>
        </a:xfrm>
      </p:grpSpPr>
      <p:sp>
        <p:nvSpPr>
          <p:cNvPr id="187" name="Google Shape;187;p36"/>
          <p:cNvSpPr txBox="1">
            <a:spLocks noGrp="1"/>
          </p:cNvSpPr>
          <p:nvPr>
            <p:ph type="body" idx="1"/>
          </p:nvPr>
        </p:nvSpPr>
        <p:spPr>
          <a:xfrm>
            <a:off x="457200" y="1577579"/>
            <a:ext cx="25605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88" name="Google Shape;188;p36"/>
          <p:cNvSpPr txBox="1">
            <a:spLocks noGrp="1"/>
          </p:cNvSpPr>
          <p:nvPr>
            <p:ph type="body" idx="2"/>
          </p:nvPr>
        </p:nvSpPr>
        <p:spPr>
          <a:xfrm>
            <a:off x="3292475" y="1577579"/>
            <a:ext cx="25590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89" name="Google Shape;189;p36"/>
          <p:cNvSpPr txBox="1">
            <a:spLocks noGrp="1"/>
          </p:cNvSpPr>
          <p:nvPr>
            <p:ph type="body" idx="3"/>
          </p:nvPr>
        </p:nvSpPr>
        <p:spPr>
          <a:xfrm>
            <a:off x="6126163" y="1577579"/>
            <a:ext cx="25605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90" name="Google Shape;190;p36"/>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191" name="Google Shape;191;p36"/>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Four Content">
  <p:cSld name="Four Content">
    <p:spTree>
      <p:nvGrpSpPr>
        <p:cNvPr id="1" name="Shape 192"/>
        <p:cNvGrpSpPr/>
        <p:nvPr/>
      </p:nvGrpSpPr>
      <p:grpSpPr>
        <a:xfrm>
          <a:off x="0" y="0"/>
          <a:ext cx="0" cy="0"/>
          <a:chOff x="0" y="0"/>
          <a:chExt cx="0" cy="0"/>
        </a:xfrm>
      </p:grpSpPr>
      <p:sp>
        <p:nvSpPr>
          <p:cNvPr id="193" name="Google Shape;193;p37"/>
          <p:cNvSpPr txBox="1">
            <a:spLocks noGrp="1"/>
          </p:cNvSpPr>
          <p:nvPr>
            <p:ph type="body" idx="1"/>
          </p:nvPr>
        </p:nvSpPr>
        <p:spPr>
          <a:xfrm>
            <a:off x="457200" y="1577579"/>
            <a:ext cx="18471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94" name="Google Shape;194;p37"/>
          <p:cNvSpPr txBox="1">
            <a:spLocks noGrp="1"/>
          </p:cNvSpPr>
          <p:nvPr>
            <p:ph type="body" idx="2"/>
          </p:nvPr>
        </p:nvSpPr>
        <p:spPr>
          <a:xfrm>
            <a:off x="2584704" y="1577579"/>
            <a:ext cx="18471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95" name="Google Shape;195;p37"/>
          <p:cNvSpPr txBox="1">
            <a:spLocks noGrp="1"/>
          </p:cNvSpPr>
          <p:nvPr>
            <p:ph type="body" idx="3"/>
          </p:nvPr>
        </p:nvSpPr>
        <p:spPr>
          <a:xfrm>
            <a:off x="4712208" y="1577579"/>
            <a:ext cx="18471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96" name="Google Shape;196;p37"/>
          <p:cNvSpPr txBox="1">
            <a:spLocks noGrp="1"/>
          </p:cNvSpPr>
          <p:nvPr>
            <p:ph type="body" idx="4"/>
          </p:nvPr>
        </p:nvSpPr>
        <p:spPr>
          <a:xfrm>
            <a:off x="6839712" y="1577579"/>
            <a:ext cx="18471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97" name="Google Shape;197;p37"/>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198" name="Google Shape;198;p37"/>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Five Content">
  <p:cSld name="Five Content">
    <p:spTree>
      <p:nvGrpSpPr>
        <p:cNvPr id="1" name="Shape 199"/>
        <p:cNvGrpSpPr/>
        <p:nvPr/>
      </p:nvGrpSpPr>
      <p:grpSpPr>
        <a:xfrm>
          <a:off x="0" y="0"/>
          <a:ext cx="0" cy="0"/>
          <a:chOff x="0" y="0"/>
          <a:chExt cx="0" cy="0"/>
        </a:xfrm>
      </p:grpSpPr>
      <p:sp>
        <p:nvSpPr>
          <p:cNvPr id="200" name="Google Shape;200;p38"/>
          <p:cNvSpPr txBox="1">
            <a:spLocks noGrp="1"/>
          </p:cNvSpPr>
          <p:nvPr>
            <p:ph type="body" idx="1"/>
          </p:nvPr>
        </p:nvSpPr>
        <p:spPr>
          <a:xfrm>
            <a:off x="457200" y="1577579"/>
            <a:ext cx="14631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201" name="Google Shape;201;p38"/>
          <p:cNvSpPr txBox="1">
            <a:spLocks noGrp="1"/>
          </p:cNvSpPr>
          <p:nvPr>
            <p:ph type="body" idx="2"/>
          </p:nvPr>
        </p:nvSpPr>
        <p:spPr>
          <a:xfrm>
            <a:off x="2148840" y="1577579"/>
            <a:ext cx="14631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202" name="Google Shape;202;p38"/>
          <p:cNvSpPr txBox="1">
            <a:spLocks noGrp="1"/>
          </p:cNvSpPr>
          <p:nvPr>
            <p:ph type="body" idx="3"/>
          </p:nvPr>
        </p:nvSpPr>
        <p:spPr>
          <a:xfrm>
            <a:off x="3840480" y="1577579"/>
            <a:ext cx="14631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203" name="Google Shape;203;p38"/>
          <p:cNvSpPr txBox="1">
            <a:spLocks noGrp="1"/>
          </p:cNvSpPr>
          <p:nvPr>
            <p:ph type="body" idx="4"/>
          </p:nvPr>
        </p:nvSpPr>
        <p:spPr>
          <a:xfrm>
            <a:off x="5532120" y="1577579"/>
            <a:ext cx="14631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204" name="Google Shape;204;p38"/>
          <p:cNvSpPr txBox="1">
            <a:spLocks noGrp="1"/>
          </p:cNvSpPr>
          <p:nvPr>
            <p:ph type="body" idx="5"/>
          </p:nvPr>
        </p:nvSpPr>
        <p:spPr>
          <a:xfrm>
            <a:off x="7223760" y="1577579"/>
            <a:ext cx="14631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205" name="Google Shape;205;p38"/>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206" name="Google Shape;206;p38"/>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Section Header Rose">
  <p:cSld name="Section Header Rose">
    <p:bg>
      <p:bgPr>
        <a:solidFill>
          <a:srgbClr val="D93954"/>
        </a:solidFill>
        <a:effectLst/>
      </p:bgPr>
    </p:bg>
    <p:spTree>
      <p:nvGrpSpPr>
        <p:cNvPr id="1" name="Shape 207"/>
        <p:cNvGrpSpPr/>
        <p:nvPr/>
      </p:nvGrpSpPr>
      <p:grpSpPr>
        <a:xfrm>
          <a:off x="0" y="0"/>
          <a:ext cx="0" cy="0"/>
          <a:chOff x="0" y="0"/>
          <a:chExt cx="0" cy="0"/>
        </a:xfrm>
      </p:grpSpPr>
      <p:sp>
        <p:nvSpPr>
          <p:cNvPr id="208" name="Google Shape;208;p39"/>
          <p:cNvSpPr txBox="1">
            <a:spLocks noGrp="1"/>
          </p:cNvSpPr>
          <p:nvPr>
            <p:ph type="title"/>
          </p:nvPr>
        </p:nvSpPr>
        <p:spPr>
          <a:xfrm>
            <a:off x="3886200" y="1577579"/>
            <a:ext cx="3520500" cy="198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9" name="Google Shape;209;p39"/>
          <p:cNvSpPr txBox="1">
            <a:spLocks noGrp="1"/>
          </p:cNvSpPr>
          <p:nvPr>
            <p:ph type="subTitle" idx="1"/>
          </p:nvPr>
        </p:nvSpPr>
        <p:spPr>
          <a:xfrm>
            <a:off x="457200" y="0"/>
            <a:ext cx="3429000" cy="51435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45000"/>
              <a:buFont typeface="Arial"/>
              <a:buNone/>
              <a:defRPr sz="450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Content and Image">
  <p:cSld name="Content and Image">
    <p:spTree>
      <p:nvGrpSpPr>
        <p:cNvPr id="1" name="Shape 210"/>
        <p:cNvGrpSpPr/>
        <p:nvPr/>
      </p:nvGrpSpPr>
      <p:grpSpPr>
        <a:xfrm>
          <a:off x="0" y="0"/>
          <a:ext cx="0" cy="0"/>
          <a:chOff x="0" y="0"/>
          <a:chExt cx="0" cy="0"/>
        </a:xfrm>
      </p:grpSpPr>
      <p:sp>
        <p:nvSpPr>
          <p:cNvPr id="211" name="Google Shape;211;p40"/>
          <p:cNvSpPr/>
          <p:nvPr/>
        </p:nvSpPr>
        <p:spPr>
          <a:xfrm>
            <a:off x="4572000" y="0"/>
            <a:ext cx="4572000" cy="51435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212" name="Google Shape;212;p40"/>
          <p:cNvSpPr txBox="1">
            <a:spLocks noGrp="1"/>
          </p:cNvSpPr>
          <p:nvPr>
            <p:ph type="body" idx="1"/>
          </p:nvPr>
        </p:nvSpPr>
        <p:spPr>
          <a:xfrm>
            <a:off x="457199" y="1577579"/>
            <a:ext cx="39798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13" name="Google Shape;213;p40"/>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lt1"/>
                </a:solidFill>
                <a:latin typeface="Arial"/>
                <a:ea typeface="Arial"/>
                <a:cs typeface="Arial"/>
                <a:sym typeface="Arial"/>
              </a:defRPr>
            </a:lvl1pPr>
            <a:lvl2pPr marL="0" marR="0" lvl="1" indent="0" algn="r" rtl="0">
              <a:spcBef>
                <a:spcPts val="0"/>
              </a:spcBef>
              <a:buNone/>
              <a:defRPr sz="700">
                <a:solidFill>
                  <a:schemeClr val="lt1"/>
                </a:solidFill>
                <a:latin typeface="Arial"/>
                <a:ea typeface="Arial"/>
                <a:cs typeface="Arial"/>
                <a:sym typeface="Arial"/>
              </a:defRPr>
            </a:lvl2pPr>
            <a:lvl3pPr marL="0" marR="0" lvl="2" indent="0" algn="r" rtl="0">
              <a:spcBef>
                <a:spcPts val="0"/>
              </a:spcBef>
              <a:buNone/>
              <a:defRPr sz="700">
                <a:solidFill>
                  <a:schemeClr val="lt1"/>
                </a:solidFill>
                <a:latin typeface="Arial"/>
                <a:ea typeface="Arial"/>
                <a:cs typeface="Arial"/>
                <a:sym typeface="Arial"/>
              </a:defRPr>
            </a:lvl3pPr>
            <a:lvl4pPr marL="0" marR="0" lvl="3" indent="0" algn="r" rtl="0">
              <a:spcBef>
                <a:spcPts val="0"/>
              </a:spcBef>
              <a:buNone/>
              <a:defRPr sz="700">
                <a:solidFill>
                  <a:schemeClr val="lt1"/>
                </a:solidFill>
                <a:latin typeface="Arial"/>
                <a:ea typeface="Arial"/>
                <a:cs typeface="Arial"/>
                <a:sym typeface="Arial"/>
              </a:defRPr>
            </a:lvl4pPr>
            <a:lvl5pPr marL="0" marR="0" lvl="4" indent="0" algn="r" rtl="0">
              <a:spcBef>
                <a:spcPts val="0"/>
              </a:spcBef>
              <a:buNone/>
              <a:defRPr sz="700">
                <a:solidFill>
                  <a:schemeClr val="lt1"/>
                </a:solidFill>
                <a:latin typeface="Arial"/>
                <a:ea typeface="Arial"/>
                <a:cs typeface="Arial"/>
                <a:sym typeface="Arial"/>
              </a:defRPr>
            </a:lvl5pPr>
            <a:lvl6pPr marL="0" marR="0" lvl="5" indent="0" algn="r" rtl="0">
              <a:spcBef>
                <a:spcPts val="0"/>
              </a:spcBef>
              <a:buNone/>
              <a:defRPr sz="700">
                <a:solidFill>
                  <a:schemeClr val="lt1"/>
                </a:solidFill>
                <a:latin typeface="Arial"/>
                <a:ea typeface="Arial"/>
                <a:cs typeface="Arial"/>
                <a:sym typeface="Arial"/>
              </a:defRPr>
            </a:lvl6pPr>
            <a:lvl7pPr marL="0" marR="0" lvl="6" indent="0" algn="r" rtl="0">
              <a:spcBef>
                <a:spcPts val="0"/>
              </a:spcBef>
              <a:buNone/>
              <a:defRPr sz="700">
                <a:solidFill>
                  <a:schemeClr val="lt1"/>
                </a:solidFill>
                <a:latin typeface="Arial"/>
                <a:ea typeface="Arial"/>
                <a:cs typeface="Arial"/>
                <a:sym typeface="Arial"/>
              </a:defRPr>
            </a:lvl7pPr>
            <a:lvl8pPr marL="0" marR="0" lvl="7" indent="0" algn="r" rtl="0">
              <a:spcBef>
                <a:spcPts val="0"/>
              </a:spcBef>
              <a:buNone/>
              <a:defRPr sz="700">
                <a:solidFill>
                  <a:schemeClr val="lt1"/>
                </a:solidFill>
                <a:latin typeface="Arial"/>
                <a:ea typeface="Arial"/>
                <a:cs typeface="Arial"/>
                <a:sym typeface="Arial"/>
              </a:defRPr>
            </a:lvl8pPr>
            <a:lvl9pPr marL="0" marR="0" lvl="8" indent="0" algn="r" rtl="0">
              <a:spcBef>
                <a:spcPts val="0"/>
              </a:spcBef>
              <a:buNone/>
              <a:defRPr sz="7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214" name="Google Shape;214;p40"/>
          <p:cNvSpPr txBox="1">
            <a:spLocks noGrp="1"/>
          </p:cNvSpPr>
          <p:nvPr>
            <p:ph type="title"/>
          </p:nvPr>
        </p:nvSpPr>
        <p:spPr>
          <a:xfrm>
            <a:off x="457200" y="342900"/>
            <a:ext cx="39798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itle Slide All Grey">
  <p:cSld name="Title Slide All Grey">
    <p:bg>
      <p:bgPr>
        <a:solidFill>
          <a:srgbClr val="464646"/>
        </a:solidFill>
        <a:effectLst/>
      </p:bgPr>
    </p:bg>
    <p:spTree>
      <p:nvGrpSpPr>
        <p:cNvPr id="1" name="Shape 36"/>
        <p:cNvGrpSpPr/>
        <p:nvPr/>
      </p:nvGrpSpPr>
      <p:grpSpPr>
        <a:xfrm>
          <a:off x="0" y="0"/>
          <a:ext cx="0" cy="0"/>
          <a:chOff x="0" y="0"/>
          <a:chExt cx="0" cy="0"/>
        </a:xfrm>
      </p:grpSpPr>
      <p:sp>
        <p:nvSpPr>
          <p:cNvPr id="37" name="Google Shape;37;p5"/>
          <p:cNvSpPr txBox="1">
            <a:spLocks noGrp="1"/>
          </p:cNvSpPr>
          <p:nvPr>
            <p:ph type="ctrTitle"/>
          </p:nvPr>
        </p:nvSpPr>
        <p:spPr>
          <a:xfrm>
            <a:off x="457200" y="342899"/>
            <a:ext cx="5394300" cy="1885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4400"/>
              <a:buFont typeface="Georgia"/>
              <a:buNone/>
              <a:defRPr sz="44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38" name="Google Shape;38;p5"/>
          <p:cNvPicPr preferRelativeResize="0"/>
          <p:nvPr/>
        </p:nvPicPr>
        <p:blipFill rotWithShape="1">
          <a:blip r:embed="rId2">
            <a:alphaModFix/>
          </a:blip>
          <a:srcRect/>
          <a:stretch/>
        </p:blipFill>
        <p:spPr>
          <a:xfrm>
            <a:off x="201168" y="3998214"/>
            <a:ext cx="920688" cy="760042"/>
          </a:xfrm>
          <a:prstGeom prst="rect">
            <a:avLst/>
          </a:prstGeom>
          <a:noFill/>
          <a:ln>
            <a:noFill/>
          </a:ln>
        </p:spPr>
      </p:pic>
      <p:sp>
        <p:nvSpPr>
          <p:cNvPr id="39" name="Google Shape;39;p5"/>
          <p:cNvSpPr txBox="1">
            <a:spLocks noGrp="1"/>
          </p:cNvSpPr>
          <p:nvPr>
            <p:ph type="subTitle" idx="1"/>
          </p:nvPr>
        </p:nvSpPr>
        <p:spPr>
          <a:xfrm>
            <a:off x="457200" y="2811780"/>
            <a:ext cx="39804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hree Images">
  <p:cSld name="Three Images">
    <p:spTree>
      <p:nvGrpSpPr>
        <p:cNvPr id="1" name="Shape 215"/>
        <p:cNvGrpSpPr/>
        <p:nvPr/>
      </p:nvGrpSpPr>
      <p:grpSpPr>
        <a:xfrm>
          <a:off x="0" y="0"/>
          <a:ext cx="0" cy="0"/>
          <a:chOff x="0" y="0"/>
          <a:chExt cx="0" cy="0"/>
        </a:xfrm>
      </p:grpSpPr>
      <p:sp>
        <p:nvSpPr>
          <p:cNvPr id="216" name="Google Shape;216;p41"/>
          <p:cNvSpPr/>
          <p:nvPr/>
        </p:nvSpPr>
        <p:spPr>
          <a:xfrm>
            <a:off x="457200" y="1577579"/>
            <a:ext cx="2560500" cy="16458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217" name="Google Shape;217;p41"/>
          <p:cNvSpPr/>
          <p:nvPr/>
        </p:nvSpPr>
        <p:spPr>
          <a:xfrm>
            <a:off x="3291681" y="1577579"/>
            <a:ext cx="2560500" cy="16458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218" name="Google Shape;218;p41"/>
          <p:cNvSpPr/>
          <p:nvPr/>
        </p:nvSpPr>
        <p:spPr>
          <a:xfrm>
            <a:off x="6126163" y="1577579"/>
            <a:ext cx="2560500" cy="16458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219" name="Google Shape;219;p41"/>
          <p:cNvSpPr txBox="1">
            <a:spLocks noGrp="1"/>
          </p:cNvSpPr>
          <p:nvPr>
            <p:ph type="body" idx="1"/>
          </p:nvPr>
        </p:nvSpPr>
        <p:spPr>
          <a:xfrm>
            <a:off x="457200" y="3360420"/>
            <a:ext cx="2560500" cy="12687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20" name="Google Shape;220;p41"/>
          <p:cNvSpPr txBox="1">
            <a:spLocks noGrp="1"/>
          </p:cNvSpPr>
          <p:nvPr>
            <p:ph type="body" idx="2"/>
          </p:nvPr>
        </p:nvSpPr>
        <p:spPr>
          <a:xfrm>
            <a:off x="3292476" y="3360420"/>
            <a:ext cx="2559000" cy="12687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21" name="Google Shape;221;p41"/>
          <p:cNvSpPr txBox="1">
            <a:spLocks noGrp="1"/>
          </p:cNvSpPr>
          <p:nvPr>
            <p:ph type="body" idx="3"/>
          </p:nvPr>
        </p:nvSpPr>
        <p:spPr>
          <a:xfrm>
            <a:off x="6126163" y="3360420"/>
            <a:ext cx="2560500" cy="12687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22" name="Google Shape;222;p41"/>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223" name="Google Shape;223;p41"/>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224"/>
        <p:cNvGrpSpPr/>
        <p:nvPr/>
      </p:nvGrpSpPr>
      <p:grpSpPr>
        <a:xfrm>
          <a:off x="0" y="0"/>
          <a:ext cx="0" cy="0"/>
          <a:chOff x="0" y="0"/>
          <a:chExt cx="0" cy="0"/>
        </a:xfrm>
      </p:grpSpPr>
      <p:sp>
        <p:nvSpPr>
          <p:cNvPr id="225" name="Google Shape;225;p42"/>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226" name="Google Shape;226;p42"/>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hree Content Infographic">
  <p:cSld name="Three Content Infographic">
    <p:spTree>
      <p:nvGrpSpPr>
        <p:cNvPr id="1" name="Shape 227"/>
        <p:cNvGrpSpPr/>
        <p:nvPr/>
      </p:nvGrpSpPr>
      <p:grpSpPr>
        <a:xfrm>
          <a:off x="0" y="0"/>
          <a:ext cx="0" cy="0"/>
          <a:chOff x="0" y="0"/>
          <a:chExt cx="0" cy="0"/>
        </a:xfrm>
      </p:grpSpPr>
      <p:sp>
        <p:nvSpPr>
          <p:cNvPr id="228" name="Google Shape;228;p43"/>
          <p:cNvSpPr txBox="1">
            <a:spLocks noGrp="1"/>
          </p:cNvSpPr>
          <p:nvPr>
            <p:ph type="body" idx="1"/>
          </p:nvPr>
        </p:nvSpPr>
        <p:spPr>
          <a:xfrm>
            <a:off x="457200" y="2708910"/>
            <a:ext cx="2560500" cy="19203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45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29" name="Google Shape;229;p43"/>
          <p:cNvSpPr txBox="1">
            <a:spLocks noGrp="1"/>
          </p:cNvSpPr>
          <p:nvPr>
            <p:ph type="body" idx="2"/>
          </p:nvPr>
        </p:nvSpPr>
        <p:spPr>
          <a:xfrm>
            <a:off x="457200" y="1577579"/>
            <a:ext cx="2560500" cy="9942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chemeClr val="accent3"/>
              </a:buClr>
              <a:buSzPts val="7200"/>
              <a:buFont typeface="Arial"/>
              <a:buNone/>
              <a:defRPr sz="7200" b="0" i="0" u="none" strike="noStrike" cap="none">
                <a:solidFill>
                  <a:schemeClr val="accent3"/>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30" name="Google Shape;230;p43"/>
          <p:cNvSpPr txBox="1">
            <a:spLocks noGrp="1"/>
          </p:cNvSpPr>
          <p:nvPr>
            <p:ph type="body" idx="3"/>
          </p:nvPr>
        </p:nvSpPr>
        <p:spPr>
          <a:xfrm>
            <a:off x="3292475" y="1577579"/>
            <a:ext cx="2559000" cy="9942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chemeClr val="dk2"/>
              </a:buClr>
              <a:buSzPts val="7200"/>
              <a:buFont typeface="Arial"/>
              <a:buNone/>
              <a:defRPr sz="7200" b="0" i="0" u="none" strike="noStrike" cap="none">
                <a:solidFill>
                  <a:schemeClr val="dk2"/>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31" name="Google Shape;231;p43"/>
          <p:cNvSpPr txBox="1">
            <a:spLocks noGrp="1"/>
          </p:cNvSpPr>
          <p:nvPr>
            <p:ph type="body" idx="4"/>
          </p:nvPr>
        </p:nvSpPr>
        <p:spPr>
          <a:xfrm>
            <a:off x="6126164" y="1577579"/>
            <a:ext cx="2560500" cy="9942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chemeClr val="accent1"/>
              </a:buClr>
              <a:buSzPts val="7200"/>
              <a:buFont typeface="Arial"/>
              <a:buNone/>
              <a:defRPr sz="7200" b="0" i="0" u="none" strike="noStrike" cap="none">
                <a:solidFill>
                  <a:schemeClr val="accent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32" name="Google Shape;232;p43"/>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233" name="Google Shape;233;p43"/>
          <p:cNvSpPr txBox="1">
            <a:spLocks noGrp="1"/>
          </p:cNvSpPr>
          <p:nvPr>
            <p:ph type="body" idx="5"/>
          </p:nvPr>
        </p:nvSpPr>
        <p:spPr>
          <a:xfrm>
            <a:off x="3292475" y="2708911"/>
            <a:ext cx="2559000" cy="19203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45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34" name="Google Shape;234;p43"/>
          <p:cNvSpPr txBox="1">
            <a:spLocks noGrp="1"/>
          </p:cNvSpPr>
          <p:nvPr>
            <p:ph type="body" idx="6"/>
          </p:nvPr>
        </p:nvSpPr>
        <p:spPr>
          <a:xfrm>
            <a:off x="6123781" y="2708910"/>
            <a:ext cx="2562900" cy="19203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45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35" name="Google Shape;235;p43"/>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Infographic and Chart">
  <p:cSld name="Infographic and Chart">
    <p:spTree>
      <p:nvGrpSpPr>
        <p:cNvPr id="1" name="Shape 236"/>
        <p:cNvGrpSpPr/>
        <p:nvPr/>
      </p:nvGrpSpPr>
      <p:grpSpPr>
        <a:xfrm>
          <a:off x="0" y="0"/>
          <a:ext cx="0" cy="0"/>
          <a:chOff x="0" y="0"/>
          <a:chExt cx="0" cy="0"/>
        </a:xfrm>
      </p:grpSpPr>
      <p:sp>
        <p:nvSpPr>
          <p:cNvPr id="237" name="Google Shape;237;p44"/>
          <p:cNvSpPr/>
          <p:nvPr/>
        </p:nvSpPr>
        <p:spPr>
          <a:xfrm>
            <a:off x="0" y="1577579"/>
            <a:ext cx="3017700" cy="30516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Arial"/>
              <a:ea typeface="Arial"/>
              <a:cs typeface="Arial"/>
              <a:sym typeface="Arial"/>
            </a:endParaRPr>
          </a:p>
        </p:txBody>
      </p:sp>
      <p:sp>
        <p:nvSpPr>
          <p:cNvPr id="238" name="Google Shape;238;p44"/>
          <p:cNvSpPr txBox="1">
            <a:spLocks noGrp="1"/>
          </p:cNvSpPr>
          <p:nvPr>
            <p:ph type="body" idx="1"/>
          </p:nvPr>
        </p:nvSpPr>
        <p:spPr>
          <a:xfrm>
            <a:off x="457200" y="1645920"/>
            <a:ext cx="2423100" cy="891600"/>
          </a:xfrm>
          <a:prstGeom prst="rect">
            <a:avLst/>
          </a:prstGeom>
          <a:noFill/>
          <a:ln>
            <a:noFill/>
          </a:ln>
        </p:spPr>
        <p:txBody>
          <a:bodyPr spcFirstLastPara="1" wrap="square" lIns="0" tIns="0" rIns="0" bIns="0" anchor="t" anchorCtr="0">
            <a:noAutofit/>
          </a:bodyPr>
          <a:lstStyle>
            <a:lvl1pPr marL="457200" marR="0" lvl="0" indent="-228600" algn="l" rtl="0">
              <a:lnSpc>
                <a:spcPct val="80000"/>
              </a:lnSpc>
              <a:spcBef>
                <a:spcPts val="0"/>
              </a:spcBef>
              <a:spcAft>
                <a:spcPts val="0"/>
              </a:spcAft>
              <a:buClr>
                <a:schemeClr val="lt1"/>
              </a:buClr>
              <a:buSzPts val="9600"/>
              <a:buFont typeface="Arial"/>
              <a:buNone/>
              <a:defRPr sz="9600" b="1" i="0" u="none" strike="noStrike" cap="none">
                <a:solidFill>
                  <a:schemeClr val="lt1"/>
                </a:solidFill>
                <a:latin typeface="Arial"/>
                <a:ea typeface="Arial"/>
                <a:cs typeface="Arial"/>
                <a:sym typeface="Arial"/>
              </a:defRPr>
            </a:lvl1pPr>
            <a:lvl2pPr marL="914400" marR="0" lvl="1"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39" name="Google Shape;239;p44"/>
          <p:cNvSpPr txBox="1">
            <a:spLocks noGrp="1"/>
          </p:cNvSpPr>
          <p:nvPr>
            <p:ph type="body" idx="2"/>
          </p:nvPr>
        </p:nvSpPr>
        <p:spPr>
          <a:xfrm>
            <a:off x="457199" y="2674620"/>
            <a:ext cx="2423100" cy="18519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
        <p:nvSpPr>
          <p:cNvPr id="240" name="Google Shape;240;p44"/>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241" name="Google Shape;241;p44"/>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One Column Content Dark">
  <p:cSld name="One Column Content Dark">
    <p:bg>
      <p:bgPr>
        <a:solidFill>
          <a:srgbClr val="464646"/>
        </a:solidFill>
        <a:effectLst/>
      </p:bgPr>
    </p:bg>
    <p:spTree>
      <p:nvGrpSpPr>
        <p:cNvPr id="1" name="Shape 242"/>
        <p:cNvGrpSpPr/>
        <p:nvPr/>
      </p:nvGrpSpPr>
      <p:grpSpPr>
        <a:xfrm>
          <a:off x="0" y="0"/>
          <a:ext cx="0" cy="0"/>
          <a:chOff x="0" y="0"/>
          <a:chExt cx="0" cy="0"/>
        </a:xfrm>
      </p:grpSpPr>
      <p:sp>
        <p:nvSpPr>
          <p:cNvPr id="243" name="Google Shape;243;p45"/>
          <p:cNvSpPr txBox="1">
            <a:spLocks noGrp="1"/>
          </p:cNvSpPr>
          <p:nvPr>
            <p:ph type="body" idx="1"/>
          </p:nvPr>
        </p:nvSpPr>
        <p:spPr>
          <a:xfrm>
            <a:off x="457200" y="1577579"/>
            <a:ext cx="25605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1pPr>
            <a:lvl2pPr marL="914400" marR="0" lvl="1" indent="-317500" algn="l" rtl="0">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2pPr>
            <a:lvl3pPr marL="1371600" marR="0" lvl="2" indent="-317500" algn="l" rtl="0">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3pPr>
            <a:lvl4pPr marL="1828800" marR="0" lvl="3" indent="-317500" algn="l" rtl="0">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4pPr>
            <a:lvl5pPr marL="2286000" marR="0" lvl="4" indent="-317500" algn="l" rtl="0">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5pPr>
            <a:lvl6pPr marL="2743200" marR="0" lvl="5" indent="-317500" algn="l" rtl="0">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6pPr>
            <a:lvl7pPr marL="3200400" marR="0" lvl="6" indent="-317500" algn="l" rtl="0">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7pPr>
            <a:lvl8pPr marL="3657600" marR="0" lvl="7" indent="-317500" algn="l" rtl="0">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8pPr>
            <a:lvl9pPr marL="4114800" marR="0" lvl="8" indent="-317500" algn="l" rtl="0">
              <a:lnSpc>
                <a:spcPct val="100000"/>
              </a:lnSpc>
              <a:spcBef>
                <a:spcPts val="600"/>
              </a:spcBef>
              <a:spcAft>
                <a:spcPts val="600"/>
              </a:spcAft>
              <a:buClr>
                <a:schemeClr val="lt1"/>
              </a:buClr>
              <a:buSzPts val="1400"/>
              <a:buFont typeface="Arial"/>
              <a:buChar char="•"/>
              <a:defRPr sz="1400" b="0" i="0" u="none" strike="noStrike" cap="none">
                <a:solidFill>
                  <a:schemeClr val="lt1"/>
                </a:solidFill>
                <a:latin typeface="Arial"/>
                <a:ea typeface="Arial"/>
                <a:cs typeface="Arial"/>
                <a:sym typeface="Arial"/>
              </a:defRPr>
            </a:lvl9pPr>
          </a:lstStyle>
          <a:p>
            <a:endParaRPr/>
          </a:p>
        </p:txBody>
      </p:sp>
      <p:sp>
        <p:nvSpPr>
          <p:cNvPr id="244" name="Google Shape;244;p45"/>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lt1"/>
                </a:solidFill>
                <a:latin typeface="Arial"/>
                <a:ea typeface="Arial"/>
                <a:cs typeface="Arial"/>
                <a:sym typeface="Arial"/>
              </a:defRPr>
            </a:lvl1pPr>
            <a:lvl2pPr marL="0" marR="0" lvl="1" indent="0" algn="r" rtl="0">
              <a:spcBef>
                <a:spcPts val="0"/>
              </a:spcBef>
              <a:buNone/>
              <a:defRPr sz="700">
                <a:solidFill>
                  <a:schemeClr val="lt1"/>
                </a:solidFill>
                <a:latin typeface="Arial"/>
                <a:ea typeface="Arial"/>
                <a:cs typeface="Arial"/>
                <a:sym typeface="Arial"/>
              </a:defRPr>
            </a:lvl2pPr>
            <a:lvl3pPr marL="0" marR="0" lvl="2" indent="0" algn="r" rtl="0">
              <a:spcBef>
                <a:spcPts val="0"/>
              </a:spcBef>
              <a:buNone/>
              <a:defRPr sz="700">
                <a:solidFill>
                  <a:schemeClr val="lt1"/>
                </a:solidFill>
                <a:latin typeface="Arial"/>
                <a:ea typeface="Arial"/>
                <a:cs typeface="Arial"/>
                <a:sym typeface="Arial"/>
              </a:defRPr>
            </a:lvl3pPr>
            <a:lvl4pPr marL="0" marR="0" lvl="3" indent="0" algn="r" rtl="0">
              <a:spcBef>
                <a:spcPts val="0"/>
              </a:spcBef>
              <a:buNone/>
              <a:defRPr sz="700">
                <a:solidFill>
                  <a:schemeClr val="lt1"/>
                </a:solidFill>
                <a:latin typeface="Arial"/>
                <a:ea typeface="Arial"/>
                <a:cs typeface="Arial"/>
                <a:sym typeface="Arial"/>
              </a:defRPr>
            </a:lvl4pPr>
            <a:lvl5pPr marL="0" marR="0" lvl="4" indent="0" algn="r" rtl="0">
              <a:spcBef>
                <a:spcPts val="0"/>
              </a:spcBef>
              <a:buNone/>
              <a:defRPr sz="700">
                <a:solidFill>
                  <a:schemeClr val="lt1"/>
                </a:solidFill>
                <a:latin typeface="Arial"/>
                <a:ea typeface="Arial"/>
                <a:cs typeface="Arial"/>
                <a:sym typeface="Arial"/>
              </a:defRPr>
            </a:lvl5pPr>
            <a:lvl6pPr marL="0" marR="0" lvl="5" indent="0" algn="r" rtl="0">
              <a:spcBef>
                <a:spcPts val="0"/>
              </a:spcBef>
              <a:buNone/>
              <a:defRPr sz="700">
                <a:solidFill>
                  <a:schemeClr val="lt1"/>
                </a:solidFill>
                <a:latin typeface="Arial"/>
                <a:ea typeface="Arial"/>
                <a:cs typeface="Arial"/>
                <a:sym typeface="Arial"/>
              </a:defRPr>
            </a:lvl6pPr>
            <a:lvl7pPr marL="0" marR="0" lvl="6" indent="0" algn="r" rtl="0">
              <a:spcBef>
                <a:spcPts val="0"/>
              </a:spcBef>
              <a:buNone/>
              <a:defRPr sz="700">
                <a:solidFill>
                  <a:schemeClr val="lt1"/>
                </a:solidFill>
                <a:latin typeface="Arial"/>
                <a:ea typeface="Arial"/>
                <a:cs typeface="Arial"/>
                <a:sym typeface="Arial"/>
              </a:defRPr>
            </a:lvl7pPr>
            <a:lvl8pPr marL="0" marR="0" lvl="7" indent="0" algn="r" rtl="0">
              <a:spcBef>
                <a:spcPts val="0"/>
              </a:spcBef>
              <a:buNone/>
              <a:defRPr sz="700">
                <a:solidFill>
                  <a:schemeClr val="lt1"/>
                </a:solidFill>
                <a:latin typeface="Arial"/>
                <a:ea typeface="Arial"/>
                <a:cs typeface="Arial"/>
                <a:sym typeface="Arial"/>
              </a:defRPr>
            </a:lvl8pPr>
            <a:lvl9pPr marL="0" marR="0" lvl="8" indent="0" algn="r" rtl="0">
              <a:spcBef>
                <a:spcPts val="0"/>
              </a:spcBef>
              <a:buNone/>
              <a:defRPr sz="7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245" name="Google Shape;245;p45"/>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2800"/>
              <a:buFont typeface="Georgia"/>
              <a:buNone/>
              <a:defRPr sz="28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6" name="Google Shape;246;p45"/>
          <p:cNvSpPr txBox="1"/>
          <p:nvPr/>
        </p:nvSpPr>
        <p:spPr>
          <a:xfrm>
            <a:off x="455293" y="4869180"/>
            <a:ext cx="3981900" cy="1029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00" b="0">
                <a:solidFill>
                  <a:schemeClr val="lt1"/>
                </a:solidFill>
                <a:latin typeface="Arial"/>
                <a:ea typeface="Arial"/>
                <a:cs typeface="Arial"/>
                <a:sym typeface="Arial"/>
              </a:rPr>
              <a:t>PwC</a:t>
            </a:r>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Title and Chart Dark">
  <p:cSld name="Title and Chart Dark">
    <p:bg>
      <p:bgPr>
        <a:solidFill>
          <a:srgbClr val="464646"/>
        </a:solidFill>
        <a:effectLst/>
      </p:bgPr>
    </p:bg>
    <p:spTree>
      <p:nvGrpSpPr>
        <p:cNvPr id="1" name="Shape 247"/>
        <p:cNvGrpSpPr/>
        <p:nvPr/>
      </p:nvGrpSpPr>
      <p:grpSpPr>
        <a:xfrm>
          <a:off x="0" y="0"/>
          <a:ext cx="0" cy="0"/>
          <a:chOff x="0" y="0"/>
          <a:chExt cx="0" cy="0"/>
        </a:xfrm>
      </p:grpSpPr>
      <p:sp>
        <p:nvSpPr>
          <p:cNvPr id="248" name="Google Shape;248;p46"/>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lt1"/>
                </a:solidFill>
                <a:latin typeface="Arial"/>
                <a:ea typeface="Arial"/>
                <a:cs typeface="Arial"/>
                <a:sym typeface="Arial"/>
              </a:defRPr>
            </a:lvl1pPr>
            <a:lvl2pPr marL="0" marR="0" lvl="1" indent="0" algn="r" rtl="0">
              <a:spcBef>
                <a:spcPts val="0"/>
              </a:spcBef>
              <a:buNone/>
              <a:defRPr sz="700">
                <a:solidFill>
                  <a:schemeClr val="lt1"/>
                </a:solidFill>
                <a:latin typeface="Arial"/>
                <a:ea typeface="Arial"/>
                <a:cs typeface="Arial"/>
                <a:sym typeface="Arial"/>
              </a:defRPr>
            </a:lvl2pPr>
            <a:lvl3pPr marL="0" marR="0" lvl="2" indent="0" algn="r" rtl="0">
              <a:spcBef>
                <a:spcPts val="0"/>
              </a:spcBef>
              <a:buNone/>
              <a:defRPr sz="700">
                <a:solidFill>
                  <a:schemeClr val="lt1"/>
                </a:solidFill>
                <a:latin typeface="Arial"/>
                <a:ea typeface="Arial"/>
                <a:cs typeface="Arial"/>
                <a:sym typeface="Arial"/>
              </a:defRPr>
            </a:lvl3pPr>
            <a:lvl4pPr marL="0" marR="0" lvl="3" indent="0" algn="r" rtl="0">
              <a:spcBef>
                <a:spcPts val="0"/>
              </a:spcBef>
              <a:buNone/>
              <a:defRPr sz="700">
                <a:solidFill>
                  <a:schemeClr val="lt1"/>
                </a:solidFill>
                <a:latin typeface="Arial"/>
                <a:ea typeface="Arial"/>
                <a:cs typeface="Arial"/>
                <a:sym typeface="Arial"/>
              </a:defRPr>
            </a:lvl4pPr>
            <a:lvl5pPr marL="0" marR="0" lvl="4" indent="0" algn="r" rtl="0">
              <a:spcBef>
                <a:spcPts val="0"/>
              </a:spcBef>
              <a:buNone/>
              <a:defRPr sz="700">
                <a:solidFill>
                  <a:schemeClr val="lt1"/>
                </a:solidFill>
                <a:latin typeface="Arial"/>
                <a:ea typeface="Arial"/>
                <a:cs typeface="Arial"/>
                <a:sym typeface="Arial"/>
              </a:defRPr>
            </a:lvl5pPr>
            <a:lvl6pPr marL="0" marR="0" lvl="5" indent="0" algn="r" rtl="0">
              <a:spcBef>
                <a:spcPts val="0"/>
              </a:spcBef>
              <a:buNone/>
              <a:defRPr sz="700">
                <a:solidFill>
                  <a:schemeClr val="lt1"/>
                </a:solidFill>
                <a:latin typeface="Arial"/>
                <a:ea typeface="Arial"/>
                <a:cs typeface="Arial"/>
                <a:sym typeface="Arial"/>
              </a:defRPr>
            </a:lvl6pPr>
            <a:lvl7pPr marL="0" marR="0" lvl="6" indent="0" algn="r" rtl="0">
              <a:spcBef>
                <a:spcPts val="0"/>
              </a:spcBef>
              <a:buNone/>
              <a:defRPr sz="700">
                <a:solidFill>
                  <a:schemeClr val="lt1"/>
                </a:solidFill>
                <a:latin typeface="Arial"/>
                <a:ea typeface="Arial"/>
                <a:cs typeface="Arial"/>
                <a:sym typeface="Arial"/>
              </a:defRPr>
            </a:lvl7pPr>
            <a:lvl8pPr marL="0" marR="0" lvl="7" indent="0" algn="r" rtl="0">
              <a:spcBef>
                <a:spcPts val="0"/>
              </a:spcBef>
              <a:buNone/>
              <a:defRPr sz="700">
                <a:solidFill>
                  <a:schemeClr val="lt1"/>
                </a:solidFill>
                <a:latin typeface="Arial"/>
                <a:ea typeface="Arial"/>
                <a:cs typeface="Arial"/>
                <a:sym typeface="Arial"/>
              </a:defRPr>
            </a:lvl8pPr>
            <a:lvl9pPr marL="0" marR="0" lvl="8" indent="0" algn="r" rtl="0">
              <a:spcBef>
                <a:spcPts val="0"/>
              </a:spcBef>
              <a:buNone/>
              <a:defRPr sz="7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249" name="Google Shape;249;p46"/>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2800"/>
              <a:buFont typeface="Georgia"/>
              <a:buNone/>
              <a:defRPr sz="28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0" name="Google Shape;250;p46"/>
          <p:cNvSpPr txBox="1"/>
          <p:nvPr/>
        </p:nvSpPr>
        <p:spPr>
          <a:xfrm>
            <a:off x="455293" y="4869180"/>
            <a:ext cx="3981900" cy="1029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00" b="0">
                <a:solidFill>
                  <a:schemeClr val="lt1"/>
                </a:solidFill>
                <a:latin typeface="Arial"/>
                <a:ea typeface="Arial"/>
                <a:cs typeface="Arial"/>
                <a:sym typeface="Arial"/>
              </a:rPr>
              <a:t>PwC</a:t>
            </a:r>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One Column Chart">
  <p:cSld name="One Column Chart">
    <p:spTree>
      <p:nvGrpSpPr>
        <p:cNvPr id="1" name="Shape 251"/>
        <p:cNvGrpSpPr/>
        <p:nvPr/>
      </p:nvGrpSpPr>
      <p:grpSpPr>
        <a:xfrm>
          <a:off x="0" y="0"/>
          <a:ext cx="0" cy="0"/>
          <a:chOff x="0" y="0"/>
          <a:chExt cx="0" cy="0"/>
        </a:xfrm>
      </p:grpSpPr>
      <p:sp>
        <p:nvSpPr>
          <p:cNvPr id="252" name="Google Shape;252;p47"/>
          <p:cNvSpPr txBox="1">
            <a:spLocks noGrp="1"/>
          </p:cNvSpPr>
          <p:nvPr>
            <p:ph type="body" idx="1"/>
          </p:nvPr>
        </p:nvSpPr>
        <p:spPr>
          <a:xfrm>
            <a:off x="457200" y="1577579"/>
            <a:ext cx="25605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53" name="Google Shape;253;p47"/>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254" name="Google Shape;254;p47"/>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matchingName="One Column Chart Dark">
  <p:cSld name="One Column Chart Dark">
    <p:bg>
      <p:bgPr>
        <a:solidFill>
          <a:srgbClr val="464646"/>
        </a:solidFill>
        <a:effectLst/>
      </p:bgPr>
    </p:bg>
    <p:spTree>
      <p:nvGrpSpPr>
        <p:cNvPr id="1" name="Shape 255"/>
        <p:cNvGrpSpPr/>
        <p:nvPr/>
      </p:nvGrpSpPr>
      <p:grpSpPr>
        <a:xfrm>
          <a:off x="0" y="0"/>
          <a:ext cx="0" cy="0"/>
          <a:chOff x="0" y="0"/>
          <a:chExt cx="0" cy="0"/>
        </a:xfrm>
      </p:grpSpPr>
      <p:sp>
        <p:nvSpPr>
          <p:cNvPr id="256" name="Google Shape;256;p48"/>
          <p:cNvSpPr txBox="1">
            <a:spLocks noGrp="1"/>
          </p:cNvSpPr>
          <p:nvPr>
            <p:ph type="body" idx="1"/>
          </p:nvPr>
        </p:nvSpPr>
        <p:spPr>
          <a:xfrm>
            <a:off x="457200" y="1577579"/>
            <a:ext cx="25605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1pPr>
            <a:lvl2pPr marL="914400" marR="0" lvl="1" indent="-317500" algn="l" rtl="0">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2pPr>
            <a:lvl3pPr marL="1371600" marR="0" lvl="2" indent="-317500" algn="l" rtl="0">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3pPr>
            <a:lvl4pPr marL="1828800" marR="0" lvl="3" indent="-317500" algn="l" rtl="0">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4pPr>
            <a:lvl5pPr marL="2286000" marR="0" lvl="4" indent="-317500" algn="l" rtl="0">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5pPr>
            <a:lvl6pPr marL="2743200" marR="0" lvl="5" indent="-317500" algn="l" rtl="0">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6pPr>
            <a:lvl7pPr marL="3200400" marR="0" lvl="6" indent="-317500" algn="l" rtl="0">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7pPr>
            <a:lvl8pPr marL="3657600" marR="0" lvl="7" indent="-317500" algn="l" rtl="0">
              <a:lnSpc>
                <a:spcPct val="100000"/>
              </a:lnSpc>
              <a:spcBef>
                <a:spcPts val="6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8pPr>
            <a:lvl9pPr marL="4114800" marR="0" lvl="8" indent="-317500" algn="l" rtl="0">
              <a:lnSpc>
                <a:spcPct val="100000"/>
              </a:lnSpc>
              <a:spcBef>
                <a:spcPts val="600"/>
              </a:spcBef>
              <a:spcAft>
                <a:spcPts val="600"/>
              </a:spcAft>
              <a:buClr>
                <a:schemeClr val="lt1"/>
              </a:buClr>
              <a:buSzPts val="1400"/>
              <a:buFont typeface="Arial"/>
              <a:buChar char="•"/>
              <a:defRPr sz="1400" b="0" i="0" u="none" strike="noStrike" cap="none">
                <a:solidFill>
                  <a:schemeClr val="lt1"/>
                </a:solidFill>
                <a:latin typeface="Arial"/>
                <a:ea typeface="Arial"/>
                <a:cs typeface="Arial"/>
                <a:sym typeface="Arial"/>
              </a:defRPr>
            </a:lvl9pPr>
          </a:lstStyle>
          <a:p>
            <a:endParaRPr/>
          </a:p>
        </p:txBody>
      </p:sp>
      <p:sp>
        <p:nvSpPr>
          <p:cNvPr id="257" name="Google Shape;257;p48"/>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lt1"/>
                </a:solidFill>
                <a:latin typeface="Arial"/>
                <a:ea typeface="Arial"/>
                <a:cs typeface="Arial"/>
                <a:sym typeface="Arial"/>
              </a:defRPr>
            </a:lvl1pPr>
            <a:lvl2pPr marL="0" marR="0" lvl="1" indent="0" algn="r" rtl="0">
              <a:spcBef>
                <a:spcPts val="0"/>
              </a:spcBef>
              <a:buNone/>
              <a:defRPr sz="700">
                <a:solidFill>
                  <a:schemeClr val="lt1"/>
                </a:solidFill>
                <a:latin typeface="Arial"/>
                <a:ea typeface="Arial"/>
                <a:cs typeface="Arial"/>
                <a:sym typeface="Arial"/>
              </a:defRPr>
            </a:lvl2pPr>
            <a:lvl3pPr marL="0" marR="0" lvl="2" indent="0" algn="r" rtl="0">
              <a:spcBef>
                <a:spcPts val="0"/>
              </a:spcBef>
              <a:buNone/>
              <a:defRPr sz="700">
                <a:solidFill>
                  <a:schemeClr val="lt1"/>
                </a:solidFill>
                <a:latin typeface="Arial"/>
                <a:ea typeface="Arial"/>
                <a:cs typeface="Arial"/>
                <a:sym typeface="Arial"/>
              </a:defRPr>
            </a:lvl3pPr>
            <a:lvl4pPr marL="0" marR="0" lvl="3" indent="0" algn="r" rtl="0">
              <a:spcBef>
                <a:spcPts val="0"/>
              </a:spcBef>
              <a:buNone/>
              <a:defRPr sz="700">
                <a:solidFill>
                  <a:schemeClr val="lt1"/>
                </a:solidFill>
                <a:latin typeface="Arial"/>
                <a:ea typeface="Arial"/>
                <a:cs typeface="Arial"/>
                <a:sym typeface="Arial"/>
              </a:defRPr>
            </a:lvl4pPr>
            <a:lvl5pPr marL="0" marR="0" lvl="4" indent="0" algn="r" rtl="0">
              <a:spcBef>
                <a:spcPts val="0"/>
              </a:spcBef>
              <a:buNone/>
              <a:defRPr sz="700">
                <a:solidFill>
                  <a:schemeClr val="lt1"/>
                </a:solidFill>
                <a:latin typeface="Arial"/>
                <a:ea typeface="Arial"/>
                <a:cs typeface="Arial"/>
                <a:sym typeface="Arial"/>
              </a:defRPr>
            </a:lvl5pPr>
            <a:lvl6pPr marL="0" marR="0" lvl="5" indent="0" algn="r" rtl="0">
              <a:spcBef>
                <a:spcPts val="0"/>
              </a:spcBef>
              <a:buNone/>
              <a:defRPr sz="700">
                <a:solidFill>
                  <a:schemeClr val="lt1"/>
                </a:solidFill>
                <a:latin typeface="Arial"/>
                <a:ea typeface="Arial"/>
                <a:cs typeface="Arial"/>
                <a:sym typeface="Arial"/>
              </a:defRPr>
            </a:lvl6pPr>
            <a:lvl7pPr marL="0" marR="0" lvl="6" indent="0" algn="r" rtl="0">
              <a:spcBef>
                <a:spcPts val="0"/>
              </a:spcBef>
              <a:buNone/>
              <a:defRPr sz="700">
                <a:solidFill>
                  <a:schemeClr val="lt1"/>
                </a:solidFill>
                <a:latin typeface="Arial"/>
                <a:ea typeface="Arial"/>
                <a:cs typeface="Arial"/>
                <a:sym typeface="Arial"/>
              </a:defRPr>
            </a:lvl7pPr>
            <a:lvl8pPr marL="0" marR="0" lvl="7" indent="0" algn="r" rtl="0">
              <a:spcBef>
                <a:spcPts val="0"/>
              </a:spcBef>
              <a:buNone/>
              <a:defRPr sz="700">
                <a:solidFill>
                  <a:schemeClr val="lt1"/>
                </a:solidFill>
                <a:latin typeface="Arial"/>
                <a:ea typeface="Arial"/>
                <a:cs typeface="Arial"/>
                <a:sym typeface="Arial"/>
              </a:defRPr>
            </a:lvl8pPr>
            <a:lvl9pPr marL="0" marR="0" lvl="8" indent="0" algn="r" rtl="0">
              <a:spcBef>
                <a:spcPts val="0"/>
              </a:spcBef>
              <a:buNone/>
              <a:defRPr sz="7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258" name="Google Shape;258;p48"/>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2800"/>
              <a:buFont typeface="Georgia"/>
              <a:buNone/>
              <a:defRPr sz="28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9" name="Google Shape;259;p48"/>
          <p:cNvSpPr txBox="1"/>
          <p:nvPr/>
        </p:nvSpPr>
        <p:spPr>
          <a:xfrm>
            <a:off x="455293" y="4869180"/>
            <a:ext cx="3981900" cy="1029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00" b="0">
                <a:solidFill>
                  <a:schemeClr val="lt1"/>
                </a:solidFill>
                <a:latin typeface="Arial"/>
                <a:ea typeface="Arial"/>
                <a:cs typeface="Arial"/>
                <a:sym typeface="Arial"/>
              </a:rPr>
              <a:t>PwC</a:t>
            </a:r>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Four Text Boxes for Icons">
  <p:cSld name="Four Text Boxes for Icons">
    <p:spTree>
      <p:nvGrpSpPr>
        <p:cNvPr id="1" name="Shape 260"/>
        <p:cNvGrpSpPr/>
        <p:nvPr/>
      </p:nvGrpSpPr>
      <p:grpSpPr>
        <a:xfrm>
          <a:off x="0" y="0"/>
          <a:ext cx="0" cy="0"/>
          <a:chOff x="0" y="0"/>
          <a:chExt cx="0" cy="0"/>
        </a:xfrm>
      </p:grpSpPr>
      <p:sp>
        <p:nvSpPr>
          <p:cNvPr id="261" name="Google Shape;261;p49"/>
          <p:cNvSpPr txBox="1">
            <a:spLocks noGrp="1"/>
          </p:cNvSpPr>
          <p:nvPr>
            <p:ph type="body" idx="1"/>
          </p:nvPr>
        </p:nvSpPr>
        <p:spPr>
          <a:xfrm>
            <a:off x="457200" y="2571750"/>
            <a:ext cx="1847100" cy="20574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62" name="Google Shape;262;p49"/>
          <p:cNvSpPr txBox="1">
            <a:spLocks noGrp="1"/>
          </p:cNvSpPr>
          <p:nvPr>
            <p:ph type="body" idx="2"/>
          </p:nvPr>
        </p:nvSpPr>
        <p:spPr>
          <a:xfrm>
            <a:off x="2584704" y="2571750"/>
            <a:ext cx="1847100" cy="20574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63" name="Google Shape;263;p49"/>
          <p:cNvSpPr txBox="1">
            <a:spLocks noGrp="1"/>
          </p:cNvSpPr>
          <p:nvPr>
            <p:ph type="body" idx="3"/>
          </p:nvPr>
        </p:nvSpPr>
        <p:spPr>
          <a:xfrm>
            <a:off x="4712208" y="2571750"/>
            <a:ext cx="1847100" cy="20574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64" name="Google Shape;264;p49"/>
          <p:cNvSpPr txBox="1">
            <a:spLocks noGrp="1"/>
          </p:cNvSpPr>
          <p:nvPr>
            <p:ph type="body" idx="4"/>
          </p:nvPr>
        </p:nvSpPr>
        <p:spPr>
          <a:xfrm>
            <a:off x="6839712" y="2571750"/>
            <a:ext cx="1847100" cy="20574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65" name="Google Shape;265;p49"/>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266" name="Google Shape;266;p49"/>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Four Team Images">
  <p:cSld name="Four Team Images">
    <p:spTree>
      <p:nvGrpSpPr>
        <p:cNvPr id="1" name="Shape 267"/>
        <p:cNvGrpSpPr/>
        <p:nvPr/>
      </p:nvGrpSpPr>
      <p:grpSpPr>
        <a:xfrm>
          <a:off x="0" y="0"/>
          <a:ext cx="0" cy="0"/>
          <a:chOff x="0" y="0"/>
          <a:chExt cx="0" cy="0"/>
        </a:xfrm>
      </p:grpSpPr>
      <p:sp>
        <p:nvSpPr>
          <p:cNvPr id="268" name="Google Shape;268;p50"/>
          <p:cNvSpPr/>
          <p:nvPr/>
        </p:nvSpPr>
        <p:spPr>
          <a:xfrm>
            <a:off x="457201" y="1577579"/>
            <a:ext cx="1326000" cy="9942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269" name="Google Shape;269;p50"/>
          <p:cNvSpPr/>
          <p:nvPr/>
        </p:nvSpPr>
        <p:spPr>
          <a:xfrm>
            <a:off x="2584705" y="1577579"/>
            <a:ext cx="1326000" cy="9942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270" name="Google Shape;270;p50"/>
          <p:cNvSpPr/>
          <p:nvPr/>
        </p:nvSpPr>
        <p:spPr>
          <a:xfrm>
            <a:off x="4712209" y="1577579"/>
            <a:ext cx="1326000" cy="9942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271" name="Google Shape;271;p50"/>
          <p:cNvSpPr/>
          <p:nvPr/>
        </p:nvSpPr>
        <p:spPr>
          <a:xfrm>
            <a:off x="6839712" y="1577579"/>
            <a:ext cx="1326000" cy="9942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272" name="Google Shape;272;p50"/>
          <p:cNvSpPr txBox="1">
            <a:spLocks noGrp="1"/>
          </p:cNvSpPr>
          <p:nvPr>
            <p:ph type="body" idx="1"/>
          </p:nvPr>
        </p:nvSpPr>
        <p:spPr>
          <a:xfrm>
            <a:off x="457200" y="2743200"/>
            <a:ext cx="1847100" cy="18858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273" name="Google Shape;273;p50"/>
          <p:cNvSpPr txBox="1">
            <a:spLocks noGrp="1"/>
          </p:cNvSpPr>
          <p:nvPr>
            <p:ph type="body" idx="2"/>
          </p:nvPr>
        </p:nvSpPr>
        <p:spPr>
          <a:xfrm>
            <a:off x="2584704" y="2743200"/>
            <a:ext cx="1847100" cy="18858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274" name="Google Shape;274;p50"/>
          <p:cNvSpPr txBox="1">
            <a:spLocks noGrp="1"/>
          </p:cNvSpPr>
          <p:nvPr>
            <p:ph type="body" idx="3"/>
          </p:nvPr>
        </p:nvSpPr>
        <p:spPr>
          <a:xfrm>
            <a:off x="4712208" y="2743200"/>
            <a:ext cx="1847100" cy="18858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275" name="Google Shape;275;p50"/>
          <p:cNvSpPr txBox="1">
            <a:spLocks noGrp="1"/>
          </p:cNvSpPr>
          <p:nvPr>
            <p:ph type="body" idx="4"/>
          </p:nvPr>
        </p:nvSpPr>
        <p:spPr>
          <a:xfrm>
            <a:off x="6839712" y="2743200"/>
            <a:ext cx="1847100" cy="18858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276" name="Google Shape;276;p50"/>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277" name="Google Shape;277;p50"/>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itle Slide All White">
  <p:cSld name="Title Slide All White">
    <p:bg>
      <p:bgPr>
        <a:solidFill>
          <a:schemeClr val="lt1"/>
        </a:solidFill>
        <a:effectLst/>
      </p:bgPr>
    </p:bg>
    <p:spTree>
      <p:nvGrpSpPr>
        <p:cNvPr id="1" name="Shape 40"/>
        <p:cNvGrpSpPr/>
        <p:nvPr/>
      </p:nvGrpSpPr>
      <p:grpSpPr>
        <a:xfrm>
          <a:off x="0" y="0"/>
          <a:ext cx="0" cy="0"/>
          <a:chOff x="0" y="0"/>
          <a:chExt cx="0" cy="0"/>
        </a:xfrm>
      </p:grpSpPr>
      <p:sp>
        <p:nvSpPr>
          <p:cNvPr id="41" name="Google Shape;41;p6"/>
          <p:cNvSpPr txBox="1">
            <a:spLocks noGrp="1"/>
          </p:cNvSpPr>
          <p:nvPr>
            <p:ph type="ctrTitle"/>
          </p:nvPr>
        </p:nvSpPr>
        <p:spPr>
          <a:xfrm>
            <a:off x="457200" y="342901"/>
            <a:ext cx="5394300" cy="1885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4400"/>
              <a:buFont typeface="Georgia"/>
              <a:buNone/>
              <a:defRPr sz="44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42" name="Google Shape;42;p6"/>
          <p:cNvPicPr preferRelativeResize="0"/>
          <p:nvPr/>
        </p:nvPicPr>
        <p:blipFill rotWithShape="1">
          <a:blip r:embed="rId2">
            <a:alphaModFix/>
          </a:blip>
          <a:srcRect/>
          <a:stretch/>
        </p:blipFill>
        <p:spPr>
          <a:xfrm>
            <a:off x="201168" y="3998214"/>
            <a:ext cx="920688" cy="760044"/>
          </a:xfrm>
          <a:prstGeom prst="rect">
            <a:avLst/>
          </a:prstGeom>
          <a:noFill/>
          <a:ln>
            <a:noFill/>
          </a:ln>
        </p:spPr>
      </p:pic>
      <p:sp>
        <p:nvSpPr>
          <p:cNvPr id="43" name="Google Shape;43;p6"/>
          <p:cNvSpPr txBox="1">
            <a:spLocks noGrp="1"/>
          </p:cNvSpPr>
          <p:nvPr>
            <p:ph type="subTitle" idx="1"/>
          </p:nvPr>
        </p:nvSpPr>
        <p:spPr>
          <a:xfrm>
            <a:off x="457200" y="2811780"/>
            <a:ext cx="39804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matchingName="Thank You Light">
  <p:cSld name="Thank You Light">
    <p:bg>
      <p:bgPr>
        <a:solidFill>
          <a:schemeClr val="lt1"/>
        </a:solidFill>
        <a:effectLst/>
      </p:bgPr>
    </p:bg>
    <p:spTree>
      <p:nvGrpSpPr>
        <p:cNvPr id="1" name="Shape 278"/>
        <p:cNvGrpSpPr/>
        <p:nvPr/>
      </p:nvGrpSpPr>
      <p:grpSpPr>
        <a:xfrm>
          <a:off x="0" y="0"/>
          <a:ext cx="0" cy="0"/>
          <a:chOff x="0" y="0"/>
          <a:chExt cx="0" cy="0"/>
        </a:xfrm>
      </p:grpSpPr>
      <p:sp>
        <p:nvSpPr>
          <p:cNvPr id="279" name="Google Shape;279;p51"/>
          <p:cNvSpPr/>
          <p:nvPr/>
        </p:nvSpPr>
        <p:spPr>
          <a:xfrm>
            <a:off x="0" y="3705640"/>
            <a:ext cx="9144000" cy="14379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Arial"/>
              <a:ea typeface="Arial"/>
              <a:cs typeface="Arial"/>
              <a:sym typeface="Arial"/>
            </a:endParaRPr>
          </a:p>
        </p:txBody>
      </p:sp>
      <p:sp>
        <p:nvSpPr>
          <p:cNvPr id="280" name="Google Shape;280;p51"/>
          <p:cNvSpPr txBox="1">
            <a:spLocks noGrp="1"/>
          </p:cNvSpPr>
          <p:nvPr>
            <p:ph type="ctrTitle"/>
          </p:nvPr>
        </p:nvSpPr>
        <p:spPr>
          <a:xfrm>
            <a:off x="457200" y="342899"/>
            <a:ext cx="3980400" cy="1885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4400"/>
              <a:buFont typeface="Georgia"/>
              <a:buNone/>
              <a:defRPr sz="44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81" name="Google Shape;281;p51"/>
          <p:cNvSpPr/>
          <p:nvPr/>
        </p:nvSpPr>
        <p:spPr>
          <a:xfrm>
            <a:off x="4000500" y="0"/>
            <a:ext cx="5143500" cy="51435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Arial"/>
              <a:ea typeface="Arial"/>
              <a:cs typeface="Arial"/>
              <a:sym typeface="Arial"/>
            </a:endParaRPr>
          </a:p>
        </p:txBody>
      </p:sp>
      <p:sp>
        <p:nvSpPr>
          <p:cNvPr id="282" name="Google Shape;282;p51"/>
          <p:cNvSpPr txBox="1">
            <a:spLocks noGrp="1"/>
          </p:cNvSpPr>
          <p:nvPr>
            <p:ph type="body" idx="1"/>
          </p:nvPr>
        </p:nvSpPr>
        <p:spPr>
          <a:xfrm>
            <a:off x="457200" y="3909060"/>
            <a:ext cx="8229600" cy="10287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9pPr>
          </a:lstStyle>
          <a:p>
            <a:endParaRPr/>
          </a:p>
        </p:txBody>
      </p:sp>
      <p:sp>
        <p:nvSpPr>
          <p:cNvPr id="283" name="Google Shape;283;p51"/>
          <p:cNvSpPr/>
          <p:nvPr/>
        </p:nvSpPr>
        <p:spPr>
          <a:xfrm>
            <a:off x="4000500" y="0"/>
            <a:ext cx="5143500" cy="51435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Arial"/>
              <a:ea typeface="Arial"/>
              <a:cs typeface="Arial"/>
              <a:sym typeface="Arial"/>
            </a:endParaRPr>
          </a:p>
        </p:txBody>
      </p:sp>
      <p:sp>
        <p:nvSpPr>
          <p:cNvPr id="284" name="Google Shape;284;p51"/>
          <p:cNvSpPr txBox="1"/>
          <p:nvPr/>
        </p:nvSpPr>
        <p:spPr>
          <a:xfrm>
            <a:off x="457199" y="3291840"/>
            <a:ext cx="3980400" cy="2742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000"/>
              <a:buFont typeface="Arial"/>
              <a:buNone/>
            </a:pPr>
            <a:r>
              <a:rPr lang="en-GB" sz="1000">
                <a:solidFill>
                  <a:schemeClr val="dk1"/>
                </a:solidFill>
                <a:latin typeface="Arial"/>
                <a:ea typeface="Arial"/>
                <a:cs typeface="Arial"/>
                <a:sym typeface="Arial"/>
              </a:rPr>
              <a:t>pwc.com</a:t>
            </a:r>
            <a:endParaRPr sz="1000">
              <a:solidFill>
                <a:schemeClr val="dk1"/>
              </a:solidFill>
              <a:latin typeface="Arial"/>
              <a:ea typeface="Arial"/>
              <a:cs typeface="Arial"/>
              <a:sym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matchingName="Thank You Dark">
  <p:cSld name="Thank You Dark">
    <p:bg>
      <p:bgPr>
        <a:solidFill>
          <a:srgbClr val="464646"/>
        </a:solidFill>
        <a:effectLst/>
      </p:bgPr>
    </p:bg>
    <p:spTree>
      <p:nvGrpSpPr>
        <p:cNvPr id="1" name="Shape 285"/>
        <p:cNvGrpSpPr/>
        <p:nvPr/>
      </p:nvGrpSpPr>
      <p:grpSpPr>
        <a:xfrm>
          <a:off x="0" y="0"/>
          <a:ext cx="0" cy="0"/>
          <a:chOff x="0" y="0"/>
          <a:chExt cx="0" cy="0"/>
        </a:xfrm>
      </p:grpSpPr>
      <p:sp>
        <p:nvSpPr>
          <p:cNvPr id="286" name="Google Shape;286;p52"/>
          <p:cNvSpPr/>
          <p:nvPr/>
        </p:nvSpPr>
        <p:spPr>
          <a:xfrm>
            <a:off x="0" y="3705640"/>
            <a:ext cx="9144000" cy="14379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Arial"/>
              <a:ea typeface="Arial"/>
              <a:cs typeface="Arial"/>
              <a:sym typeface="Arial"/>
            </a:endParaRPr>
          </a:p>
        </p:txBody>
      </p:sp>
      <p:sp>
        <p:nvSpPr>
          <p:cNvPr id="287" name="Google Shape;287;p52"/>
          <p:cNvSpPr txBox="1">
            <a:spLocks noGrp="1"/>
          </p:cNvSpPr>
          <p:nvPr>
            <p:ph type="ctrTitle"/>
          </p:nvPr>
        </p:nvSpPr>
        <p:spPr>
          <a:xfrm>
            <a:off x="457199" y="342900"/>
            <a:ext cx="3980400" cy="1885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4400"/>
              <a:buFont typeface="Georgia"/>
              <a:buNone/>
              <a:defRPr sz="44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88" name="Google Shape;288;p52"/>
          <p:cNvSpPr/>
          <p:nvPr/>
        </p:nvSpPr>
        <p:spPr>
          <a:xfrm>
            <a:off x="4000500" y="0"/>
            <a:ext cx="5143500" cy="51435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Arial"/>
              <a:ea typeface="Arial"/>
              <a:cs typeface="Arial"/>
              <a:sym typeface="Arial"/>
            </a:endParaRPr>
          </a:p>
        </p:txBody>
      </p:sp>
      <p:sp>
        <p:nvSpPr>
          <p:cNvPr id="289" name="Google Shape;289;p52"/>
          <p:cNvSpPr txBox="1">
            <a:spLocks noGrp="1"/>
          </p:cNvSpPr>
          <p:nvPr>
            <p:ph type="body" idx="1"/>
          </p:nvPr>
        </p:nvSpPr>
        <p:spPr>
          <a:xfrm>
            <a:off x="457200" y="3909060"/>
            <a:ext cx="8229600" cy="10287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000"/>
              <a:buFont typeface="Arial"/>
              <a:buNone/>
              <a:defRPr sz="1000" b="0" i="0" u="none" strike="noStrike" cap="none">
                <a:solidFill>
                  <a:schemeClr val="lt1"/>
                </a:solidFill>
                <a:latin typeface="Arial"/>
                <a:ea typeface="Arial"/>
                <a:cs typeface="Arial"/>
                <a:sym typeface="Arial"/>
              </a:defRPr>
            </a:lvl9pPr>
          </a:lstStyle>
          <a:p>
            <a:endParaRPr/>
          </a:p>
        </p:txBody>
      </p:sp>
      <p:sp>
        <p:nvSpPr>
          <p:cNvPr id="290" name="Google Shape;290;p52"/>
          <p:cNvSpPr/>
          <p:nvPr/>
        </p:nvSpPr>
        <p:spPr>
          <a:xfrm>
            <a:off x="4000500" y="0"/>
            <a:ext cx="5143500" cy="51435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Arial"/>
              <a:ea typeface="Arial"/>
              <a:cs typeface="Arial"/>
              <a:sym typeface="Arial"/>
            </a:endParaRPr>
          </a:p>
        </p:txBody>
      </p:sp>
      <p:sp>
        <p:nvSpPr>
          <p:cNvPr id="291" name="Google Shape;291;p52"/>
          <p:cNvSpPr txBox="1"/>
          <p:nvPr/>
        </p:nvSpPr>
        <p:spPr>
          <a:xfrm>
            <a:off x="457199" y="3291840"/>
            <a:ext cx="3980400" cy="2742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1000"/>
              <a:buFont typeface="Arial"/>
              <a:buNone/>
            </a:pPr>
            <a:r>
              <a:rPr lang="en-GB" sz="1000">
                <a:solidFill>
                  <a:schemeClr val="lt1"/>
                </a:solidFill>
                <a:latin typeface="Arial"/>
                <a:ea typeface="Arial"/>
                <a:cs typeface="Arial"/>
                <a:sym typeface="Arial"/>
              </a:rPr>
              <a:t>pwc.com</a:t>
            </a:r>
            <a:endParaRPr sz="1000">
              <a:solidFill>
                <a:schemeClr val="lt1"/>
              </a:solidFill>
              <a:latin typeface="Arial"/>
              <a:ea typeface="Arial"/>
              <a:cs typeface="Arial"/>
              <a:sym typeface="Aria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matchingName="Title Slide Logo Shape Rose">
  <p:cSld name="Title Slide Logo Shape Rose">
    <p:spTree>
      <p:nvGrpSpPr>
        <p:cNvPr id="1" name="Shape 292"/>
        <p:cNvGrpSpPr/>
        <p:nvPr/>
      </p:nvGrpSpPr>
      <p:grpSpPr>
        <a:xfrm>
          <a:off x="0" y="0"/>
          <a:ext cx="0" cy="0"/>
          <a:chOff x="0" y="0"/>
          <a:chExt cx="0" cy="0"/>
        </a:xfrm>
      </p:grpSpPr>
      <p:grpSp>
        <p:nvGrpSpPr>
          <p:cNvPr id="293" name="Google Shape;293;p53"/>
          <p:cNvGrpSpPr/>
          <p:nvPr/>
        </p:nvGrpSpPr>
        <p:grpSpPr>
          <a:xfrm>
            <a:off x="0" y="1"/>
            <a:ext cx="6126163" cy="5143500"/>
            <a:chOff x="1" y="3"/>
            <a:chExt cx="6126163" cy="6858000"/>
          </a:xfrm>
        </p:grpSpPr>
        <p:sp>
          <p:nvSpPr>
            <p:cNvPr id="294" name="Google Shape;294;p53"/>
            <p:cNvSpPr/>
            <p:nvPr/>
          </p:nvSpPr>
          <p:spPr>
            <a:xfrm>
              <a:off x="1" y="3"/>
              <a:ext cx="6126163" cy="6858000"/>
            </a:xfrm>
            <a:custGeom>
              <a:avLst/>
              <a:gdLst/>
              <a:ahLst/>
              <a:cxnLst/>
              <a:rect l="l" t="t" r="r" b="b"/>
              <a:pathLst>
                <a:path w="6126163" h="6858000" extrusionOk="0">
                  <a:moveTo>
                    <a:pt x="0" y="0"/>
                  </a:moveTo>
                  <a:lnTo>
                    <a:pt x="2381250" y="0"/>
                  </a:lnTo>
                  <a:lnTo>
                    <a:pt x="2381250" y="765175"/>
                  </a:lnTo>
                  <a:lnTo>
                    <a:pt x="3149601" y="765175"/>
                  </a:lnTo>
                  <a:lnTo>
                    <a:pt x="3149601" y="1957388"/>
                  </a:lnTo>
                  <a:lnTo>
                    <a:pt x="5132388" y="1957388"/>
                  </a:lnTo>
                  <a:lnTo>
                    <a:pt x="5132388" y="4899025"/>
                  </a:lnTo>
                  <a:lnTo>
                    <a:pt x="6126163" y="4899025"/>
                  </a:lnTo>
                  <a:lnTo>
                    <a:pt x="6126163" y="6858000"/>
                  </a:lnTo>
                  <a:lnTo>
                    <a:pt x="5132388" y="6858000"/>
                  </a:lnTo>
                  <a:lnTo>
                    <a:pt x="3149601" y="6858000"/>
                  </a:lnTo>
                  <a:lnTo>
                    <a:pt x="2381250" y="6858000"/>
                  </a:lnTo>
                  <a:lnTo>
                    <a:pt x="917576" y="6858000"/>
                  </a:lnTo>
                  <a:lnTo>
                    <a:pt x="0" y="6858000"/>
                  </a:lnTo>
                  <a:close/>
                </a:path>
              </a:pathLst>
            </a:custGeom>
            <a:solidFill>
              <a:srgbClr val="D9395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95" name="Google Shape;295;p53"/>
            <p:cNvPicPr preferRelativeResize="0"/>
            <p:nvPr/>
          </p:nvPicPr>
          <p:blipFill rotWithShape="1">
            <a:blip r:embed="rId2">
              <a:alphaModFix/>
            </a:blip>
            <a:srcRect/>
            <a:stretch/>
          </p:blipFill>
          <p:spPr>
            <a:xfrm>
              <a:off x="201168" y="5330955"/>
              <a:ext cx="1636775" cy="1351183"/>
            </a:xfrm>
            <a:prstGeom prst="rect">
              <a:avLst/>
            </a:prstGeom>
            <a:noFill/>
            <a:ln>
              <a:noFill/>
            </a:ln>
          </p:spPr>
        </p:pic>
      </p:grpSp>
      <p:sp>
        <p:nvSpPr>
          <p:cNvPr id="296" name="Google Shape;296;p53"/>
          <p:cNvSpPr txBox="1">
            <a:spLocks noGrp="1"/>
          </p:cNvSpPr>
          <p:nvPr>
            <p:ph type="ctrTitle"/>
          </p:nvPr>
        </p:nvSpPr>
        <p:spPr>
          <a:xfrm>
            <a:off x="457199" y="1577579"/>
            <a:ext cx="4526400" cy="13713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7" name="Google Shape;297;p53"/>
          <p:cNvSpPr txBox="1">
            <a:spLocks noGrp="1"/>
          </p:cNvSpPr>
          <p:nvPr>
            <p:ph type="subTitle" idx="1"/>
          </p:nvPr>
        </p:nvSpPr>
        <p:spPr>
          <a:xfrm>
            <a:off x="457200" y="3120390"/>
            <a:ext cx="45264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One Column Content - Subtitle">
  <p:cSld name="One Column Content - Subtitle">
    <p:spTree>
      <p:nvGrpSpPr>
        <p:cNvPr id="1" name="Shape 298"/>
        <p:cNvGrpSpPr/>
        <p:nvPr/>
      </p:nvGrpSpPr>
      <p:grpSpPr>
        <a:xfrm>
          <a:off x="0" y="0"/>
          <a:ext cx="0" cy="0"/>
          <a:chOff x="0" y="0"/>
          <a:chExt cx="0" cy="0"/>
        </a:xfrm>
      </p:grpSpPr>
      <p:sp>
        <p:nvSpPr>
          <p:cNvPr id="299" name="Google Shape;299;p54"/>
          <p:cNvSpPr txBox="1">
            <a:spLocks noGrp="1"/>
          </p:cNvSpPr>
          <p:nvPr>
            <p:ph type="body" idx="1"/>
          </p:nvPr>
        </p:nvSpPr>
        <p:spPr>
          <a:xfrm>
            <a:off x="457200" y="1577579"/>
            <a:ext cx="25605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00" name="Google Shape;300;p54"/>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301" name="Google Shape;301;p54"/>
          <p:cNvSpPr txBox="1">
            <a:spLocks noGrp="1"/>
          </p:cNvSpPr>
          <p:nvPr>
            <p:ph type="title"/>
          </p:nvPr>
        </p:nvSpPr>
        <p:spPr>
          <a:xfrm>
            <a:off x="457200" y="342900"/>
            <a:ext cx="8229600" cy="342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2" name="Google Shape;302;p54"/>
          <p:cNvSpPr txBox="1">
            <a:spLocks noGrp="1"/>
          </p:cNvSpPr>
          <p:nvPr>
            <p:ph type="subTitle" idx="2"/>
          </p:nvPr>
        </p:nvSpPr>
        <p:spPr>
          <a:xfrm>
            <a:off x="457199" y="685801"/>
            <a:ext cx="8229600" cy="685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wo Content - Subtitle">
  <p:cSld name="Two Content - Subtitle">
    <p:spTree>
      <p:nvGrpSpPr>
        <p:cNvPr id="1" name="Shape 303"/>
        <p:cNvGrpSpPr/>
        <p:nvPr/>
      </p:nvGrpSpPr>
      <p:grpSpPr>
        <a:xfrm>
          <a:off x="0" y="0"/>
          <a:ext cx="0" cy="0"/>
          <a:chOff x="0" y="0"/>
          <a:chExt cx="0" cy="0"/>
        </a:xfrm>
      </p:grpSpPr>
      <p:sp>
        <p:nvSpPr>
          <p:cNvPr id="304" name="Google Shape;304;p55"/>
          <p:cNvSpPr txBox="1">
            <a:spLocks noGrp="1"/>
          </p:cNvSpPr>
          <p:nvPr>
            <p:ph type="body" idx="1"/>
          </p:nvPr>
        </p:nvSpPr>
        <p:spPr>
          <a:xfrm>
            <a:off x="457199" y="1577579"/>
            <a:ext cx="39798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05" name="Google Shape;305;p55"/>
          <p:cNvSpPr txBox="1">
            <a:spLocks noGrp="1"/>
          </p:cNvSpPr>
          <p:nvPr>
            <p:ph type="body" idx="2"/>
          </p:nvPr>
        </p:nvSpPr>
        <p:spPr>
          <a:xfrm>
            <a:off x="4706938" y="1577579"/>
            <a:ext cx="39798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06" name="Google Shape;306;p55"/>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307" name="Google Shape;307;p55"/>
          <p:cNvSpPr txBox="1">
            <a:spLocks noGrp="1"/>
          </p:cNvSpPr>
          <p:nvPr>
            <p:ph type="title"/>
          </p:nvPr>
        </p:nvSpPr>
        <p:spPr>
          <a:xfrm>
            <a:off x="457200" y="342900"/>
            <a:ext cx="8229600" cy="342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8" name="Google Shape;308;p55"/>
          <p:cNvSpPr txBox="1">
            <a:spLocks noGrp="1"/>
          </p:cNvSpPr>
          <p:nvPr>
            <p:ph type="subTitle" idx="3"/>
          </p:nvPr>
        </p:nvSpPr>
        <p:spPr>
          <a:xfrm>
            <a:off x="457199" y="685801"/>
            <a:ext cx="8229600" cy="685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Content and Image - Subtitle">
  <p:cSld name="Content and Image - Subtitle">
    <p:spTree>
      <p:nvGrpSpPr>
        <p:cNvPr id="1" name="Shape 309"/>
        <p:cNvGrpSpPr/>
        <p:nvPr/>
      </p:nvGrpSpPr>
      <p:grpSpPr>
        <a:xfrm>
          <a:off x="0" y="0"/>
          <a:ext cx="0" cy="0"/>
          <a:chOff x="0" y="0"/>
          <a:chExt cx="0" cy="0"/>
        </a:xfrm>
      </p:grpSpPr>
      <p:sp>
        <p:nvSpPr>
          <p:cNvPr id="310" name="Google Shape;310;p56"/>
          <p:cNvSpPr/>
          <p:nvPr/>
        </p:nvSpPr>
        <p:spPr>
          <a:xfrm>
            <a:off x="4572000" y="0"/>
            <a:ext cx="4572000" cy="51435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311" name="Google Shape;311;p56"/>
          <p:cNvSpPr txBox="1">
            <a:spLocks noGrp="1"/>
          </p:cNvSpPr>
          <p:nvPr>
            <p:ph type="body" idx="1"/>
          </p:nvPr>
        </p:nvSpPr>
        <p:spPr>
          <a:xfrm>
            <a:off x="457199" y="1577579"/>
            <a:ext cx="39798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12" name="Google Shape;312;p56"/>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lt1"/>
                </a:solidFill>
                <a:latin typeface="Arial"/>
                <a:ea typeface="Arial"/>
                <a:cs typeface="Arial"/>
                <a:sym typeface="Arial"/>
              </a:defRPr>
            </a:lvl1pPr>
            <a:lvl2pPr marL="0" marR="0" lvl="1" indent="0" algn="r" rtl="0">
              <a:spcBef>
                <a:spcPts val="0"/>
              </a:spcBef>
              <a:buNone/>
              <a:defRPr sz="700">
                <a:solidFill>
                  <a:schemeClr val="lt1"/>
                </a:solidFill>
                <a:latin typeface="Arial"/>
                <a:ea typeface="Arial"/>
                <a:cs typeface="Arial"/>
                <a:sym typeface="Arial"/>
              </a:defRPr>
            </a:lvl2pPr>
            <a:lvl3pPr marL="0" marR="0" lvl="2" indent="0" algn="r" rtl="0">
              <a:spcBef>
                <a:spcPts val="0"/>
              </a:spcBef>
              <a:buNone/>
              <a:defRPr sz="700">
                <a:solidFill>
                  <a:schemeClr val="lt1"/>
                </a:solidFill>
                <a:latin typeface="Arial"/>
                <a:ea typeface="Arial"/>
                <a:cs typeface="Arial"/>
                <a:sym typeface="Arial"/>
              </a:defRPr>
            </a:lvl3pPr>
            <a:lvl4pPr marL="0" marR="0" lvl="3" indent="0" algn="r" rtl="0">
              <a:spcBef>
                <a:spcPts val="0"/>
              </a:spcBef>
              <a:buNone/>
              <a:defRPr sz="700">
                <a:solidFill>
                  <a:schemeClr val="lt1"/>
                </a:solidFill>
                <a:latin typeface="Arial"/>
                <a:ea typeface="Arial"/>
                <a:cs typeface="Arial"/>
                <a:sym typeface="Arial"/>
              </a:defRPr>
            </a:lvl4pPr>
            <a:lvl5pPr marL="0" marR="0" lvl="4" indent="0" algn="r" rtl="0">
              <a:spcBef>
                <a:spcPts val="0"/>
              </a:spcBef>
              <a:buNone/>
              <a:defRPr sz="700">
                <a:solidFill>
                  <a:schemeClr val="lt1"/>
                </a:solidFill>
                <a:latin typeface="Arial"/>
                <a:ea typeface="Arial"/>
                <a:cs typeface="Arial"/>
                <a:sym typeface="Arial"/>
              </a:defRPr>
            </a:lvl5pPr>
            <a:lvl6pPr marL="0" marR="0" lvl="5" indent="0" algn="r" rtl="0">
              <a:spcBef>
                <a:spcPts val="0"/>
              </a:spcBef>
              <a:buNone/>
              <a:defRPr sz="700">
                <a:solidFill>
                  <a:schemeClr val="lt1"/>
                </a:solidFill>
                <a:latin typeface="Arial"/>
                <a:ea typeface="Arial"/>
                <a:cs typeface="Arial"/>
                <a:sym typeface="Arial"/>
              </a:defRPr>
            </a:lvl6pPr>
            <a:lvl7pPr marL="0" marR="0" lvl="6" indent="0" algn="r" rtl="0">
              <a:spcBef>
                <a:spcPts val="0"/>
              </a:spcBef>
              <a:buNone/>
              <a:defRPr sz="700">
                <a:solidFill>
                  <a:schemeClr val="lt1"/>
                </a:solidFill>
                <a:latin typeface="Arial"/>
                <a:ea typeface="Arial"/>
                <a:cs typeface="Arial"/>
                <a:sym typeface="Arial"/>
              </a:defRPr>
            </a:lvl7pPr>
            <a:lvl8pPr marL="0" marR="0" lvl="7" indent="0" algn="r" rtl="0">
              <a:spcBef>
                <a:spcPts val="0"/>
              </a:spcBef>
              <a:buNone/>
              <a:defRPr sz="700">
                <a:solidFill>
                  <a:schemeClr val="lt1"/>
                </a:solidFill>
                <a:latin typeface="Arial"/>
                <a:ea typeface="Arial"/>
                <a:cs typeface="Arial"/>
                <a:sym typeface="Arial"/>
              </a:defRPr>
            </a:lvl8pPr>
            <a:lvl9pPr marL="0" marR="0" lvl="8" indent="0" algn="r" rtl="0">
              <a:spcBef>
                <a:spcPts val="0"/>
              </a:spcBef>
              <a:buNone/>
              <a:defRPr sz="7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313" name="Google Shape;313;p56"/>
          <p:cNvSpPr txBox="1">
            <a:spLocks noGrp="1"/>
          </p:cNvSpPr>
          <p:nvPr>
            <p:ph type="title"/>
          </p:nvPr>
        </p:nvSpPr>
        <p:spPr>
          <a:xfrm>
            <a:off x="457200" y="342900"/>
            <a:ext cx="3979800" cy="342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4" name="Google Shape;314;p56"/>
          <p:cNvSpPr txBox="1">
            <a:spLocks noGrp="1"/>
          </p:cNvSpPr>
          <p:nvPr>
            <p:ph type="subTitle" idx="2"/>
          </p:nvPr>
        </p:nvSpPr>
        <p:spPr>
          <a:xfrm>
            <a:off x="457199" y="685801"/>
            <a:ext cx="3979800" cy="685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hree Content - Subtitle">
  <p:cSld name="Three Content - Subtitle">
    <p:spTree>
      <p:nvGrpSpPr>
        <p:cNvPr id="1" name="Shape 315"/>
        <p:cNvGrpSpPr/>
        <p:nvPr/>
      </p:nvGrpSpPr>
      <p:grpSpPr>
        <a:xfrm>
          <a:off x="0" y="0"/>
          <a:ext cx="0" cy="0"/>
          <a:chOff x="0" y="0"/>
          <a:chExt cx="0" cy="0"/>
        </a:xfrm>
      </p:grpSpPr>
      <p:sp>
        <p:nvSpPr>
          <p:cNvPr id="316" name="Google Shape;316;p57"/>
          <p:cNvSpPr txBox="1">
            <a:spLocks noGrp="1"/>
          </p:cNvSpPr>
          <p:nvPr>
            <p:ph type="body" idx="1"/>
          </p:nvPr>
        </p:nvSpPr>
        <p:spPr>
          <a:xfrm>
            <a:off x="457200" y="1577579"/>
            <a:ext cx="25605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17" name="Google Shape;317;p57"/>
          <p:cNvSpPr txBox="1">
            <a:spLocks noGrp="1"/>
          </p:cNvSpPr>
          <p:nvPr>
            <p:ph type="body" idx="2"/>
          </p:nvPr>
        </p:nvSpPr>
        <p:spPr>
          <a:xfrm>
            <a:off x="3292475" y="1577579"/>
            <a:ext cx="25590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18" name="Google Shape;318;p57"/>
          <p:cNvSpPr txBox="1">
            <a:spLocks noGrp="1"/>
          </p:cNvSpPr>
          <p:nvPr>
            <p:ph type="body" idx="3"/>
          </p:nvPr>
        </p:nvSpPr>
        <p:spPr>
          <a:xfrm>
            <a:off x="6126163" y="1577579"/>
            <a:ext cx="25605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19" name="Google Shape;319;p57"/>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320" name="Google Shape;320;p57"/>
          <p:cNvSpPr txBox="1">
            <a:spLocks noGrp="1"/>
          </p:cNvSpPr>
          <p:nvPr>
            <p:ph type="title"/>
          </p:nvPr>
        </p:nvSpPr>
        <p:spPr>
          <a:xfrm>
            <a:off x="457200" y="342900"/>
            <a:ext cx="8229600" cy="342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21" name="Google Shape;321;p57"/>
          <p:cNvSpPr txBox="1">
            <a:spLocks noGrp="1"/>
          </p:cNvSpPr>
          <p:nvPr>
            <p:ph type="subTitle" idx="4"/>
          </p:nvPr>
        </p:nvSpPr>
        <p:spPr>
          <a:xfrm>
            <a:off x="457199" y="685801"/>
            <a:ext cx="8229600" cy="685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Four Content - Subtitle">
  <p:cSld name="Four Content - Subtitle">
    <p:spTree>
      <p:nvGrpSpPr>
        <p:cNvPr id="1" name="Shape 322"/>
        <p:cNvGrpSpPr/>
        <p:nvPr/>
      </p:nvGrpSpPr>
      <p:grpSpPr>
        <a:xfrm>
          <a:off x="0" y="0"/>
          <a:ext cx="0" cy="0"/>
          <a:chOff x="0" y="0"/>
          <a:chExt cx="0" cy="0"/>
        </a:xfrm>
      </p:grpSpPr>
      <p:sp>
        <p:nvSpPr>
          <p:cNvPr id="323" name="Google Shape;323;p58"/>
          <p:cNvSpPr txBox="1">
            <a:spLocks noGrp="1"/>
          </p:cNvSpPr>
          <p:nvPr>
            <p:ph type="body" idx="1"/>
          </p:nvPr>
        </p:nvSpPr>
        <p:spPr>
          <a:xfrm>
            <a:off x="457200" y="1577579"/>
            <a:ext cx="18471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24" name="Google Shape;324;p58"/>
          <p:cNvSpPr txBox="1">
            <a:spLocks noGrp="1"/>
          </p:cNvSpPr>
          <p:nvPr>
            <p:ph type="body" idx="2"/>
          </p:nvPr>
        </p:nvSpPr>
        <p:spPr>
          <a:xfrm>
            <a:off x="2584704" y="1577579"/>
            <a:ext cx="18471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25" name="Google Shape;325;p58"/>
          <p:cNvSpPr txBox="1">
            <a:spLocks noGrp="1"/>
          </p:cNvSpPr>
          <p:nvPr>
            <p:ph type="body" idx="3"/>
          </p:nvPr>
        </p:nvSpPr>
        <p:spPr>
          <a:xfrm>
            <a:off x="4712208" y="1577579"/>
            <a:ext cx="18471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26" name="Google Shape;326;p58"/>
          <p:cNvSpPr txBox="1">
            <a:spLocks noGrp="1"/>
          </p:cNvSpPr>
          <p:nvPr>
            <p:ph type="body" idx="4"/>
          </p:nvPr>
        </p:nvSpPr>
        <p:spPr>
          <a:xfrm>
            <a:off x="6839712" y="1577579"/>
            <a:ext cx="18471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27" name="Google Shape;327;p58"/>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328" name="Google Shape;328;p58"/>
          <p:cNvSpPr txBox="1">
            <a:spLocks noGrp="1"/>
          </p:cNvSpPr>
          <p:nvPr>
            <p:ph type="title"/>
          </p:nvPr>
        </p:nvSpPr>
        <p:spPr>
          <a:xfrm>
            <a:off x="457200" y="342900"/>
            <a:ext cx="8229600" cy="342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29" name="Google Shape;329;p58"/>
          <p:cNvSpPr txBox="1">
            <a:spLocks noGrp="1"/>
          </p:cNvSpPr>
          <p:nvPr>
            <p:ph type="subTitle" idx="5"/>
          </p:nvPr>
        </p:nvSpPr>
        <p:spPr>
          <a:xfrm>
            <a:off x="457199" y="685801"/>
            <a:ext cx="8229600" cy="685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Five Content - Subtitle">
  <p:cSld name="Five Content - Subtitle">
    <p:spTree>
      <p:nvGrpSpPr>
        <p:cNvPr id="1" name="Shape 330"/>
        <p:cNvGrpSpPr/>
        <p:nvPr/>
      </p:nvGrpSpPr>
      <p:grpSpPr>
        <a:xfrm>
          <a:off x="0" y="0"/>
          <a:ext cx="0" cy="0"/>
          <a:chOff x="0" y="0"/>
          <a:chExt cx="0" cy="0"/>
        </a:xfrm>
      </p:grpSpPr>
      <p:sp>
        <p:nvSpPr>
          <p:cNvPr id="331" name="Google Shape;331;p59"/>
          <p:cNvSpPr txBox="1">
            <a:spLocks noGrp="1"/>
          </p:cNvSpPr>
          <p:nvPr>
            <p:ph type="body" idx="1"/>
          </p:nvPr>
        </p:nvSpPr>
        <p:spPr>
          <a:xfrm>
            <a:off x="457200" y="1577579"/>
            <a:ext cx="14631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332" name="Google Shape;332;p59"/>
          <p:cNvSpPr txBox="1">
            <a:spLocks noGrp="1"/>
          </p:cNvSpPr>
          <p:nvPr>
            <p:ph type="body" idx="2"/>
          </p:nvPr>
        </p:nvSpPr>
        <p:spPr>
          <a:xfrm>
            <a:off x="2148840" y="1577579"/>
            <a:ext cx="14631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333" name="Google Shape;333;p59"/>
          <p:cNvSpPr txBox="1">
            <a:spLocks noGrp="1"/>
          </p:cNvSpPr>
          <p:nvPr>
            <p:ph type="body" idx="3"/>
          </p:nvPr>
        </p:nvSpPr>
        <p:spPr>
          <a:xfrm>
            <a:off x="3840480" y="1577579"/>
            <a:ext cx="14631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334" name="Google Shape;334;p59"/>
          <p:cNvSpPr txBox="1">
            <a:spLocks noGrp="1"/>
          </p:cNvSpPr>
          <p:nvPr>
            <p:ph type="body" idx="4"/>
          </p:nvPr>
        </p:nvSpPr>
        <p:spPr>
          <a:xfrm>
            <a:off x="5532120" y="1577579"/>
            <a:ext cx="14631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335" name="Google Shape;335;p59"/>
          <p:cNvSpPr txBox="1">
            <a:spLocks noGrp="1"/>
          </p:cNvSpPr>
          <p:nvPr>
            <p:ph type="body" idx="5"/>
          </p:nvPr>
        </p:nvSpPr>
        <p:spPr>
          <a:xfrm>
            <a:off x="7223760" y="1577579"/>
            <a:ext cx="14631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6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600"/>
              </a:spcBef>
              <a:spcAft>
                <a:spcPts val="6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336" name="Google Shape;336;p59"/>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337" name="Google Shape;337;p59"/>
          <p:cNvSpPr txBox="1">
            <a:spLocks noGrp="1"/>
          </p:cNvSpPr>
          <p:nvPr>
            <p:ph type="title"/>
          </p:nvPr>
        </p:nvSpPr>
        <p:spPr>
          <a:xfrm>
            <a:off x="457200" y="342900"/>
            <a:ext cx="8229600" cy="342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38" name="Google Shape;338;p59"/>
          <p:cNvSpPr txBox="1">
            <a:spLocks noGrp="1"/>
          </p:cNvSpPr>
          <p:nvPr>
            <p:ph type="subTitle" idx="6"/>
          </p:nvPr>
        </p:nvSpPr>
        <p:spPr>
          <a:xfrm>
            <a:off x="457199" y="685801"/>
            <a:ext cx="8229600" cy="685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hree Images - Subtitle">
  <p:cSld name="Three Images - Subtitle">
    <p:spTree>
      <p:nvGrpSpPr>
        <p:cNvPr id="1" name="Shape 339"/>
        <p:cNvGrpSpPr/>
        <p:nvPr/>
      </p:nvGrpSpPr>
      <p:grpSpPr>
        <a:xfrm>
          <a:off x="0" y="0"/>
          <a:ext cx="0" cy="0"/>
          <a:chOff x="0" y="0"/>
          <a:chExt cx="0" cy="0"/>
        </a:xfrm>
      </p:grpSpPr>
      <p:sp>
        <p:nvSpPr>
          <p:cNvPr id="340" name="Google Shape;340;p60"/>
          <p:cNvSpPr/>
          <p:nvPr/>
        </p:nvSpPr>
        <p:spPr>
          <a:xfrm>
            <a:off x="457200" y="1577579"/>
            <a:ext cx="2560500" cy="16458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341" name="Google Shape;341;p60"/>
          <p:cNvSpPr/>
          <p:nvPr/>
        </p:nvSpPr>
        <p:spPr>
          <a:xfrm>
            <a:off x="3291681" y="1577579"/>
            <a:ext cx="2560500" cy="16458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342" name="Google Shape;342;p60"/>
          <p:cNvSpPr/>
          <p:nvPr/>
        </p:nvSpPr>
        <p:spPr>
          <a:xfrm>
            <a:off x="6126163" y="1577579"/>
            <a:ext cx="2560500" cy="16458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343" name="Google Shape;343;p60"/>
          <p:cNvSpPr txBox="1">
            <a:spLocks noGrp="1"/>
          </p:cNvSpPr>
          <p:nvPr>
            <p:ph type="body" idx="1"/>
          </p:nvPr>
        </p:nvSpPr>
        <p:spPr>
          <a:xfrm>
            <a:off x="457200" y="3360420"/>
            <a:ext cx="2560200" cy="12687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44" name="Google Shape;344;p60"/>
          <p:cNvSpPr txBox="1">
            <a:spLocks noGrp="1"/>
          </p:cNvSpPr>
          <p:nvPr>
            <p:ph type="body" idx="2"/>
          </p:nvPr>
        </p:nvSpPr>
        <p:spPr>
          <a:xfrm>
            <a:off x="3291840" y="3360420"/>
            <a:ext cx="2560200" cy="12687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45" name="Google Shape;345;p60"/>
          <p:cNvSpPr txBox="1">
            <a:spLocks noGrp="1"/>
          </p:cNvSpPr>
          <p:nvPr>
            <p:ph type="body" idx="3"/>
          </p:nvPr>
        </p:nvSpPr>
        <p:spPr>
          <a:xfrm>
            <a:off x="6126480" y="3360420"/>
            <a:ext cx="2560200" cy="12687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46" name="Google Shape;346;p60"/>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347" name="Google Shape;347;p60"/>
          <p:cNvSpPr txBox="1">
            <a:spLocks noGrp="1"/>
          </p:cNvSpPr>
          <p:nvPr>
            <p:ph type="title"/>
          </p:nvPr>
        </p:nvSpPr>
        <p:spPr>
          <a:xfrm>
            <a:off x="457200" y="342900"/>
            <a:ext cx="8229600" cy="342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48" name="Google Shape;348;p60"/>
          <p:cNvSpPr txBox="1">
            <a:spLocks noGrp="1"/>
          </p:cNvSpPr>
          <p:nvPr>
            <p:ph type="subTitle" idx="4"/>
          </p:nvPr>
        </p:nvSpPr>
        <p:spPr>
          <a:xfrm>
            <a:off x="457199" y="685801"/>
            <a:ext cx="8229600" cy="685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Slide 2">
  <p:cSld name="Title Slide 2">
    <p:spTree>
      <p:nvGrpSpPr>
        <p:cNvPr id="1" name="Shape 44"/>
        <p:cNvGrpSpPr/>
        <p:nvPr/>
      </p:nvGrpSpPr>
      <p:grpSpPr>
        <a:xfrm>
          <a:off x="0" y="0"/>
          <a:ext cx="0" cy="0"/>
          <a:chOff x="0" y="0"/>
          <a:chExt cx="0" cy="0"/>
        </a:xfrm>
      </p:grpSpPr>
      <p:sp>
        <p:nvSpPr>
          <p:cNvPr id="45" name="Google Shape;45;p7"/>
          <p:cNvSpPr/>
          <p:nvPr/>
        </p:nvSpPr>
        <p:spPr>
          <a:xfrm>
            <a:off x="4572000" y="0"/>
            <a:ext cx="4572000" cy="3432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 name="Google Shape;46;p7"/>
          <p:cNvSpPr/>
          <p:nvPr/>
        </p:nvSpPr>
        <p:spPr>
          <a:xfrm>
            <a:off x="0" y="0"/>
            <a:ext cx="4572000" cy="3432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rial"/>
              <a:ea typeface="Arial"/>
              <a:cs typeface="Arial"/>
              <a:sym typeface="Arial"/>
            </a:endParaRPr>
          </a:p>
        </p:txBody>
      </p:sp>
      <p:sp>
        <p:nvSpPr>
          <p:cNvPr id="47" name="Google Shape;47;p7"/>
          <p:cNvSpPr/>
          <p:nvPr/>
        </p:nvSpPr>
        <p:spPr>
          <a:xfrm>
            <a:off x="0" y="3431859"/>
            <a:ext cx="4572000" cy="17115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rial"/>
              <a:ea typeface="Arial"/>
              <a:cs typeface="Arial"/>
              <a:sym typeface="Arial"/>
            </a:endParaRPr>
          </a:p>
        </p:txBody>
      </p:sp>
      <p:sp>
        <p:nvSpPr>
          <p:cNvPr id="48" name="Google Shape;48;p7"/>
          <p:cNvSpPr txBox="1">
            <a:spLocks noGrp="1"/>
          </p:cNvSpPr>
          <p:nvPr>
            <p:ph type="ctrTitle"/>
          </p:nvPr>
        </p:nvSpPr>
        <p:spPr>
          <a:xfrm>
            <a:off x="457199" y="342899"/>
            <a:ext cx="3979800" cy="1885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49" name="Google Shape;49;p7"/>
          <p:cNvPicPr preferRelativeResize="0"/>
          <p:nvPr/>
        </p:nvPicPr>
        <p:blipFill rotWithShape="1">
          <a:blip r:embed="rId2">
            <a:alphaModFix/>
          </a:blip>
          <a:srcRect/>
          <a:stretch/>
        </p:blipFill>
        <p:spPr>
          <a:xfrm>
            <a:off x="7276465" y="3998214"/>
            <a:ext cx="920688" cy="758627"/>
          </a:xfrm>
          <a:prstGeom prst="rect">
            <a:avLst/>
          </a:prstGeom>
          <a:noFill/>
          <a:ln>
            <a:noFill/>
          </a:ln>
        </p:spPr>
      </p:pic>
      <p:sp>
        <p:nvSpPr>
          <p:cNvPr id="50" name="Google Shape;50;p7"/>
          <p:cNvSpPr txBox="1">
            <a:spLocks noGrp="1"/>
          </p:cNvSpPr>
          <p:nvPr>
            <p:ph type="subTitle" idx="1"/>
          </p:nvPr>
        </p:nvSpPr>
        <p:spPr>
          <a:xfrm>
            <a:off x="457200" y="3771900"/>
            <a:ext cx="39804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Four Text Boxes for Icons - Subtitle">
  <p:cSld name="Four Text Boxes for Icons - Subtitle">
    <p:spTree>
      <p:nvGrpSpPr>
        <p:cNvPr id="1" name="Shape 349"/>
        <p:cNvGrpSpPr/>
        <p:nvPr/>
      </p:nvGrpSpPr>
      <p:grpSpPr>
        <a:xfrm>
          <a:off x="0" y="0"/>
          <a:ext cx="0" cy="0"/>
          <a:chOff x="0" y="0"/>
          <a:chExt cx="0" cy="0"/>
        </a:xfrm>
      </p:grpSpPr>
      <p:sp>
        <p:nvSpPr>
          <p:cNvPr id="350" name="Google Shape;350;p61"/>
          <p:cNvSpPr txBox="1">
            <a:spLocks noGrp="1"/>
          </p:cNvSpPr>
          <p:nvPr>
            <p:ph type="body" idx="1"/>
          </p:nvPr>
        </p:nvSpPr>
        <p:spPr>
          <a:xfrm>
            <a:off x="457200" y="2571750"/>
            <a:ext cx="1847100" cy="20574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51" name="Google Shape;351;p61"/>
          <p:cNvSpPr txBox="1">
            <a:spLocks noGrp="1"/>
          </p:cNvSpPr>
          <p:nvPr>
            <p:ph type="body" idx="2"/>
          </p:nvPr>
        </p:nvSpPr>
        <p:spPr>
          <a:xfrm>
            <a:off x="2584704" y="2571750"/>
            <a:ext cx="1847100" cy="20574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52" name="Google Shape;352;p61"/>
          <p:cNvSpPr txBox="1">
            <a:spLocks noGrp="1"/>
          </p:cNvSpPr>
          <p:nvPr>
            <p:ph type="body" idx="3"/>
          </p:nvPr>
        </p:nvSpPr>
        <p:spPr>
          <a:xfrm>
            <a:off x="4712208" y="2571750"/>
            <a:ext cx="1847100" cy="20574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53" name="Google Shape;353;p61"/>
          <p:cNvSpPr txBox="1">
            <a:spLocks noGrp="1"/>
          </p:cNvSpPr>
          <p:nvPr>
            <p:ph type="body" idx="4"/>
          </p:nvPr>
        </p:nvSpPr>
        <p:spPr>
          <a:xfrm>
            <a:off x="6839712" y="2571750"/>
            <a:ext cx="1847100" cy="20574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3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300"/>
              </a:spcBef>
              <a:spcAft>
                <a:spcPts val="3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54" name="Google Shape;354;p61"/>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355" name="Google Shape;355;p61"/>
          <p:cNvSpPr txBox="1">
            <a:spLocks noGrp="1"/>
          </p:cNvSpPr>
          <p:nvPr>
            <p:ph type="title"/>
          </p:nvPr>
        </p:nvSpPr>
        <p:spPr>
          <a:xfrm>
            <a:off x="457200" y="342900"/>
            <a:ext cx="8229600" cy="342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6" name="Google Shape;356;p61"/>
          <p:cNvSpPr txBox="1">
            <a:spLocks noGrp="1"/>
          </p:cNvSpPr>
          <p:nvPr>
            <p:ph type="subTitle" idx="5"/>
          </p:nvPr>
        </p:nvSpPr>
        <p:spPr>
          <a:xfrm>
            <a:off x="457199" y="685801"/>
            <a:ext cx="8229600" cy="685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Four Team Images - Subtitle">
  <p:cSld name="Four Team Images - Subtitle">
    <p:spTree>
      <p:nvGrpSpPr>
        <p:cNvPr id="1" name="Shape 357"/>
        <p:cNvGrpSpPr/>
        <p:nvPr/>
      </p:nvGrpSpPr>
      <p:grpSpPr>
        <a:xfrm>
          <a:off x="0" y="0"/>
          <a:ext cx="0" cy="0"/>
          <a:chOff x="0" y="0"/>
          <a:chExt cx="0" cy="0"/>
        </a:xfrm>
      </p:grpSpPr>
      <p:sp>
        <p:nvSpPr>
          <p:cNvPr id="358" name="Google Shape;358;p62"/>
          <p:cNvSpPr/>
          <p:nvPr/>
        </p:nvSpPr>
        <p:spPr>
          <a:xfrm>
            <a:off x="457201" y="1577579"/>
            <a:ext cx="1326000" cy="9942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359" name="Google Shape;359;p62"/>
          <p:cNvSpPr/>
          <p:nvPr/>
        </p:nvSpPr>
        <p:spPr>
          <a:xfrm>
            <a:off x="2584705" y="1577579"/>
            <a:ext cx="1326000" cy="9942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360" name="Google Shape;360;p62"/>
          <p:cNvSpPr/>
          <p:nvPr/>
        </p:nvSpPr>
        <p:spPr>
          <a:xfrm>
            <a:off x="4712209" y="1577579"/>
            <a:ext cx="1326000" cy="9942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361" name="Google Shape;361;p62"/>
          <p:cNvSpPr/>
          <p:nvPr/>
        </p:nvSpPr>
        <p:spPr>
          <a:xfrm>
            <a:off x="6839712" y="1577579"/>
            <a:ext cx="1326000" cy="9942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a:solidFill>
                <a:schemeClr val="lt1"/>
              </a:solidFill>
              <a:latin typeface="Arial"/>
              <a:ea typeface="Arial"/>
              <a:cs typeface="Arial"/>
              <a:sym typeface="Arial"/>
            </a:endParaRPr>
          </a:p>
        </p:txBody>
      </p:sp>
      <p:sp>
        <p:nvSpPr>
          <p:cNvPr id="362" name="Google Shape;362;p62"/>
          <p:cNvSpPr txBox="1">
            <a:spLocks noGrp="1"/>
          </p:cNvSpPr>
          <p:nvPr>
            <p:ph type="body" idx="1"/>
          </p:nvPr>
        </p:nvSpPr>
        <p:spPr>
          <a:xfrm>
            <a:off x="457200" y="2743200"/>
            <a:ext cx="1847100" cy="18858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363" name="Google Shape;363;p62"/>
          <p:cNvSpPr txBox="1">
            <a:spLocks noGrp="1"/>
          </p:cNvSpPr>
          <p:nvPr>
            <p:ph type="body" idx="2"/>
          </p:nvPr>
        </p:nvSpPr>
        <p:spPr>
          <a:xfrm>
            <a:off x="2584704" y="2743200"/>
            <a:ext cx="1847100" cy="18858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364" name="Google Shape;364;p62"/>
          <p:cNvSpPr txBox="1">
            <a:spLocks noGrp="1"/>
          </p:cNvSpPr>
          <p:nvPr>
            <p:ph type="body" idx="3"/>
          </p:nvPr>
        </p:nvSpPr>
        <p:spPr>
          <a:xfrm>
            <a:off x="4712208" y="2743200"/>
            <a:ext cx="1847100" cy="18858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365" name="Google Shape;365;p62"/>
          <p:cNvSpPr txBox="1">
            <a:spLocks noGrp="1"/>
          </p:cNvSpPr>
          <p:nvPr>
            <p:ph type="body" idx="4"/>
          </p:nvPr>
        </p:nvSpPr>
        <p:spPr>
          <a:xfrm>
            <a:off x="6839712" y="2743200"/>
            <a:ext cx="1847100" cy="18858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366" name="Google Shape;366;p62"/>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367" name="Google Shape;367;p62"/>
          <p:cNvSpPr txBox="1">
            <a:spLocks noGrp="1"/>
          </p:cNvSpPr>
          <p:nvPr>
            <p:ph type="title"/>
          </p:nvPr>
        </p:nvSpPr>
        <p:spPr>
          <a:xfrm>
            <a:off x="457200" y="342900"/>
            <a:ext cx="8229600" cy="342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68" name="Google Shape;368;p62"/>
          <p:cNvSpPr txBox="1">
            <a:spLocks noGrp="1"/>
          </p:cNvSpPr>
          <p:nvPr>
            <p:ph type="subTitle" idx="5"/>
          </p:nvPr>
        </p:nvSpPr>
        <p:spPr>
          <a:xfrm>
            <a:off x="457199" y="685801"/>
            <a:ext cx="8229600" cy="685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One Column Chart - Subtitle">
  <p:cSld name="One Column Chart - Subtitle">
    <p:spTree>
      <p:nvGrpSpPr>
        <p:cNvPr id="1" name="Shape 369"/>
        <p:cNvGrpSpPr/>
        <p:nvPr/>
      </p:nvGrpSpPr>
      <p:grpSpPr>
        <a:xfrm>
          <a:off x="0" y="0"/>
          <a:ext cx="0" cy="0"/>
          <a:chOff x="0" y="0"/>
          <a:chExt cx="0" cy="0"/>
        </a:xfrm>
      </p:grpSpPr>
      <p:sp>
        <p:nvSpPr>
          <p:cNvPr id="370" name="Google Shape;370;p63"/>
          <p:cNvSpPr txBox="1">
            <a:spLocks noGrp="1"/>
          </p:cNvSpPr>
          <p:nvPr>
            <p:ph type="body" idx="1"/>
          </p:nvPr>
        </p:nvSpPr>
        <p:spPr>
          <a:xfrm>
            <a:off x="457200" y="1577579"/>
            <a:ext cx="2560500" cy="30516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71" name="Google Shape;371;p63"/>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372" name="Google Shape;372;p63"/>
          <p:cNvSpPr txBox="1">
            <a:spLocks noGrp="1"/>
          </p:cNvSpPr>
          <p:nvPr>
            <p:ph type="title"/>
          </p:nvPr>
        </p:nvSpPr>
        <p:spPr>
          <a:xfrm>
            <a:off x="457200" y="342900"/>
            <a:ext cx="8229600" cy="342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73" name="Google Shape;373;p63"/>
          <p:cNvSpPr txBox="1">
            <a:spLocks noGrp="1"/>
          </p:cNvSpPr>
          <p:nvPr>
            <p:ph type="subTitle" idx="2"/>
          </p:nvPr>
        </p:nvSpPr>
        <p:spPr>
          <a:xfrm>
            <a:off x="457199" y="685801"/>
            <a:ext cx="8229600" cy="685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matchingName="Section Header Rose Manual">
  <p:cSld name="Section Header Rose Manual">
    <p:bg>
      <p:bgPr>
        <a:solidFill>
          <a:srgbClr val="D93954"/>
        </a:solidFill>
        <a:effectLst/>
      </p:bgPr>
    </p:bg>
    <p:spTree>
      <p:nvGrpSpPr>
        <p:cNvPr id="1" name="Shape 374"/>
        <p:cNvGrpSpPr/>
        <p:nvPr/>
      </p:nvGrpSpPr>
      <p:grpSpPr>
        <a:xfrm>
          <a:off x="0" y="0"/>
          <a:ext cx="0" cy="0"/>
          <a:chOff x="0" y="0"/>
          <a:chExt cx="0" cy="0"/>
        </a:xfrm>
      </p:grpSpPr>
      <p:sp>
        <p:nvSpPr>
          <p:cNvPr id="375" name="Google Shape;375;p64"/>
          <p:cNvSpPr txBox="1">
            <a:spLocks noGrp="1"/>
          </p:cNvSpPr>
          <p:nvPr>
            <p:ph type="title"/>
          </p:nvPr>
        </p:nvSpPr>
        <p:spPr>
          <a:xfrm>
            <a:off x="457200" y="342900"/>
            <a:ext cx="1097400" cy="1234500"/>
          </a:xfrm>
          <a:prstGeom prst="rect">
            <a:avLst/>
          </a:prstGeom>
          <a:noFill/>
          <a:ln>
            <a:noFill/>
          </a:ln>
        </p:spPr>
        <p:txBody>
          <a:bodyPr spcFirstLastPara="1" wrap="square" lIns="0" tIns="0" rIns="0" bIns="0" anchor="b" anchorCtr="0">
            <a:noAutofit/>
          </a:bodyPr>
          <a:lstStyle>
            <a:lvl1pPr marR="0" lvl="0" algn="l" rtl="0">
              <a:lnSpc>
                <a:spcPct val="80000"/>
              </a:lnSpc>
              <a:spcBef>
                <a:spcPts val="0"/>
              </a:spcBef>
              <a:spcAft>
                <a:spcPts val="0"/>
              </a:spcAft>
              <a:buClr>
                <a:schemeClr val="lt1"/>
              </a:buClr>
              <a:buSzPts val="11500"/>
              <a:buFont typeface="Arial"/>
              <a:buNone/>
              <a:defRPr sz="115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76"/>
        <p:cNvGrpSpPr/>
        <p:nvPr/>
      </p:nvGrpSpPr>
      <p:grpSpPr>
        <a:xfrm>
          <a:off x="0" y="0"/>
          <a:ext cx="0" cy="0"/>
          <a:chOff x="0" y="0"/>
          <a:chExt cx="0" cy="0"/>
        </a:xfrm>
      </p:grpSpPr>
      <p:sp>
        <p:nvSpPr>
          <p:cNvPr id="377" name="Google Shape;377;p65"/>
          <p:cNvSpPr txBox="1">
            <a:spLocks noGrp="1"/>
          </p:cNvSpPr>
          <p:nvPr>
            <p:ph type="sldNum" idx="12"/>
          </p:nvPr>
        </p:nvSpPr>
        <p:spPr>
          <a:xfrm>
            <a:off x="6126163" y="4869180"/>
            <a:ext cx="2560500" cy="1029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00">
                <a:solidFill>
                  <a:schemeClr val="dk1"/>
                </a:solidFill>
                <a:latin typeface="Arial"/>
                <a:ea typeface="Arial"/>
                <a:cs typeface="Arial"/>
                <a:sym typeface="Arial"/>
              </a:defRPr>
            </a:lvl1pPr>
            <a:lvl2pPr marL="0" marR="0" lvl="1" indent="0" algn="r" rtl="0">
              <a:spcBef>
                <a:spcPts val="0"/>
              </a:spcBef>
              <a:buNone/>
              <a:defRPr sz="700">
                <a:solidFill>
                  <a:schemeClr val="dk1"/>
                </a:solidFill>
                <a:latin typeface="Arial"/>
                <a:ea typeface="Arial"/>
                <a:cs typeface="Arial"/>
                <a:sym typeface="Arial"/>
              </a:defRPr>
            </a:lvl2pPr>
            <a:lvl3pPr marL="0" marR="0" lvl="2" indent="0" algn="r" rtl="0">
              <a:spcBef>
                <a:spcPts val="0"/>
              </a:spcBef>
              <a:buNone/>
              <a:defRPr sz="700">
                <a:solidFill>
                  <a:schemeClr val="dk1"/>
                </a:solidFill>
                <a:latin typeface="Arial"/>
                <a:ea typeface="Arial"/>
                <a:cs typeface="Arial"/>
                <a:sym typeface="Arial"/>
              </a:defRPr>
            </a:lvl3pPr>
            <a:lvl4pPr marL="0" marR="0" lvl="3" indent="0" algn="r" rtl="0">
              <a:spcBef>
                <a:spcPts val="0"/>
              </a:spcBef>
              <a:buNone/>
              <a:defRPr sz="700">
                <a:solidFill>
                  <a:schemeClr val="dk1"/>
                </a:solidFill>
                <a:latin typeface="Arial"/>
                <a:ea typeface="Arial"/>
                <a:cs typeface="Arial"/>
                <a:sym typeface="Arial"/>
              </a:defRPr>
            </a:lvl4pPr>
            <a:lvl5pPr marL="0" marR="0" lvl="4" indent="0" algn="r" rtl="0">
              <a:spcBef>
                <a:spcPts val="0"/>
              </a:spcBef>
              <a:buNone/>
              <a:defRPr sz="700">
                <a:solidFill>
                  <a:schemeClr val="dk1"/>
                </a:solidFill>
                <a:latin typeface="Arial"/>
                <a:ea typeface="Arial"/>
                <a:cs typeface="Arial"/>
                <a:sym typeface="Arial"/>
              </a:defRPr>
            </a:lvl5pPr>
            <a:lvl6pPr marL="0" marR="0" lvl="5" indent="0" algn="r" rtl="0">
              <a:spcBef>
                <a:spcPts val="0"/>
              </a:spcBef>
              <a:buNone/>
              <a:defRPr sz="700">
                <a:solidFill>
                  <a:schemeClr val="dk1"/>
                </a:solidFill>
                <a:latin typeface="Arial"/>
                <a:ea typeface="Arial"/>
                <a:cs typeface="Arial"/>
                <a:sym typeface="Arial"/>
              </a:defRPr>
            </a:lvl6pPr>
            <a:lvl7pPr marL="0" marR="0" lvl="6" indent="0" algn="r" rtl="0">
              <a:spcBef>
                <a:spcPts val="0"/>
              </a:spcBef>
              <a:buNone/>
              <a:defRPr sz="700">
                <a:solidFill>
                  <a:schemeClr val="dk1"/>
                </a:solidFill>
                <a:latin typeface="Arial"/>
                <a:ea typeface="Arial"/>
                <a:cs typeface="Arial"/>
                <a:sym typeface="Arial"/>
              </a:defRPr>
            </a:lvl7pPr>
            <a:lvl8pPr marL="0" marR="0" lvl="7" indent="0" algn="r" rtl="0">
              <a:spcBef>
                <a:spcPts val="0"/>
              </a:spcBef>
              <a:buNone/>
              <a:defRPr sz="700">
                <a:solidFill>
                  <a:schemeClr val="dk1"/>
                </a:solidFill>
                <a:latin typeface="Arial"/>
                <a:ea typeface="Arial"/>
                <a:cs typeface="Arial"/>
                <a:sym typeface="Arial"/>
              </a:defRPr>
            </a:lvl8pPr>
            <a:lvl9pPr marL="0" marR="0" lvl="8" indent="0" algn="r" rtl="0">
              <a:spcBef>
                <a:spcPts val="0"/>
              </a:spcBef>
              <a:buNone/>
              <a:defRPr sz="7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wo Columns">
  <p:cSld name="Two Columns">
    <p:spTree>
      <p:nvGrpSpPr>
        <p:cNvPr id="1" name="Shape 378"/>
        <p:cNvGrpSpPr/>
        <p:nvPr/>
      </p:nvGrpSpPr>
      <p:grpSpPr>
        <a:xfrm>
          <a:off x="0" y="0"/>
          <a:ext cx="0" cy="0"/>
          <a:chOff x="0" y="0"/>
          <a:chExt cx="0" cy="0"/>
        </a:xfrm>
      </p:grpSpPr>
      <p:sp>
        <p:nvSpPr>
          <p:cNvPr id="379" name="Google Shape;379;p66"/>
          <p:cNvSpPr txBox="1">
            <a:spLocks noGrp="1"/>
          </p:cNvSpPr>
          <p:nvPr>
            <p:ph type="body" idx="1"/>
          </p:nvPr>
        </p:nvSpPr>
        <p:spPr>
          <a:xfrm>
            <a:off x="412979" y="1150862"/>
            <a:ext cx="6100200" cy="3049800"/>
          </a:xfrm>
          <a:prstGeom prst="rect">
            <a:avLst/>
          </a:prstGeom>
          <a:noFill/>
          <a:ln>
            <a:noFill/>
          </a:ln>
        </p:spPr>
        <p:txBody>
          <a:bodyPr spcFirstLastPara="1" wrap="square" lIns="41575" tIns="20775" rIns="41575" bIns="20775" anchor="t" anchorCtr="0">
            <a:normAutofit/>
          </a:bodyPr>
          <a:lstStyle>
            <a:lvl1pPr marL="457200" lvl="0" indent="-279400" algn="l" rtl="0">
              <a:lnSpc>
                <a:spcPct val="100000"/>
              </a:lnSpc>
              <a:spcBef>
                <a:spcPts val="0"/>
              </a:spcBef>
              <a:spcAft>
                <a:spcPts val="0"/>
              </a:spcAft>
              <a:buClr>
                <a:schemeClr val="dk2"/>
              </a:buClr>
              <a:buSzPts val="800"/>
              <a:buChar char="•"/>
              <a:defRPr/>
            </a:lvl1pPr>
            <a:lvl2pPr marL="914400" lvl="1" indent="-279400" algn="l" rtl="0">
              <a:lnSpc>
                <a:spcPct val="100000"/>
              </a:lnSpc>
              <a:spcBef>
                <a:spcPts val="500"/>
              </a:spcBef>
              <a:spcAft>
                <a:spcPts val="0"/>
              </a:spcAft>
              <a:buClr>
                <a:schemeClr val="dk2"/>
              </a:buClr>
              <a:buSzPts val="800"/>
              <a:buChar char="o"/>
              <a:defRPr/>
            </a:lvl2pPr>
            <a:lvl3pPr marL="1371600" lvl="2" indent="-279400" algn="l" rtl="0">
              <a:lnSpc>
                <a:spcPct val="100000"/>
              </a:lnSpc>
              <a:spcBef>
                <a:spcPts val="500"/>
              </a:spcBef>
              <a:spcAft>
                <a:spcPts val="0"/>
              </a:spcAft>
              <a:buClr>
                <a:schemeClr val="dk2"/>
              </a:buClr>
              <a:buSzPts val="800"/>
              <a:buChar char="−"/>
              <a:defRPr/>
            </a:lvl3pPr>
            <a:lvl4pPr marL="1828800" lvl="3" indent="-279400" algn="l" rtl="0">
              <a:lnSpc>
                <a:spcPct val="100000"/>
              </a:lnSpc>
              <a:spcBef>
                <a:spcPts val="500"/>
              </a:spcBef>
              <a:spcAft>
                <a:spcPts val="0"/>
              </a:spcAft>
              <a:buClr>
                <a:schemeClr val="dk2"/>
              </a:buClr>
              <a:buSzPts val="800"/>
              <a:buChar char="≫"/>
              <a:defRPr/>
            </a:lvl4pPr>
            <a:lvl5pPr marL="2286000" lvl="4" indent="-279400" algn="l" rtl="0">
              <a:lnSpc>
                <a:spcPct val="100000"/>
              </a:lnSpc>
              <a:spcBef>
                <a:spcPts val="500"/>
              </a:spcBef>
              <a:spcAft>
                <a:spcPts val="0"/>
              </a:spcAft>
              <a:buClr>
                <a:schemeClr val="dk2"/>
              </a:buClr>
              <a:buSzPts val="800"/>
              <a:buChar char="‣"/>
              <a:defRPr/>
            </a:lvl5pPr>
            <a:lvl6pPr marL="2743200" lvl="5" indent="-228600" algn="l" rtl="0">
              <a:lnSpc>
                <a:spcPct val="100000"/>
              </a:lnSpc>
              <a:spcBef>
                <a:spcPts val="500"/>
              </a:spcBef>
              <a:spcAft>
                <a:spcPts val="0"/>
              </a:spcAft>
              <a:buSzPts val="600"/>
              <a:buNone/>
              <a:defRPr/>
            </a:lvl6pPr>
            <a:lvl7pPr marL="3200400" lvl="6" indent="-228600" algn="l" rtl="0">
              <a:lnSpc>
                <a:spcPct val="100000"/>
              </a:lnSpc>
              <a:spcBef>
                <a:spcPts val="0"/>
              </a:spcBef>
              <a:spcAft>
                <a:spcPts val="0"/>
              </a:spcAft>
              <a:buSzPts val="600"/>
              <a:buNone/>
              <a:defRPr/>
            </a:lvl7pPr>
            <a:lvl8pPr marL="3657600" lvl="7" indent="-228600" algn="l" rtl="0">
              <a:lnSpc>
                <a:spcPct val="100000"/>
              </a:lnSpc>
              <a:spcBef>
                <a:spcPts val="0"/>
              </a:spcBef>
              <a:spcAft>
                <a:spcPts val="0"/>
              </a:spcAft>
              <a:buSzPts val="600"/>
              <a:buNone/>
              <a:defRPr/>
            </a:lvl8pPr>
            <a:lvl9pPr marL="4114800" lvl="8" indent="-228600" algn="l" rtl="0">
              <a:lnSpc>
                <a:spcPct val="100000"/>
              </a:lnSpc>
              <a:spcBef>
                <a:spcPts val="0"/>
              </a:spcBef>
              <a:spcAft>
                <a:spcPts val="0"/>
              </a:spcAft>
              <a:buSzPts val="600"/>
              <a:buNone/>
              <a:defRPr/>
            </a:lvl9pPr>
          </a:lstStyle>
          <a:p>
            <a:endParaRPr/>
          </a:p>
        </p:txBody>
      </p:sp>
      <p:sp>
        <p:nvSpPr>
          <p:cNvPr id="380" name="Google Shape;380;p66"/>
          <p:cNvSpPr txBox="1">
            <a:spLocks noGrp="1"/>
          </p:cNvSpPr>
          <p:nvPr>
            <p:ph type="sldNum" idx="12"/>
          </p:nvPr>
        </p:nvSpPr>
        <p:spPr>
          <a:xfrm>
            <a:off x="6707488" y="4718430"/>
            <a:ext cx="2057100" cy="175200"/>
          </a:xfrm>
          <a:prstGeom prst="rect">
            <a:avLst/>
          </a:prstGeom>
          <a:noFill/>
          <a:ln>
            <a:noFill/>
          </a:ln>
        </p:spPr>
        <p:txBody>
          <a:bodyPr spcFirstLastPara="1" wrap="square" lIns="41575" tIns="20775" rIns="41575" bIns="20775" anchor="b"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chemeClr val="accent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chemeClr val="accent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chemeClr val="accent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chemeClr val="accent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chemeClr val="accent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chemeClr val="accent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chemeClr val="accent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chemeClr val="accent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chemeClr val="accen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381" name="Google Shape;381;p66"/>
          <p:cNvSpPr txBox="1">
            <a:spLocks noGrp="1"/>
          </p:cNvSpPr>
          <p:nvPr>
            <p:ph type="body" idx="2"/>
          </p:nvPr>
        </p:nvSpPr>
        <p:spPr>
          <a:xfrm>
            <a:off x="418033" y="735073"/>
            <a:ext cx="6100200" cy="242400"/>
          </a:xfrm>
          <a:prstGeom prst="rect">
            <a:avLst/>
          </a:prstGeom>
          <a:noFill/>
          <a:ln>
            <a:noFill/>
          </a:ln>
        </p:spPr>
        <p:txBody>
          <a:bodyPr spcFirstLastPara="1" wrap="square" lIns="41575" tIns="20775" rIns="41575" bIns="20775" anchor="t" anchorCtr="0">
            <a:noAutofit/>
          </a:bodyPr>
          <a:lstStyle>
            <a:lvl1pPr marL="457200" lvl="0" indent="-228600" algn="l" rtl="0">
              <a:lnSpc>
                <a:spcPct val="100000"/>
              </a:lnSpc>
              <a:spcBef>
                <a:spcPts val="0"/>
              </a:spcBef>
              <a:spcAft>
                <a:spcPts val="0"/>
              </a:spcAft>
              <a:buClr>
                <a:schemeClr val="accent3"/>
              </a:buClr>
              <a:buSzPts val="1100"/>
              <a:buNone/>
              <a:defRPr sz="1100" b="0" cap="none">
                <a:solidFill>
                  <a:schemeClr val="accent3"/>
                </a:solidFill>
              </a:defRPr>
            </a:lvl1pPr>
            <a:lvl2pPr marL="914400" lvl="1" indent="-279400" algn="l" rtl="0">
              <a:lnSpc>
                <a:spcPct val="100000"/>
              </a:lnSpc>
              <a:spcBef>
                <a:spcPts val="0"/>
              </a:spcBef>
              <a:spcAft>
                <a:spcPts val="0"/>
              </a:spcAft>
              <a:buClr>
                <a:schemeClr val="dk2"/>
              </a:buClr>
              <a:buSzPts val="800"/>
              <a:buChar char="o"/>
              <a:defRPr/>
            </a:lvl2pPr>
            <a:lvl3pPr marL="1371600" lvl="2" indent="-279400" algn="l" rtl="0">
              <a:lnSpc>
                <a:spcPct val="100000"/>
              </a:lnSpc>
              <a:spcBef>
                <a:spcPts val="500"/>
              </a:spcBef>
              <a:spcAft>
                <a:spcPts val="0"/>
              </a:spcAft>
              <a:buClr>
                <a:schemeClr val="dk2"/>
              </a:buClr>
              <a:buSzPts val="800"/>
              <a:buChar char="−"/>
              <a:defRPr/>
            </a:lvl3pPr>
            <a:lvl4pPr marL="1828800" lvl="3" indent="-279400" algn="l" rtl="0">
              <a:lnSpc>
                <a:spcPct val="100000"/>
              </a:lnSpc>
              <a:spcBef>
                <a:spcPts val="500"/>
              </a:spcBef>
              <a:spcAft>
                <a:spcPts val="0"/>
              </a:spcAft>
              <a:buClr>
                <a:schemeClr val="dk2"/>
              </a:buClr>
              <a:buSzPts val="800"/>
              <a:buChar char="≫"/>
              <a:defRPr/>
            </a:lvl4pPr>
            <a:lvl5pPr marL="2286000" lvl="4" indent="-279400" algn="l" rtl="0">
              <a:lnSpc>
                <a:spcPct val="100000"/>
              </a:lnSpc>
              <a:spcBef>
                <a:spcPts val="500"/>
              </a:spcBef>
              <a:spcAft>
                <a:spcPts val="0"/>
              </a:spcAft>
              <a:buClr>
                <a:schemeClr val="dk2"/>
              </a:buClr>
              <a:buSzPts val="800"/>
              <a:buChar char="‣"/>
              <a:defRPr/>
            </a:lvl5pPr>
            <a:lvl6pPr marL="2743200" lvl="5" indent="-228600" algn="l" rtl="0">
              <a:lnSpc>
                <a:spcPct val="100000"/>
              </a:lnSpc>
              <a:spcBef>
                <a:spcPts val="500"/>
              </a:spcBef>
              <a:spcAft>
                <a:spcPts val="0"/>
              </a:spcAft>
              <a:buSzPts val="600"/>
              <a:buNone/>
              <a:defRPr/>
            </a:lvl6pPr>
            <a:lvl7pPr marL="3200400" lvl="6" indent="-228600" algn="l" rtl="0">
              <a:lnSpc>
                <a:spcPct val="100000"/>
              </a:lnSpc>
              <a:spcBef>
                <a:spcPts val="0"/>
              </a:spcBef>
              <a:spcAft>
                <a:spcPts val="0"/>
              </a:spcAft>
              <a:buSzPts val="600"/>
              <a:buNone/>
              <a:defRPr/>
            </a:lvl7pPr>
            <a:lvl8pPr marL="3657600" lvl="7" indent="-228600" algn="l" rtl="0">
              <a:lnSpc>
                <a:spcPct val="100000"/>
              </a:lnSpc>
              <a:spcBef>
                <a:spcPts val="0"/>
              </a:spcBef>
              <a:spcAft>
                <a:spcPts val="0"/>
              </a:spcAft>
              <a:buSzPts val="600"/>
              <a:buNone/>
              <a:defRPr/>
            </a:lvl8pPr>
            <a:lvl9pPr marL="4114800" lvl="8" indent="-228600" algn="l" rtl="0">
              <a:lnSpc>
                <a:spcPct val="100000"/>
              </a:lnSpc>
              <a:spcBef>
                <a:spcPts val="0"/>
              </a:spcBef>
              <a:spcAft>
                <a:spcPts val="0"/>
              </a:spcAft>
              <a:buSzPts val="600"/>
              <a:buNone/>
              <a:defRPr/>
            </a:lvl9pPr>
          </a:lstStyle>
          <a:p>
            <a:endParaRPr/>
          </a:p>
        </p:txBody>
      </p:sp>
      <p:sp>
        <p:nvSpPr>
          <p:cNvPr id="382" name="Google Shape;382;p66"/>
          <p:cNvSpPr txBox="1">
            <a:spLocks noGrp="1"/>
          </p:cNvSpPr>
          <p:nvPr>
            <p:ph type="title"/>
          </p:nvPr>
        </p:nvSpPr>
        <p:spPr>
          <a:xfrm>
            <a:off x="412978" y="319122"/>
            <a:ext cx="6100200" cy="416100"/>
          </a:xfrm>
          <a:prstGeom prst="rect">
            <a:avLst/>
          </a:prstGeom>
          <a:noFill/>
          <a:ln>
            <a:noFill/>
          </a:ln>
        </p:spPr>
        <p:txBody>
          <a:bodyPr spcFirstLastPara="1" wrap="square" lIns="41575" tIns="20775" rIns="41575" bIns="20775" anchor="t" anchorCtr="0">
            <a:normAutofit/>
          </a:bodyPr>
          <a:lstStyle>
            <a:lvl1pPr lvl="0" algn="l" rtl="0">
              <a:lnSpc>
                <a:spcPct val="100000"/>
              </a:lnSpc>
              <a:spcBef>
                <a:spcPts val="0"/>
              </a:spcBef>
              <a:spcAft>
                <a:spcPts val="0"/>
              </a:spcAft>
              <a:buSzPts val="600"/>
              <a:buNone/>
              <a:defRPr/>
            </a:lvl1pPr>
            <a:lvl2pPr lvl="1" algn="l" rtl="0">
              <a:lnSpc>
                <a:spcPct val="100000"/>
              </a:lnSpc>
              <a:spcBef>
                <a:spcPts val="0"/>
              </a:spcBef>
              <a:spcAft>
                <a:spcPts val="0"/>
              </a:spcAft>
              <a:buSzPts val="600"/>
              <a:buNone/>
              <a:defRPr/>
            </a:lvl2pPr>
            <a:lvl3pPr lvl="2" algn="l" rtl="0">
              <a:lnSpc>
                <a:spcPct val="100000"/>
              </a:lnSpc>
              <a:spcBef>
                <a:spcPts val="0"/>
              </a:spcBef>
              <a:spcAft>
                <a:spcPts val="0"/>
              </a:spcAft>
              <a:buSzPts val="600"/>
              <a:buNone/>
              <a:defRPr/>
            </a:lvl3pPr>
            <a:lvl4pPr lvl="3" algn="l" rtl="0">
              <a:lnSpc>
                <a:spcPct val="100000"/>
              </a:lnSpc>
              <a:spcBef>
                <a:spcPts val="0"/>
              </a:spcBef>
              <a:spcAft>
                <a:spcPts val="0"/>
              </a:spcAft>
              <a:buSzPts val="600"/>
              <a:buNone/>
              <a:defRPr/>
            </a:lvl4pPr>
            <a:lvl5pPr lvl="4" algn="l" rtl="0">
              <a:lnSpc>
                <a:spcPct val="100000"/>
              </a:lnSpc>
              <a:spcBef>
                <a:spcPts val="0"/>
              </a:spcBef>
              <a:spcAft>
                <a:spcPts val="0"/>
              </a:spcAft>
              <a:buSzPts val="600"/>
              <a:buNone/>
              <a:defRPr/>
            </a:lvl5pPr>
            <a:lvl6pPr lvl="5" algn="l" rtl="0">
              <a:lnSpc>
                <a:spcPct val="100000"/>
              </a:lnSpc>
              <a:spcBef>
                <a:spcPts val="0"/>
              </a:spcBef>
              <a:spcAft>
                <a:spcPts val="0"/>
              </a:spcAft>
              <a:buSzPts val="600"/>
              <a:buNone/>
              <a:defRPr/>
            </a:lvl6pPr>
            <a:lvl7pPr lvl="6" algn="l" rtl="0">
              <a:lnSpc>
                <a:spcPct val="100000"/>
              </a:lnSpc>
              <a:spcBef>
                <a:spcPts val="0"/>
              </a:spcBef>
              <a:spcAft>
                <a:spcPts val="0"/>
              </a:spcAft>
              <a:buSzPts val="600"/>
              <a:buNone/>
              <a:defRPr/>
            </a:lvl7pPr>
            <a:lvl8pPr lvl="7" algn="l" rtl="0">
              <a:lnSpc>
                <a:spcPct val="100000"/>
              </a:lnSpc>
              <a:spcBef>
                <a:spcPts val="0"/>
              </a:spcBef>
              <a:spcAft>
                <a:spcPts val="0"/>
              </a:spcAft>
              <a:buSzPts val="600"/>
              <a:buNone/>
              <a:defRPr/>
            </a:lvl8pPr>
            <a:lvl9pPr lvl="8" algn="l" rtl="0">
              <a:lnSpc>
                <a:spcPct val="100000"/>
              </a:lnSpc>
              <a:spcBef>
                <a:spcPts val="0"/>
              </a:spcBef>
              <a:spcAft>
                <a:spcPts val="0"/>
              </a:spcAft>
              <a:buSzPts val="600"/>
              <a:buNone/>
              <a:defRPr/>
            </a:lvl9pPr>
          </a:lstStyle>
          <a:p>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87"/>
        <p:cNvGrpSpPr/>
        <p:nvPr/>
      </p:nvGrpSpPr>
      <p:grpSpPr>
        <a:xfrm>
          <a:off x="0" y="0"/>
          <a:ext cx="0" cy="0"/>
          <a:chOff x="0" y="0"/>
          <a:chExt cx="0" cy="0"/>
        </a:xfrm>
      </p:grpSpPr>
      <p:sp>
        <p:nvSpPr>
          <p:cNvPr id="388" name="Google Shape;388;p68"/>
          <p:cNvSpPr txBox="1">
            <a:spLocks noGrp="1"/>
          </p:cNvSpPr>
          <p:nvPr>
            <p:ph type="title"/>
          </p:nvPr>
        </p:nvSpPr>
        <p:spPr>
          <a:xfrm>
            <a:off x="332185" y="324001"/>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389" name="Google Shape;389;p68"/>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90"/>
        <p:cNvGrpSpPr/>
        <p:nvPr/>
      </p:nvGrpSpPr>
      <p:grpSpPr>
        <a:xfrm>
          <a:off x="0" y="0"/>
          <a:ext cx="0" cy="0"/>
          <a:chOff x="0" y="0"/>
          <a:chExt cx="0" cy="0"/>
        </a:xfrm>
      </p:grpSpPr>
      <p:sp>
        <p:nvSpPr>
          <p:cNvPr id="391" name="Google Shape;391;p69"/>
          <p:cNvSpPr txBox="1">
            <a:spLocks noGrp="1"/>
          </p:cNvSpPr>
          <p:nvPr>
            <p:ph type="title"/>
          </p:nvPr>
        </p:nvSpPr>
        <p:spPr>
          <a:xfrm>
            <a:off x="332185" y="324000"/>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392" name="Google Shape;392;p69"/>
          <p:cNvSpPr txBox="1">
            <a:spLocks noGrp="1"/>
          </p:cNvSpPr>
          <p:nvPr>
            <p:ph type="body" idx="1"/>
          </p:nvPr>
        </p:nvSpPr>
        <p:spPr>
          <a:xfrm>
            <a:off x="332185" y="1577340"/>
            <a:ext cx="5563800" cy="30552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393" name="Google Shape;393;p69"/>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and Text">
  <p:cSld name="Title and Text">
    <p:spTree>
      <p:nvGrpSpPr>
        <p:cNvPr id="1" name="Shape 394"/>
        <p:cNvGrpSpPr/>
        <p:nvPr/>
      </p:nvGrpSpPr>
      <p:grpSpPr>
        <a:xfrm>
          <a:off x="0" y="0"/>
          <a:ext cx="0" cy="0"/>
          <a:chOff x="0" y="0"/>
          <a:chExt cx="0" cy="0"/>
        </a:xfrm>
      </p:grpSpPr>
      <p:sp>
        <p:nvSpPr>
          <p:cNvPr id="395" name="Google Shape;395;p70"/>
          <p:cNvSpPr txBox="1">
            <a:spLocks noGrp="1"/>
          </p:cNvSpPr>
          <p:nvPr>
            <p:ph type="title"/>
          </p:nvPr>
        </p:nvSpPr>
        <p:spPr>
          <a:xfrm>
            <a:off x="323850" y="242888"/>
            <a:ext cx="8496300" cy="566700"/>
          </a:xfrm>
          <a:prstGeom prst="rect">
            <a:avLst/>
          </a:prstGeom>
          <a:noFill/>
          <a:ln>
            <a:noFill/>
          </a:ln>
        </p:spPr>
        <p:txBody>
          <a:bodyPr spcFirstLastPara="1" wrap="square" lIns="0" tIns="0" rIns="0" bIns="0" anchor="ctr" anchorCtr="0">
            <a:noAutofit/>
          </a:bodyPr>
          <a:lstStyle>
            <a:lvl1pPr lvl="0" algn="l" rtl="0">
              <a:lnSpc>
                <a:spcPct val="85000"/>
              </a:lnSpc>
              <a:spcBef>
                <a:spcPts val="0"/>
              </a:spcBef>
              <a:spcAft>
                <a:spcPts val="0"/>
              </a:spcAft>
              <a:buSzPts val="2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396" name="Google Shape;396;p70"/>
          <p:cNvSpPr txBox="1">
            <a:spLocks noGrp="1"/>
          </p:cNvSpPr>
          <p:nvPr>
            <p:ph type="body" idx="1"/>
          </p:nvPr>
        </p:nvSpPr>
        <p:spPr>
          <a:xfrm>
            <a:off x="324000" y="1268015"/>
            <a:ext cx="8494800" cy="32934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1700"/>
              </a:spcBef>
              <a:spcAft>
                <a:spcPts val="0"/>
              </a:spcAft>
              <a:buSzPts val="1200"/>
              <a:buNone/>
              <a:defRPr/>
            </a:lvl1pPr>
            <a:lvl2pPr marL="914400" lvl="1" indent="-228600" algn="l" rtl="0">
              <a:lnSpc>
                <a:spcPct val="100000"/>
              </a:lnSpc>
              <a:spcBef>
                <a:spcPts val="500"/>
              </a:spcBef>
              <a:spcAft>
                <a:spcPts val="0"/>
              </a:spcAft>
              <a:buSzPts val="1200"/>
              <a:buNone/>
              <a:defRPr/>
            </a:lvl2pPr>
            <a:lvl3pPr marL="1371600" lvl="2" indent="-342900" algn="l" rtl="0">
              <a:lnSpc>
                <a:spcPct val="100000"/>
              </a:lnSpc>
              <a:spcBef>
                <a:spcPts val="500"/>
              </a:spcBef>
              <a:spcAft>
                <a:spcPts val="0"/>
              </a:spcAft>
              <a:buSzPts val="1800"/>
              <a:buChar char="•"/>
              <a:defRPr/>
            </a:lvl3pPr>
            <a:lvl4pPr marL="1828800" lvl="3" indent="-342900" algn="l" rtl="0">
              <a:lnSpc>
                <a:spcPct val="100000"/>
              </a:lnSpc>
              <a:spcBef>
                <a:spcPts val="500"/>
              </a:spcBef>
              <a:spcAft>
                <a:spcPts val="0"/>
              </a:spcAft>
              <a:buSzPts val="1800"/>
              <a:buChar char="–"/>
              <a:defRPr/>
            </a:lvl4pPr>
            <a:lvl5pPr marL="2286000" lvl="4" indent="-342900" algn="l" rtl="0">
              <a:lnSpc>
                <a:spcPct val="100000"/>
              </a:lnSpc>
              <a:spcBef>
                <a:spcPts val="200"/>
              </a:spcBef>
              <a:spcAft>
                <a:spcPts val="0"/>
              </a:spcAft>
              <a:buSzPts val="1800"/>
              <a:buChar char="•"/>
              <a:defRPr/>
            </a:lvl5pPr>
            <a:lvl6pPr marL="2743200" lvl="5" indent="-342900" algn="l" rtl="0">
              <a:lnSpc>
                <a:spcPct val="100000"/>
              </a:lnSpc>
              <a:spcBef>
                <a:spcPts val="400"/>
              </a:spcBef>
              <a:spcAft>
                <a:spcPts val="0"/>
              </a:spcAft>
              <a:buClr>
                <a:schemeClr val="dk1"/>
              </a:buClr>
              <a:buSzPts val="1800"/>
              <a:buChar char="–"/>
              <a:defRPr/>
            </a:lvl6pPr>
            <a:lvl7pPr marL="3200400" lvl="6" indent="-342900" algn="l" rtl="0">
              <a:lnSpc>
                <a:spcPct val="100000"/>
              </a:lnSpc>
              <a:spcBef>
                <a:spcPts val="400"/>
              </a:spcBef>
              <a:spcAft>
                <a:spcPts val="0"/>
              </a:spcAft>
              <a:buClr>
                <a:schemeClr val="dk1"/>
              </a:buClr>
              <a:buSzPts val="1800"/>
              <a:buChar char="•"/>
              <a:defRPr/>
            </a:lvl7pPr>
            <a:lvl8pPr marL="3657600" lvl="7" indent="-342900" algn="l" rtl="0">
              <a:lnSpc>
                <a:spcPct val="100000"/>
              </a:lnSpc>
              <a:spcBef>
                <a:spcPts val="400"/>
              </a:spcBef>
              <a:spcAft>
                <a:spcPts val="0"/>
              </a:spcAft>
              <a:buClr>
                <a:schemeClr val="dk1"/>
              </a:buClr>
              <a:buSzPts val="1800"/>
              <a:buChar char="–"/>
              <a:defRPr/>
            </a:lvl8pPr>
            <a:lvl9pPr marL="4114800" lvl="8" indent="-342900" algn="l" rtl="0">
              <a:lnSpc>
                <a:spcPct val="100000"/>
              </a:lnSpc>
              <a:spcBef>
                <a:spcPts val="400"/>
              </a:spcBef>
              <a:spcAft>
                <a:spcPts val="500"/>
              </a:spcAft>
              <a:buClr>
                <a:schemeClr val="dk1"/>
              </a:buClr>
              <a:buSzPts val="1800"/>
              <a:buChar char="•"/>
              <a:defRPr/>
            </a:lvl9pPr>
          </a:lstStyle>
          <a:p>
            <a:endParaRPr/>
          </a:p>
        </p:txBody>
      </p:sp>
      <p:sp>
        <p:nvSpPr>
          <p:cNvPr id="397" name="Google Shape;397;p70"/>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Four Text Boxes for Icons">
  <p:cSld name="Four Text Boxes for Icons">
    <p:spTree>
      <p:nvGrpSpPr>
        <p:cNvPr id="1" name="Shape 398"/>
        <p:cNvGrpSpPr/>
        <p:nvPr/>
      </p:nvGrpSpPr>
      <p:grpSpPr>
        <a:xfrm>
          <a:off x="0" y="0"/>
          <a:ext cx="0" cy="0"/>
          <a:chOff x="0" y="0"/>
          <a:chExt cx="0" cy="0"/>
        </a:xfrm>
      </p:grpSpPr>
      <p:sp>
        <p:nvSpPr>
          <p:cNvPr id="399" name="Google Shape;399;p71"/>
          <p:cNvSpPr txBox="1">
            <a:spLocks noGrp="1"/>
          </p:cNvSpPr>
          <p:nvPr>
            <p:ph type="body" idx="1"/>
          </p:nvPr>
        </p:nvSpPr>
        <p:spPr>
          <a:xfrm>
            <a:off x="332185" y="2571750"/>
            <a:ext cx="1920300" cy="20574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200"/>
              </a:spcBef>
              <a:spcAft>
                <a:spcPts val="2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400" name="Google Shape;400;p71"/>
          <p:cNvSpPr txBox="1">
            <a:spLocks noGrp="1"/>
          </p:cNvSpPr>
          <p:nvPr>
            <p:ph type="body" idx="2"/>
          </p:nvPr>
        </p:nvSpPr>
        <p:spPr>
          <a:xfrm>
            <a:off x="2519728" y="2571750"/>
            <a:ext cx="1920300" cy="20574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200"/>
              </a:spcBef>
              <a:spcAft>
                <a:spcPts val="2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401" name="Google Shape;401;p71"/>
          <p:cNvSpPr txBox="1">
            <a:spLocks noGrp="1"/>
          </p:cNvSpPr>
          <p:nvPr>
            <p:ph type="body" idx="3"/>
          </p:nvPr>
        </p:nvSpPr>
        <p:spPr>
          <a:xfrm>
            <a:off x="4707272" y="2571750"/>
            <a:ext cx="1920300" cy="20574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200"/>
              </a:spcBef>
              <a:spcAft>
                <a:spcPts val="2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402" name="Google Shape;402;p71"/>
          <p:cNvSpPr txBox="1">
            <a:spLocks noGrp="1"/>
          </p:cNvSpPr>
          <p:nvPr>
            <p:ph type="body" idx="4"/>
          </p:nvPr>
        </p:nvSpPr>
        <p:spPr>
          <a:xfrm>
            <a:off x="6894816" y="2571750"/>
            <a:ext cx="1920300" cy="20574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2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200"/>
              </a:spcBef>
              <a:spcAft>
                <a:spcPts val="2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403" name="Google Shape;403;p71"/>
          <p:cNvSpPr txBox="1">
            <a:spLocks noGrp="1"/>
          </p:cNvSpPr>
          <p:nvPr>
            <p:ph type="title"/>
          </p:nvPr>
        </p:nvSpPr>
        <p:spPr>
          <a:xfrm>
            <a:off x="332185" y="324000"/>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404" name="Google Shape;404;p71"/>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Slide">
  <p:cSld name="Title Slide">
    <p:spTree>
      <p:nvGrpSpPr>
        <p:cNvPr id="1" name="Shape 51"/>
        <p:cNvGrpSpPr/>
        <p:nvPr/>
      </p:nvGrpSpPr>
      <p:grpSpPr>
        <a:xfrm>
          <a:off x="0" y="0"/>
          <a:ext cx="0" cy="0"/>
          <a:chOff x="0" y="0"/>
          <a:chExt cx="0" cy="0"/>
        </a:xfrm>
      </p:grpSpPr>
      <p:sp>
        <p:nvSpPr>
          <p:cNvPr id="52" name="Google Shape;52;p8"/>
          <p:cNvSpPr/>
          <p:nvPr/>
        </p:nvSpPr>
        <p:spPr>
          <a:xfrm>
            <a:off x="4572000" y="0"/>
            <a:ext cx="4572000" cy="51435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3" name="Google Shape;53;p8"/>
          <p:cNvSpPr/>
          <p:nvPr/>
        </p:nvSpPr>
        <p:spPr>
          <a:xfrm>
            <a:off x="0" y="0"/>
            <a:ext cx="4572000" cy="25719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rial"/>
              <a:ea typeface="Arial"/>
              <a:cs typeface="Arial"/>
              <a:sym typeface="Arial"/>
            </a:endParaRPr>
          </a:p>
        </p:txBody>
      </p:sp>
      <p:sp>
        <p:nvSpPr>
          <p:cNvPr id="54" name="Google Shape;54;p8"/>
          <p:cNvSpPr/>
          <p:nvPr/>
        </p:nvSpPr>
        <p:spPr>
          <a:xfrm>
            <a:off x="0" y="2571750"/>
            <a:ext cx="4572000" cy="8574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rial"/>
              <a:ea typeface="Arial"/>
              <a:cs typeface="Arial"/>
              <a:sym typeface="Arial"/>
            </a:endParaRPr>
          </a:p>
        </p:txBody>
      </p:sp>
      <p:sp>
        <p:nvSpPr>
          <p:cNvPr id="55" name="Google Shape;55;p8"/>
          <p:cNvSpPr txBox="1">
            <a:spLocks noGrp="1"/>
          </p:cNvSpPr>
          <p:nvPr>
            <p:ph type="ctrTitle"/>
          </p:nvPr>
        </p:nvSpPr>
        <p:spPr>
          <a:xfrm>
            <a:off x="457200" y="342899"/>
            <a:ext cx="3980400" cy="1885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 name="Google Shape;56;p8"/>
          <p:cNvSpPr txBox="1">
            <a:spLocks noGrp="1"/>
          </p:cNvSpPr>
          <p:nvPr>
            <p:ph type="subTitle" idx="1"/>
          </p:nvPr>
        </p:nvSpPr>
        <p:spPr>
          <a:xfrm>
            <a:off x="457200" y="2811780"/>
            <a:ext cx="39804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pic>
        <p:nvPicPr>
          <p:cNvPr id="57" name="Google Shape;57;p8"/>
          <p:cNvPicPr preferRelativeResize="0"/>
          <p:nvPr/>
        </p:nvPicPr>
        <p:blipFill rotWithShape="1">
          <a:blip r:embed="rId2">
            <a:alphaModFix/>
          </a:blip>
          <a:srcRect/>
          <a:stretch/>
        </p:blipFill>
        <p:spPr>
          <a:xfrm>
            <a:off x="201168" y="3998214"/>
            <a:ext cx="920688" cy="760044"/>
          </a:xfrm>
          <a:prstGeom prst="rect">
            <a:avLst/>
          </a:prstGeom>
          <a:noFill/>
          <a:ln>
            <a:noFill/>
          </a:ln>
        </p:spPr>
      </p:pic>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Agenda">
  <p:cSld name="Agenda">
    <p:spTree>
      <p:nvGrpSpPr>
        <p:cNvPr id="1" name="Shape 405"/>
        <p:cNvGrpSpPr/>
        <p:nvPr/>
      </p:nvGrpSpPr>
      <p:grpSpPr>
        <a:xfrm>
          <a:off x="0" y="0"/>
          <a:ext cx="0" cy="0"/>
          <a:chOff x="0" y="0"/>
          <a:chExt cx="0" cy="0"/>
        </a:xfrm>
      </p:grpSpPr>
      <p:sp>
        <p:nvSpPr>
          <p:cNvPr id="406" name="Google Shape;406;p72"/>
          <p:cNvSpPr txBox="1">
            <a:spLocks noGrp="1"/>
          </p:cNvSpPr>
          <p:nvPr>
            <p:ph type="title"/>
          </p:nvPr>
        </p:nvSpPr>
        <p:spPr>
          <a:xfrm>
            <a:off x="332185" y="324000"/>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407" name="Google Shape;407;p72"/>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08"/>
        <p:cNvGrpSpPr/>
        <p:nvPr/>
      </p:nvGrpSpPr>
      <p:grpSpPr>
        <a:xfrm>
          <a:off x="0" y="0"/>
          <a:ext cx="0" cy="0"/>
          <a:chOff x="0" y="0"/>
          <a:chExt cx="0" cy="0"/>
        </a:xfrm>
      </p:grpSpPr>
      <p:sp>
        <p:nvSpPr>
          <p:cNvPr id="409" name="Google Shape;409;p73"/>
          <p:cNvSpPr txBox="1">
            <a:spLocks noGrp="1"/>
          </p:cNvSpPr>
          <p:nvPr>
            <p:ph type="body" idx="1"/>
          </p:nvPr>
        </p:nvSpPr>
        <p:spPr>
          <a:xfrm>
            <a:off x="332185" y="1577579"/>
            <a:ext cx="2646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410" name="Google Shape;410;p73"/>
          <p:cNvSpPr txBox="1">
            <a:spLocks noGrp="1"/>
          </p:cNvSpPr>
          <p:nvPr>
            <p:ph type="body" idx="2"/>
          </p:nvPr>
        </p:nvSpPr>
        <p:spPr>
          <a:xfrm>
            <a:off x="3249216" y="1577579"/>
            <a:ext cx="2646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411" name="Google Shape;411;p73"/>
          <p:cNvSpPr txBox="1">
            <a:spLocks noGrp="1"/>
          </p:cNvSpPr>
          <p:nvPr>
            <p:ph type="body" idx="3"/>
          </p:nvPr>
        </p:nvSpPr>
        <p:spPr>
          <a:xfrm>
            <a:off x="6165057" y="1577579"/>
            <a:ext cx="26466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412" name="Google Shape;412;p73"/>
          <p:cNvSpPr txBox="1">
            <a:spLocks noGrp="1"/>
          </p:cNvSpPr>
          <p:nvPr>
            <p:ph type="title"/>
          </p:nvPr>
        </p:nvSpPr>
        <p:spPr>
          <a:xfrm>
            <a:off x="332185" y="324000"/>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413" name="Google Shape;413;p73"/>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matchingName="Title Slide 1">
  <p:cSld name="Title Slide 1">
    <p:spTree>
      <p:nvGrpSpPr>
        <p:cNvPr id="1" name="Shape 414"/>
        <p:cNvGrpSpPr/>
        <p:nvPr/>
      </p:nvGrpSpPr>
      <p:grpSpPr>
        <a:xfrm>
          <a:off x="0" y="0"/>
          <a:ext cx="0" cy="0"/>
          <a:chOff x="0" y="0"/>
          <a:chExt cx="0" cy="0"/>
        </a:xfrm>
      </p:grpSpPr>
      <p:sp>
        <p:nvSpPr>
          <p:cNvPr id="415" name="Google Shape;415;p74"/>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matchingName="Title Slide 1 Grey">
  <p:cSld name="Title Slide 1 Grey">
    <p:spTree>
      <p:nvGrpSpPr>
        <p:cNvPr id="1" name="Shape 416"/>
        <p:cNvGrpSpPr/>
        <p:nvPr/>
      </p:nvGrpSpPr>
      <p:grpSpPr>
        <a:xfrm>
          <a:off x="0" y="0"/>
          <a:ext cx="0" cy="0"/>
          <a:chOff x="0" y="0"/>
          <a:chExt cx="0" cy="0"/>
        </a:xfrm>
      </p:grpSpPr>
      <p:sp>
        <p:nvSpPr>
          <p:cNvPr id="417" name="Google Shape;417;p75"/>
          <p:cNvSpPr/>
          <p:nvPr/>
        </p:nvSpPr>
        <p:spPr>
          <a:xfrm>
            <a:off x="0" y="0"/>
            <a:ext cx="6072300" cy="2571900"/>
          </a:xfrm>
          <a:prstGeom prst="rect">
            <a:avLst/>
          </a:prstGeom>
          <a:solidFill>
            <a:srgbClr val="7D7D7D"/>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18" name="Google Shape;418;p75"/>
          <p:cNvSpPr/>
          <p:nvPr/>
        </p:nvSpPr>
        <p:spPr>
          <a:xfrm>
            <a:off x="0" y="2571750"/>
            <a:ext cx="6072300" cy="857400"/>
          </a:xfrm>
          <a:prstGeom prst="rect">
            <a:avLst/>
          </a:prstGeom>
          <a:solidFill>
            <a:srgbClr val="464646"/>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19" name="Google Shape;419;p75"/>
          <p:cNvSpPr/>
          <p:nvPr/>
        </p:nvSpPr>
        <p:spPr>
          <a:xfrm>
            <a:off x="6072188" y="0"/>
            <a:ext cx="3071700" cy="25719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20" name="Google Shape;420;p75"/>
          <p:cNvSpPr txBox="1">
            <a:spLocks noGrp="1"/>
          </p:cNvSpPr>
          <p:nvPr>
            <p:ph type="ctrTitle"/>
          </p:nvPr>
        </p:nvSpPr>
        <p:spPr>
          <a:xfrm>
            <a:off x="332184" y="321469"/>
            <a:ext cx="5563800" cy="1988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4500"/>
              <a:buFont typeface="Georgia"/>
              <a:buNone/>
              <a:defRPr sz="45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421" name="Google Shape;421;p75"/>
          <p:cNvSpPr txBox="1">
            <a:spLocks noGrp="1"/>
          </p:cNvSpPr>
          <p:nvPr>
            <p:ph type="subTitle" idx="1"/>
          </p:nvPr>
        </p:nvSpPr>
        <p:spPr>
          <a:xfrm>
            <a:off x="332185" y="2811780"/>
            <a:ext cx="41082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pic>
        <p:nvPicPr>
          <p:cNvPr id="422" name="Google Shape;422;p75"/>
          <p:cNvPicPr preferRelativeResize="0"/>
          <p:nvPr/>
        </p:nvPicPr>
        <p:blipFill rotWithShape="1">
          <a:blip r:embed="rId2">
            <a:alphaModFix/>
          </a:blip>
          <a:srcRect/>
          <a:stretch/>
        </p:blipFill>
        <p:spPr>
          <a:xfrm>
            <a:off x="138854" y="3998214"/>
            <a:ext cx="1227583" cy="1013390"/>
          </a:xfrm>
          <a:prstGeom prst="rect">
            <a:avLst/>
          </a:prstGeom>
          <a:noFill/>
          <a:ln>
            <a:noFill/>
          </a:ln>
        </p:spPr>
      </p:pic>
      <p:sp>
        <p:nvSpPr>
          <p:cNvPr id="423" name="Google Shape;423;p75"/>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matchingName="Title Slide 1 Dark Grey">
  <p:cSld name="Title Slide 1 Dark Grey">
    <p:spTree>
      <p:nvGrpSpPr>
        <p:cNvPr id="1" name="Shape 424"/>
        <p:cNvGrpSpPr/>
        <p:nvPr/>
      </p:nvGrpSpPr>
      <p:grpSpPr>
        <a:xfrm>
          <a:off x="0" y="0"/>
          <a:ext cx="0" cy="0"/>
          <a:chOff x="0" y="0"/>
          <a:chExt cx="0" cy="0"/>
        </a:xfrm>
      </p:grpSpPr>
      <p:sp>
        <p:nvSpPr>
          <p:cNvPr id="425" name="Google Shape;425;p76"/>
          <p:cNvSpPr/>
          <p:nvPr/>
        </p:nvSpPr>
        <p:spPr>
          <a:xfrm>
            <a:off x="0" y="0"/>
            <a:ext cx="6072300" cy="2571900"/>
          </a:xfrm>
          <a:prstGeom prst="rect">
            <a:avLst/>
          </a:prstGeom>
          <a:solidFill>
            <a:srgbClr val="464646"/>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26" name="Google Shape;426;p76"/>
          <p:cNvSpPr/>
          <p:nvPr/>
        </p:nvSpPr>
        <p:spPr>
          <a:xfrm>
            <a:off x="0" y="2571750"/>
            <a:ext cx="6072300" cy="857400"/>
          </a:xfrm>
          <a:prstGeom prst="rect">
            <a:avLst/>
          </a:prstGeom>
          <a:solidFill>
            <a:srgbClr val="7D7D7D"/>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Arial"/>
              <a:ea typeface="Arial"/>
              <a:cs typeface="Arial"/>
              <a:sym typeface="Arial"/>
            </a:endParaRPr>
          </a:p>
        </p:txBody>
      </p:sp>
      <p:sp>
        <p:nvSpPr>
          <p:cNvPr id="427" name="Google Shape;427;p76"/>
          <p:cNvSpPr/>
          <p:nvPr/>
        </p:nvSpPr>
        <p:spPr>
          <a:xfrm>
            <a:off x="6072188" y="0"/>
            <a:ext cx="3071700" cy="25719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28" name="Google Shape;428;p76"/>
          <p:cNvSpPr txBox="1">
            <a:spLocks noGrp="1"/>
          </p:cNvSpPr>
          <p:nvPr>
            <p:ph type="ctrTitle"/>
          </p:nvPr>
        </p:nvSpPr>
        <p:spPr>
          <a:xfrm>
            <a:off x="332184" y="321469"/>
            <a:ext cx="5563800" cy="1988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4500"/>
              <a:buFont typeface="Georgia"/>
              <a:buNone/>
              <a:defRPr sz="45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429" name="Google Shape;429;p76"/>
          <p:cNvSpPr txBox="1">
            <a:spLocks noGrp="1"/>
          </p:cNvSpPr>
          <p:nvPr>
            <p:ph type="subTitle" idx="1"/>
          </p:nvPr>
        </p:nvSpPr>
        <p:spPr>
          <a:xfrm>
            <a:off x="332185" y="2811780"/>
            <a:ext cx="41055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pic>
        <p:nvPicPr>
          <p:cNvPr id="430" name="Google Shape;430;p76"/>
          <p:cNvPicPr preferRelativeResize="0"/>
          <p:nvPr/>
        </p:nvPicPr>
        <p:blipFill rotWithShape="1">
          <a:blip r:embed="rId2">
            <a:alphaModFix/>
          </a:blip>
          <a:srcRect/>
          <a:stretch/>
        </p:blipFill>
        <p:spPr>
          <a:xfrm>
            <a:off x="138854" y="3998214"/>
            <a:ext cx="1227583" cy="1013390"/>
          </a:xfrm>
          <a:prstGeom prst="rect">
            <a:avLst/>
          </a:prstGeom>
          <a:noFill/>
          <a:ln>
            <a:noFill/>
          </a:ln>
        </p:spPr>
      </p:pic>
      <p:sp>
        <p:nvSpPr>
          <p:cNvPr id="431" name="Google Shape;431;p76"/>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matchingName="Title Slide All Grey">
  <p:cSld name="Title Slide All Grey">
    <p:bg>
      <p:bgPr>
        <a:solidFill>
          <a:srgbClr val="464646"/>
        </a:solidFill>
        <a:effectLst/>
      </p:bgPr>
    </p:bg>
    <p:spTree>
      <p:nvGrpSpPr>
        <p:cNvPr id="1" name="Shape 432"/>
        <p:cNvGrpSpPr/>
        <p:nvPr/>
      </p:nvGrpSpPr>
      <p:grpSpPr>
        <a:xfrm>
          <a:off x="0" y="0"/>
          <a:ext cx="0" cy="0"/>
          <a:chOff x="0" y="0"/>
          <a:chExt cx="0" cy="0"/>
        </a:xfrm>
      </p:grpSpPr>
      <p:sp>
        <p:nvSpPr>
          <p:cNvPr id="433" name="Google Shape;433;p77"/>
          <p:cNvSpPr txBox="1">
            <a:spLocks noGrp="1"/>
          </p:cNvSpPr>
          <p:nvPr>
            <p:ph type="ctrTitle"/>
          </p:nvPr>
        </p:nvSpPr>
        <p:spPr>
          <a:xfrm>
            <a:off x="332184" y="321469"/>
            <a:ext cx="5563800" cy="1988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4500"/>
              <a:buFont typeface="Georgia"/>
              <a:buNone/>
              <a:defRPr sz="45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434" name="Google Shape;434;p77"/>
          <p:cNvSpPr txBox="1">
            <a:spLocks noGrp="1"/>
          </p:cNvSpPr>
          <p:nvPr>
            <p:ph type="subTitle" idx="1"/>
          </p:nvPr>
        </p:nvSpPr>
        <p:spPr>
          <a:xfrm>
            <a:off x="332185" y="2811780"/>
            <a:ext cx="41055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pic>
        <p:nvPicPr>
          <p:cNvPr id="435" name="Google Shape;435;p77"/>
          <p:cNvPicPr preferRelativeResize="0"/>
          <p:nvPr/>
        </p:nvPicPr>
        <p:blipFill rotWithShape="1">
          <a:blip r:embed="rId2">
            <a:alphaModFix/>
          </a:blip>
          <a:srcRect/>
          <a:stretch/>
        </p:blipFill>
        <p:spPr>
          <a:xfrm>
            <a:off x="138854" y="3998214"/>
            <a:ext cx="1227583" cy="1013388"/>
          </a:xfrm>
          <a:prstGeom prst="rect">
            <a:avLst/>
          </a:prstGeom>
          <a:noFill/>
          <a:ln>
            <a:noFill/>
          </a:ln>
        </p:spPr>
      </p:pic>
      <p:sp>
        <p:nvSpPr>
          <p:cNvPr id="436" name="Google Shape;436;p77"/>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matchingName="Title Slide All White">
  <p:cSld name="Title Slide All White">
    <p:bg>
      <p:bgPr>
        <a:solidFill>
          <a:schemeClr val="lt1"/>
        </a:solidFill>
        <a:effectLst/>
      </p:bgPr>
    </p:bg>
    <p:spTree>
      <p:nvGrpSpPr>
        <p:cNvPr id="1" name="Shape 437"/>
        <p:cNvGrpSpPr/>
        <p:nvPr/>
      </p:nvGrpSpPr>
      <p:grpSpPr>
        <a:xfrm>
          <a:off x="0" y="0"/>
          <a:ext cx="0" cy="0"/>
          <a:chOff x="0" y="0"/>
          <a:chExt cx="0" cy="0"/>
        </a:xfrm>
      </p:grpSpPr>
      <p:sp>
        <p:nvSpPr>
          <p:cNvPr id="438" name="Google Shape;438;p78"/>
          <p:cNvSpPr txBox="1">
            <a:spLocks noGrp="1"/>
          </p:cNvSpPr>
          <p:nvPr>
            <p:ph type="ctrTitle"/>
          </p:nvPr>
        </p:nvSpPr>
        <p:spPr>
          <a:xfrm>
            <a:off x="332184" y="321469"/>
            <a:ext cx="5563800" cy="1988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4500"/>
              <a:buFont typeface="Georgia"/>
              <a:buNone/>
              <a:defRPr sz="45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439" name="Google Shape;439;p78"/>
          <p:cNvSpPr txBox="1">
            <a:spLocks noGrp="1"/>
          </p:cNvSpPr>
          <p:nvPr>
            <p:ph type="subTitle" idx="1"/>
          </p:nvPr>
        </p:nvSpPr>
        <p:spPr>
          <a:xfrm>
            <a:off x="332185" y="2811780"/>
            <a:ext cx="41055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9pPr>
          </a:lstStyle>
          <a:p>
            <a:endParaRPr/>
          </a:p>
        </p:txBody>
      </p:sp>
      <p:pic>
        <p:nvPicPr>
          <p:cNvPr id="440" name="Google Shape;440;p78"/>
          <p:cNvPicPr preferRelativeResize="0"/>
          <p:nvPr/>
        </p:nvPicPr>
        <p:blipFill rotWithShape="1">
          <a:blip r:embed="rId2">
            <a:alphaModFix/>
          </a:blip>
          <a:srcRect/>
          <a:stretch/>
        </p:blipFill>
        <p:spPr>
          <a:xfrm>
            <a:off x="138854" y="3998214"/>
            <a:ext cx="1227583" cy="1013390"/>
          </a:xfrm>
          <a:prstGeom prst="rect">
            <a:avLst/>
          </a:prstGeom>
          <a:noFill/>
          <a:ln>
            <a:noFill/>
          </a:ln>
        </p:spPr>
      </p:pic>
      <p:sp>
        <p:nvSpPr>
          <p:cNvPr id="441" name="Google Shape;441;p78"/>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matchingName="Title Slide 2">
  <p:cSld name="Title Slide 2">
    <p:spTree>
      <p:nvGrpSpPr>
        <p:cNvPr id="1" name="Shape 442"/>
        <p:cNvGrpSpPr/>
        <p:nvPr/>
      </p:nvGrpSpPr>
      <p:grpSpPr>
        <a:xfrm>
          <a:off x="0" y="0"/>
          <a:ext cx="0" cy="0"/>
          <a:chOff x="0" y="0"/>
          <a:chExt cx="0" cy="0"/>
        </a:xfrm>
      </p:grpSpPr>
      <p:sp>
        <p:nvSpPr>
          <p:cNvPr id="443" name="Google Shape;443;p79"/>
          <p:cNvSpPr/>
          <p:nvPr/>
        </p:nvSpPr>
        <p:spPr>
          <a:xfrm>
            <a:off x="4572000" y="0"/>
            <a:ext cx="4572000" cy="34320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444" name="Google Shape;444;p79"/>
          <p:cNvSpPr/>
          <p:nvPr/>
        </p:nvSpPr>
        <p:spPr>
          <a:xfrm>
            <a:off x="0" y="0"/>
            <a:ext cx="4572000" cy="3432000"/>
          </a:xfrm>
          <a:prstGeom prst="rect">
            <a:avLst/>
          </a:prstGeom>
          <a:solidFill>
            <a:srgbClr val="464646"/>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45" name="Google Shape;445;p79"/>
          <p:cNvSpPr/>
          <p:nvPr/>
        </p:nvSpPr>
        <p:spPr>
          <a:xfrm>
            <a:off x="0" y="3431859"/>
            <a:ext cx="4572000" cy="1711500"/>
          </a:xfrm>
          <a:prstGeom prst="rect">
            <a:avLst/>
          </a:prstGeom>
          <a:solidFill>
            <a:srgbClr val="D04A0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46" name="Google Shape;446;p79"/>
          <p:cNvSpPr txBox="1">
            <a:spLocks noGrp="1"/>
          </p:cNvSpPr>
          <p:nvPr>
            <p:ph type="ctrTitle"/>
          </p:nvPr>
        </p:nvSpPr>
        <p:spPr>
          <a:xfrm>
            <a:off x="332185" y="321469"/>
            <a:ext cx="4105500" cy="17145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3800"/>
              <a:buFont typeface="Georgia"/>
              <a:buNone/>
              <a:defRPr sz="38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447" name="Google Shape;447;p79"/>
          <p:cNvSpPr txBox="1">
            <a:spLocks noGrp="1"/>
          </p:cNvSpPr>
          <p:nvPr>
            <p:ph type="subTitle" idx="1"/>
          </p:nvPr>
        </p:nvSpPr>
        <p:spPr>
          <a:xfrm>
            <a:off x="332185" y="3826196"/>
            <a:ext cx="41055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pic>
        <p:nvPicPr>
          <p:cNvPr id="448" name="Google Shape;448;p79"/>
          <p:cNvPicPr preferRelativeResize="0"/>
          <p:nvPr/>
        </p:nvPicPr>
        <p:blipFill rotWithShape="1">
          <a:blip r:embed="rId2">
            <a:alphaModFix/>
          </a:blip>
          <a:srcRect/>
          <a:stretch/>
        </p:blipFill>
        <p:spPr>
          <a:xfrm>
            <a:off x="7753302" y="3998214"/>
            <a:ext cx="1227583" cy="1013390"/>
          </a:xfrm>
          <a:prstGeom prst="rect">
            <a:avLst/>
          </a:prstGeom>
          <a:noFill/>
          <a:ln>
            <a:noFill/>
          </a:ln>
        </p:spPr>
      </p:pic>
      <p:sp>
        <p:nvSpPr>
          <p:cNvPr id="449" name="Google Shape;449;p79"/>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matchingName="Title Slide">
  <p:cSld name="Title Slide">
    <p:spTree>
      <p:nvGrpSpPr>
        <p:cNvPr id="1" name="Shape 450"/>
        <p:cNvGrpSpPr/>
        <p:nvPr/>
      </p:nvGrpSpPr>
      <p:grpSpPr>
        <a:xfrm>
          <a:off x="0" y="0"/>
          <a:ext cx="0" cy="0"/>
          <a:chOff x="0" y="0"/>
          <a:chExt cx="0" cy="0"/>
        </a:xfrm>
      </p:grpSpPr>
      <p:sp>
        <p:nvSpPr>
          <p:cNvPr id="451" name="Google Shape;451;p80"/>
          <p:cNvSpPr/>
          <p:nvPr/>
        </p:nvSpPr>
        <p:spPr>
          <a:xfrm>
            <a:off x="4572000" y="0"/>
            <a:ext cx="4572000" cy="51435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452" name="Google Shape;452;p80"/>
          <p:cNvSpPr/>
          <p:nvPr/>
        </p:nvSpPr>
        <p:spPr>
          <a:xfrm>
            <a:off x="0" y="0"/>
            <a:ext cx="4572000" cy="2571900"/>
          </a:xfrm>
          <a:prstGeom prst="rect">
            <a:avLst/>
          </a:prstGeom>
          <a:solidFill>
            <a:srgbClr val="D04A0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53" name="Google Shape;453;p80"/>
          <p:cNvSpPr/>
          <p:nvPr/>
        </p:nvSpPr>
        <p:spPr>
          <a:xfrm>
            <a:off x="0" y="2571750"/>
            <a:ext cx="4572000" cy="857400"/>
          </a:xfrm>
          <a:prstGeom prst="rect">
            <a:avLst/>
          </a:prstGeom>
          <a:solidFill>
            <a:srgbClr val="464646"/>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54" name="Google Shape;454;p80"/>
          <p:cNvSpPr txBox="1">
            <a:spLocks noGrp="1"/>
          </p:cNvSpPr>
          <p:nvPr>
            <p:ph type="ctrTitle"/>
          </p:nvPr>
        </p:nvSpPr>
        <p:spPr>
          <a:xfrm>
            <a:off x="332185" y="321469"/>
            <a:ext cx="4105500" cy="17145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3800"/>
              <a:buFont typeface="Georgia"/>
              <a:buNone/>
              <a:defRPr sz="38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455" name="Google Shape;455;p80"/>
          <p:cNvSpPr txBox="1">
            <a:spLocks noGrp="1"/>
          </p:cNvSpPr>
          <p:nvPr>
            <p:ph type="subTitle" idx="1"/>
          </p:nvPr>
        </p:nvSpPr>
        <p:spPr>
          <a:xfrm>
            <a:off x="332185" y="2811780"/>
            <a:ext cx="41055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pic>
        <p:nvPicPr>
          <p:cNvPr id="456" name="Google Shape;456;p80"/>
          <p:cNvPicPr preferRelativeResize="0"/>
          <p:nvPr/>
        </p:nvPicPr>
        <p:blipFill rotWithShape="1">
          <a:blip r:embed="rId2">
            <a:alphaModFix/>
          </a:blip>
          <a:srcRect/>
          <a:stretch/>
        </p:blipFill>
        <p:spPr>
          <a:xfrm>
            <a:off x="138854" y="3998214"/>
            <a:ext cx="1227583" cy="1013390"/>
          </a:xfrm>
          <a:prstGeom prst="rect">
            <a:avLst/>
          </a:prstGeom>
          <a:noFill/>
          <a:ln>
            <a:noFill/>
          </a:ln>
        </p:spPr>
      </p:pic>
      <p:sp>
        <p:nvSpPr>
          <p:cNvPr id="457" name="Google Shape;457;p80"/>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matchingName="Title Slide Lines">
  <p:cSld name="Title Slide Lines">
    <p:bg>
      <p:bgPr>
        <a:solidFill>
          <a:srgbClr val="DEDEDE"/>
        </a:solidFill>
        <a:effectLst/>
      </p:bgPr>
    </p:bg>
    <p:spTree>
      <p:nvGrpSpPr>
        <p:cNvPr id="1" name="Shape 458"/>
        <p:cNvGrpSpPr/>
        <p:nvPr/>
      </p:nvGrpSpPr>
      <p:grpSpPr>
        <a:xfrm>
          <a:off x="0" y="0"/>
          <a:ext cx="0" cy="0"/>
          <a:chOff x="0" y="0"/>
          <a:chExt cx="0" cy="0"/>
        </a:xfrm>
      </p:grpSpPr>
      <p:grpSp>
        <p:nvGrpSpPr>
          <p:cNvPr id="459" name="Google Shape;459;p81"/>
          <p:cNvGrpSpPr/>
          <p:nvPr/>
        </p:nvGrpSpPr>
        <p:grpSpPr>
          <a:xfrm>
            <a:off x="-1" y="-1"/>
            <a:ext cx="9143920" cy="5143482"/>
            <a:chOff x="-1" y="-1"/>
            <a:chExt cx="12191893" cy="6857975"/>
          </a:xfrm>
        </p:grpSpPr>
        <p:grpSp>
          <p:nvGrpSpPr>
            <p:cNvPr id="460" name="Google Shape;460;p81"/>
            <p:cNvGrpSpPr/>
            <p:nvPr/>
          </p:nvGrpSpPr>
          <p:grpSpPr>
            <a:xfrm>
              <a:off x="-1" y="-1"/>
              <a:ext cx="12191893" cy="6857975"/>
              <a:chOff x="152400" y="152400"/>
              <a:chExt cx="12196772" cy="6862779"/>
            </a:xfrm>
          </p:grpSpPr>
          <p:sp>
            <p:nvSpPr>
              <p:cNvPr id="461" name="Google Shape;461;p81"/>
              <p:cNvSpPr/>
              <p:nvPr/>
            </p:nvSpPr>
            <p:spPr>
              <a:xfrm>
                <a:off x="152400" y="3775075"/>
                <a:ext cx="9142419" cy="777876"/>
              </a:xfrm>
              <a:custGeom>
                <a:avLst/>
                <a:gdLst/>
                <a:ahLst/>
                <a:cxnLst/>
                <a:rect l="l" t="t" r="r" b="b"/>
                <a:pathLst>
                  <a:path w="7908" h="1632" extrusionOk="0">
                    <a:moveTo>
                      <a:pt x="0" y="0"/>
                    </a:moveTo>
                    <a:lnTo>
                      <a:pt x="0" y="0"/>
                    </a:lnTo>
                    <a:lnTo>
                      <a:pt x="7908" y="0"/>
                    </a:lnTo>
                    <a:lnTo>
                      <a:pt x="7908" y="1632"/>
                    </a:lnTo>
                    <a:lnTo>
                      <a:pt x="0" y="1632"/>
                    </a:lnTo>
                    <a:lnTo>
                      <a:pt x="0" y="0"/>
                    </a:lnTo>
                    <a:close/>
                  </a:path>
                </a:pathLst>
              </a:custGeom>
              <a:solidFill>
                <a:srgbClr val="D04A0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62" name="Google Shape;462;p81"/>
              <p:cNvSpPr/>
              <p:nvPr/>
            </p:nvSpPr>
            <p:spPr>
              <a:xfrm>
                <a:off x="152400" y="152400"/>
                <a:ext cx="12196772" cy="6862779"/>
              </a:xfrm>
              <a:custGeom>
                <a:avLst/>
                <a:gdLst/>
                <a:ahLst/>
                <a:cxnLst/>
                <a:rect l="l" t="t" r="r" b="b"/>
                <a:pathLst>
                  <a:path w="25599" h="14399" extrusionOk="0">
                    <a:moveTo>
                      <a:pt x="19187" y="0"/>
                    </a:moveTo>
                    <a:lnTo>
                      <a:pt x="19187" y="0"/>
                    </a:lnTo>
                    <a:lnTo>
                      <a:pt x="19187" y="6949"/>
                    </a:lnTo>
                    <a:lnTo>
                      <a:pt x="0" y="6949"/>
                    </a:lnTo>
                    <a:lnTo>
                      <a:pt x="0" y="7602"/>
                    </a:lnTo>
                    <a:lnTo>
                      <a:pt x="19187" y="7602"/>
                    </a:lnTo>
                    <a:lnTo>
                      <a:pt x="19187" y="9234"/>
                    </a:lnTo>
                    <a:lnTo>
                      <a:pt x="0" y="9234"/>
                    </a:lnTo>
                    <a:lnTo>
                      <a:pt x="0" y="9887"/>
                    </a:lnTo>
                    <a:lnTo>
                      <a:pt x="19187" y="9887"/>
                    </a:lnTo>
                    <a:lnTo>
                      <a:pt x="19187" y="14399"/>
                    </a:lnTo>
                    <a:lnTo>
                      <a:pt x="19839" y="14399"/>
                    </a:lnTo>
                    <a:lnTo>
                      <a:pt x="19839" y="9887"/>
                    </a:lnTo>
                    <a:lnTo>
                      <a:pt x="25599" y="9887"/>
                    </a:lnTo>
                    <a:lnTo>
                      <a:pt x="25599" y="9234"/>
                    </a:lnTo>
                    <a:lnTo>
                      <a:pt x="19839" y="9234"/>
                    </a:lnTo>
                    <a:lnTo>
                      <a:pt x="19839" y="7602"/>
                    </a:lnTo>
                    <a:lnTo>
                      <a:pt x="25599" y="7602"/>
                    </a:lnTo>
                    <a:lnTo>
                      <a:pt x="25599" y="6949"/>
                    </a:lnTo>
                    <a:lnTo>
                      <a:pt x="19839" y="6949"/>
                    </a:lnTo>
                    <a:lnTo>
                      <a:pt x="19839" y="0"/>
                    </a:lnTo>
                    <a:lnTo>
                      <a:pt x="19187" y="0"/>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pic>
          <p:nvPicPr>
            <p:cNvPr id="463" name="Google Shape;463;p81"/>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464" name="Google Shape;464;p81"/>
          <p:cNvSpPr txBox="1">
            <a:spLocks noGrp="1"/>
          </p:cNvSpPr>
          <p:nvPr>
            <p:ph type="subTitle" idx="1"/>
          </p:nvPr>
        </p:nvSpPr>
        <p:spPr>
          <a:xfrm>
            <a:off x="332185" y="2785205"/>
            <a:ext cx="4105500" cy="4440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465" name="Google Shape;465;p81"/>
          <p:cNvSpPr txBox="1">
            <a:spLocks noGrp="1"/>
          </p:cNvSpPr>
          <p:nvPr>
            <p:ph type="ctrTitle"/>
          </p:nvPr>
        </p:nvSpPr>
        <p:spPr>
          <a:xfrm>
            <a:off x="332185" y="321467"/>
            <a:ext cx="5563800" cy="15090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3400"/>
              <a:buFont typeface="Georgia"/>
              <a:buNone/>
              <a:defRPr sz="34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466" name="Google Shape;466;p81"/>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Title Slide Lines">
  <p:cSld name="Title Slide Lines">
    <p:bg>
      <p:bgPr>
        <a:solidFill>
          <a:srgbClr val="DEDEDE"/>
        </a:solidFill>
        <a:effectLst/>
      </p:bgPr>
    </p:bg>
    <p:spTree>
      <p:nvGrpSpPr>
        <p:cNvPr id="1" name="Shape 58"/>
        <p:cNvGrpSpPr/>
        <p:nvPr/>
      </p:nvGrpSpPr>
      <p:grpSpPr>
        <a:xfrm>
          <a:off x="0" y="0"/>
          <a:ext cx="0" cy="0"/>
          <a:chOff x="0" y="0"/>
          <a:chExt cx="0" cy="0"/>
        </a:xfrm>
      </p:grpSpPr>
      <p:grpSp>
        <p:nvGrpSpPr>
          <p:cNvPr id="59" name="Google Shape;59;p9"/>
          <p:cNvGrpSpPr/>
          <p:nvPr/>
        </p:nvGrpSpPr>
        <p:grpSpPr>
          <a:xfrm>
            <a:off x="0" y="1429"/>
            <a:ext cx="9144000" cy="5143494"/>
            <a:chOff x="0" y="0"/>
            <a:chExt cx="9144000" cy="6857992"/>
          </a:xfrm>
        </p:grpSpPr>
        <p:grpSp>
          <p:nvGrpSpPr>
            <p:cNvPr id="60" name="Google Shape;60;p9"/>
            <p:cNvGrpSpPr/>
            <p:nvPr/>
          </p:nvGrpSpPr>
          <p:grpSpPr>
            <a:xfrm>
              <a:off x="0" y="0"/>
              <a:ext cx="9144000" cy="6857992"/>
              <a:chOff x="0" y="0"/>
              <a:chExt cx="9144000" cy="6857992"/>
            </a:xfrm>
          </p:grpSpPr>
          <p:sp>
            <p:nvSpPr>
              <p:cNvPr id="61" name="Google Shape;61;p9"/>
              <p:cNvSpPr/>
              <p:nvPr/>
            </p:nvSpPr>
            <p:spPr>
              <a:xfrm>
                <a:off x="1" y="3615583"/>
                <a:ext cx="6781802" cy="780006"/>
              </a:xfrm>
              <a:custGeom>
                <a:avLst/>
                <a:gdLst/>
                <a:ahLst/>
                <a:cxnLst/>
                <a:rect l="l" t="t" r="r" b="b"/>
                <a:pathLst>
                  <a:path w="7908" h="1632" extrusionOk="0">
                    <a:moveTo>
                      <a:pt x="0" y="0"/>
                    </a:moveTo>
                    <a:lnTo>
                      <a:pt x="0" y="0"/>
                    </a:lnTo>
                    <a:lnTo>
                      <a:pt x="7908" y="0"/>
                    </a:lnTo>
                    <a:lnTo>
                      <a:pt x="7908" y="1632"/>
                    </a:lnTo>
                    <a:lnTo>
                      <a:pt x="0" y="1632"/>
                    </a:lnTo>
                    <a:lnTo>
                      <a:pt x="0" y="0"/>
                    </a:lnTo>
                    <a:close/>
                  </a:path>
                </a:pathLst>
              </a:custGeom>
              <a:solidFill>
                <a:srgbClr val="D04A0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2" name="Google Shape;62;p9"/>
              <p:cNvSpPr/>
              <p:nvPr/>
            </p:nvSpPr>
            <p:spPr>
              <a:xfrm>
                <a:off x="0" y="0"/>
                <a:ext cx="9144000" cy="6857992"/>
              </a:xfrm>
              <a:custGeom>
                <a:avLst/>
                <a:gdLst/>
                <a:ahLst/>
                <a:cxnLst/>
                <a:rect l="l" t="t" r="r" b="b"/>
                <a:pathLst>
                  <a:path w="19200" h="14399" extrusionOk="0">
                    <a:moveTo>
                      <a:pt x="14239" y="0"/>
                    </a:moveTo>
                    <a:lnTo>
                      <a:pt x="14239" y="0"/>
                    </a:lnTo>
                    <a:lnTo>
                      <a:pt x="14239" y="6948"/>
                    </a:lnTo>
                    <a:lnTo>
                      <a:pt x="0" y="6948"/>
                    </a:lnTo>
                    <a:lnTo>
                      <a:pt x="0" y="7591"/>
                    </a:lnTo>
                    <a:lnTo>
                      <a:pt x="14239" y="7591"/>
                    </a:lnTo>
                    <a:lnTo>
                      <a:pt x="14239" y="9227"/>
                    </a:lnTo>
                    <a:lnTo>
                      <a:pt x="0" y="9227"/>
                    </a:lnTo>
                    <a:lnTo>
                      <a:pt x="0" y="9869"/>
                    </a:lnTo>
                    <a:lnTo>
                      <a:pt x="14239" y="9869"/>
                    </a:lnTo>
                    <a:lnTo>
                      <a:pt x="14239" y="14399"/>
                    </a:lnTo>
                    <a:lnTo>
                      <a:pt x="14881" y="14399"/>
                    </a:lnTo>
                    <a:lnTo>
                      <a:pt x="14881" y="9869"/>
                    </a:lnTo>
                    <a:lnTo>
                      <a:pt x="19200" y="9869"/>
                    </a:lnTo>
                    <a:lnTo>
                      <a:pt x="19200" y="9227"/>
                    </a:lnTo>
                    <a:lnTo>
                      <a:pt x="14881" y="9227"/>
                    </a:lnTo>
                    <a:lnTo>
                      <a:pt x="14881" y="7591"/>
                    </a:lnTo>
                    <a:lnTo>
                      <a:pt x="19200" y="7591"/>
                    </a:lnTo>
                    <a:lnTo>
                      <a:pt x="19200" y="6948"/>
                    </a:lnTo>
                    <a:lnTo>
                      <a:pt x="14881" y="6948"/>
                    </a:lnTo>
                    <a:lnTo>
                      <a:pt x="14881" y="0"/>
                    </a:lnTo>
                    <a:lnTo>
                      <a:pt x="14239"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pic>
          <p:nvPicPr>
            <p:cNvPr id="63" name="Google Shape;63;p9"/>
            <p:cNvPicPr preferRelativeResize="0"/>
            <p:nvPr/>
          </p:nvPicPr>
          <p:blipFill rotWithShape="1">
            <a:blip r:embed="rId2">
              <a:alphaModFix/>
            </a:blip>
            <a:srcRect/>
            <a:stretch/>
          </p:blipFill>
          <p:spPr>
            <a:xfrm>
              <a:off x="201168" y="5330952"/>
              <a:ext cx="1636775" cy="1351183"/>
            </a:xfrm>
            <a:prstGeom prst="rect">
              <a:avLst/>
            </a:prstGeom>
            <a:noFill/>
            <a:ln>
              <a:noFill/>
            </a:ln>
          </p:spPr>
        </p:pic>
      </p:grpSp>
      <p:sp>
        <p:nvSpPr>
          <p:cNvPr id="64" name="Google Shape;64;p9"/>
          <p:cNvSpPr txBox="1">
            <a:spLocks noGrp="1"/>
          </p:cNvSpPr>
          <p:nvPr>
            <p:ph type="ctrTitle"/>
          </p:nvPr>
        </p:nvSpPr>
        <p:spPr>
          <a:xfrm>
            <a:off x="457200" y="342900"/>
            <a:ext cx="5394300" cy="12345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3600"/>
              <a:buFont typeface="Georgia"/>
              <a:buNone/>
              <a:defRPr sz="36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5" name="Google Shape;65;p9"/>
          <p:cNvSpPr txBox="1">
            <a:spLocks noGrp="1"/>
          </p:cNvSpPr>
          <p:nvPr>
            <p:ph type="subTitle" idx="1"/>
          </p:nvPr>
        </p:nvSpPr>
        <p:spPr>
          <a:xfrm>
            <a:off x="457200" y="2783125"/>
            <a:ext cx="3980400" cy="4458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400"/>
              <a:buFont typeface="Arial"/>
              <a:buNone/>
              <a:defRPr sz="14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matchingName="Title Slide Lines 2">
  <p:cSld name="Title Slide Lines 2">
    <p:bg>
      <p:bgPr>
        <a:solidFill>
          <a:srgbClr val="DEDEDE"/>
        </a:solidFill>
        <a:effectLst/>
      </p:bgPr>
    </p:bg>
    <p:spTree>
      <p:nvGrpSpPr>
        <p:cNvPr id="1" name="Shape 467"/>
        <p:cNvGrpSpPr/>
        <p:nvPr/>
      </p:nvGrpSpPr>
      <p:grpSpPr>
        <a:xfrm>
          <a:off x="0" y="0"/>
          <a:ext cx="0" cy="0"/>
          <a:chOff x="0" y="0"/>
          <a:chExt cx="0" cy="0"/>
        </a:xfrm>
      </p:grpSpPr>
      <p:grpSp>
        <p:nvGrpSpPr>
          <p:cNvPr id="468" name="Google Shape;468;p82"/>
          <p:cNvGrpSpPr/>
          <p:nvPr/>
        </p:nvGrpSpPr>
        <p:grpSpPr>
          <a:xfrm>
            <a:off x="0" y="0"/>
            <a:ext cx="9144000" cy="5143500"/>
            <a:chOff x="0" y="0"/>
            <a:chExt cx="12192000" cy="6858000"/>
          </a:xfrm>
        </p:grpSpPr>
        <p:sp>
          <p:nvSpPr>
            <p:cNvPr id="469" name="Google Shape;469;p82"/>
            <p:cNvSpPr/>
            <p:nvPr/>
          </p:nvSpPr>
          <p:spPr>
            <a:xfrm>
              <a:off x="0" y="0"/>
              <a:ext cx="12192000" cy="6858000"/>
            </a:xfrm>
            <a:custGeom>
              <a:avLst/>
              <a:gdLst/>
              <a:ahLst/>
              <a:cxnLst/>
              <a:rect l="l" t="t" r="r" b="b"/>
              <a:pathLst>
                <a:path w="12192000" h="6858000" extrusionOk="0">
                  <a:moveTo>
                    <a:pt x="9144000" y="0"/>
                  </a:moveTo>
                  <a:lnTo>
                    <a:pt x="9450000" y="0"/>
                  </a:lnTo>
                  <a:lnTo>
                    <a:pt x="9450000" y="3309692"/>
                  </a:lnTo>
                  <a:lnTo>
                    <a:pt x="12192000" y="3309692"/>
                  </a:lnTo>
                  <a:lnTo>
                    <a:pt x="12192000" y="3615692"/>
                  </a:lnTo>
                  <a:lnTo>
                    <a:pt x="9450000" y="3615692"/>
                  </a:lnTo>
                  <a:lnTo>
                    <a:pt x="9450000" y="4394836"/>
                  </a:lnTo>
                  <a:lnTo>
                    <a:pt x="12192000" y="4394836"/>
                  </a:lnTo>
                  <a:lnTo>
                    <a:pt x="12192000" y="4700836"/>
                  </a:lnTo>
                  <a:lnTo>
                    <a:pt x="9450000" y="4700836"/>
                  </a:lnTo>
                  <a:lnTo>
                    <a:pt x="9450000" y="6858000"/>
                  </a:lnTo>
                  <a:lnTo>
                    <a:pt x="9144000" y="6858000"/>
                  </a:lnTo>
                  <a:lnTo>
                    <a:pt x="9144000" y="4700836"/>
                  </a:lnTo>
                  <a:lnTo>
                    <a:pt x="0" y="4700836"/>
                  </a:lnTo>
                  <a:lnTo>
                    <a:pt x="0" y="4394836"/>
                  </a:lnTo>
                  <a:lnTo>
                    <a:pt x="9144000" y="4394836"/>
                  </a:lnTo>
                  <a:lnTo>
                    <a:pt x="9144000" y="3615692"/>
                  </a:lnTo>
                  <a:lnTo>
                    <a:pt x="0" y="3615692"/>
                  </a:lnTo>
                  <a:lnTo>
                    <a:pt x="0" y="3309692"/>
                  </a:lnTo>
                  <a:lnTo>
                    <a:pt x="9144000" y="3309692"/>
                  </a:lnTo>
                  <a:close/>
                </a:path>
              </a:pathLst>
            </a:custGeom>
            <a:solidFill>
              <a:srgbClr val="FFFFFF"/>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470" name="Google Shape;470;p82"/>
            <p:cNvPicPr preferRelativeResize="0"/>
            <p:nvPr/>
          </p:nvPicPr>
          <p:blipFill rotWithShape="1">
            <a:blip r:embed="rId2">
              <a:alphaModFix/>
            </a:blip>
            <a:srcRect/>
            <a:stretch/>
          </p:blipFill>
          <p:spPr>
            <a:xfrm>
              <a:off x="185139" y="5330952"/>
              <a:ext cx="1636775" cy="1351186"/>
            </a:xfrm>
            <a:prstGeom prst="rect">
              <a:avLst/>
            </a:prstGeom>
            <a:noFill/>
            <a:ln>
              <a:noFill/>
            </a:ln>
          </p:spPr>
        </p:pic>
      </p:grpSp>
      <p:sp>
        <p:nvSpPr>
          <p:cNvPr id="471" name="Google Shape;471;p82"/>
          <p:cNvSpPr txBox="1">
            <a:spLocks noGrp="1"/>
          </p:cNvSpPr>
          <p:nvPr>
            <p:ph type="subTitle" idx="1"/>
          </p:nvPr>
        </p:nvSpPr>
        <p:spPr>
          <a:xfrm>
            <a:off x="332185" y="2785205"/>
            <a:ext cx="4105500" cy="4458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9pPr>
          </a:lstStyle>
          <a:p>
            <a:endParaRPr/>
          </a:p>
        </p:txBody>
      </p:sp>
      <p:sp>
        <p:nvSpPr>
          <p:cNvPr id="472" name="Google Shape;472;p82"/>
          <p:cNvSpPr txBox="1">
            <a:spLocks noGrp="1"/>
          </p:cNvSpPr>
          <p:nvPr>
            <p:ph type="ctrTitle"/>
          </p:nvPr>
        </p:nvSpPr>
        <p:spPr>
          <a:xfrm>
            <a:off x="332184" y="321467"/>
            <a:ext cx="5563800" cy="15090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3400"/>
              <a:buFont typeface="Georgia"/>
              <a:buNone/>
              <a:defRPr sz="34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473" name="Google Shape;473;p82"/>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matchingName="Title Slide Lines 3">
  <p:cSld name="Title Slide Lines 3">
    <p:bg>
      <p:bgPr>
        <a:solidFill>
          <a:srgbClr val="D04A02"/>
        </a:solidFill>
        <a:effectLst/>
      </p:bgPr>
    </p:bg>
    <p:spTree>
      <p:nvGrpSpPr>
        <p:cNvPr id="1" name="Shape 474"/>
        <p:cNvGrpSpPr/>
        <p:nvPr/>
      </p:nvGrpSpPr>
      <p:grpSpPr>
        <a:xfrm>
          <a:off x="0" y="0"/>
          <a:ext cx="0" cy="0"/>
          <a:chOff x="0" y="0"/>
          <a:chExt cx="0" cy="0"/>
        </a:xfrm>
      </p:grpSpPr>
      <p:sp>
        <p:nvSpPr>
          <p:cNvPr id="475" name="Google Shape;475;p83"/>
          <p:cNvSpPr/>
          <p:nvPr/>
        </p:nvSpPr>
        <p:spPr>
          <a:xfrm>
            <a:off x="7086600" y="0"/>
            <a:ext cx="2057400" cy="51435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grpSp>
        <p:nvGrpSpPr>
          <p:cNvPr id="476" name="Google Shape;476;p83"/>
          <p:cNvGrpSpPr/>
          <p:nvPr/>
        </p:nvGrpSpPr>
        <p:grpSpPr>
          <a:xfrm>
            <a:off x="0" y="0"/>
            <a:ext cx="9144000" cy="5143500"/>
            <a:chOff x="0" y="0"/>
            <a:chExt cx="12192000" cy="6858000"/>
          </a:xfrm>
        </p:grpSpPr>
        <p:sp>
          <p:nvSpPr>
            <p:cNvPr id="477" name="Google Shape;477;p83"/>
            <p:cNvSpPr/>
            <p:nvPr/>
          </p:nvSpPr>
          <p:spPr>
            <a:xfrm>
              <a:off x="0" y="0"/>
              <a:ext cx="12192000" cy="6858000"/>
            </a:xfrm>
            <a:custGeom>
              <a:avLst/>
              <a:gdLst/>
              <a:ahLst/>
              <a:cxnLst/>
              <a:rect l="l" t="t" r="r" b="b"/>
              <a:pathLst>
                <a:path w="12192000" h="6858000" extrusionOk="0">
                  <a:moveTo>
                    <a:pt x="9144000" y="0"/>
                  </a:moveTo>
                  <a:lnTo>
                    <a:pt x="9450000" y="0"/>
                  </a:lnTo>
                  <a:lnTo>
                    <a:pt x="9450000" y="1022986"/>
                  </a:lnTo>
                  <a:lnTo>
                    <a:pt x="12192000" y="1022986"/>
                  </a:lnTo>
                  <a:lnTo>
                    <a:pt x="12192000" y="1328986"/>
                  </a:lnTo>
                  <a:lnTo>
                    <a:pt x="9450000" y="1328986"/>
                  </a:lnTo>
                  <a:lnTo>
                    <a:pt x="9450000" y="4394836"/>
                  </a:lnTo>
                  <a:lnTo>
                    <a:pt x="12192000" y="4394836"/>
                  </a:lnTo>
                  <a:lnTo>
                    <a:pt x="12192000" y="4700836"/>
                  </a:lnTo>
                  <a:lnTo>
                    <a:pt x="9450000" y="4700836"/>
                  </a:lnTo>
                  <a:lnTo>
                    <a:pt x="9450000" y="6858000"/>
                  </a:lnTo>
                  <a:lnTo>
                    <a:pt x="9144000" y="6858000"/>
                  </a:lnTo>
                  <a:lnTo>
                    <a:pt x="9144000" y="4700836"/>
                  </a:lnTo>
                  <a:lnTo>
                    <a:pt x="0" y="4700836"/>
                  </a:lnTo>
                  <a:lnTo>
                    <a:pt x="0" y="4394836"/>
                  </a:lnTo>
                  <a:lnTo>
                    <a:pt x="9144000" y="4394836"/>
                  </a:lnTo>
                  <a:close/>
                </a:path>
              </a:pathLst>
            </a:custGeom>
            <a:solidFill>
              <a:srgbClr val="FFFFFF"/>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478" name="Google Shape;478;p83"/>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479" name="Google Shape;479;p83"/>
          <p:cNvSpPr txBox="1">
            <a:spLocks noGrp="1"/>
          </p:cNvSpPr>
          <p:nvPr>
            <p:ph type="ctrTitle"/>
          </p:nvPr>
        </p:nvSpPr>
        <p:spPr>
          <a:xfrm>
            <a:off x="332184" y="321469"/>
            <a:ext cx="5563800" cy="2078700"/>
          </a:xfrm>
          <a:prstGeom prst="rect">
            <a:avLst/>
          </a:prstGeom>
          <a:noFill/>
          <a:ln>
            <a:noFill/>
          </a:ln>
        </p:spPr>
        <p:txBody>
          <a:bodyPr spcFirstLastPara="1" wrap="square" lIns="0" tIns="0" rIns="0" bIns="0" anchor="b" anchorCtr="0">
            <a:noAutofit/>
          </a:bodyPr>
          <a:lstStyle>
            <a:lvl1pPr marR="0" lvl="0" algn="l" rtl="0">
              <a:lnSpc>
                <a:spcPct val="86000"/>
              </a:lnSpc>
              <a:spcBef>
                <a:spcPts val="0"/>
              </a:spcBef>
              <a:spcAft>
                <a:spcPts val="0"/>
              </a:spcAft>
              <a:buClr>
                <a:schemeClr val="lt1"/>
              </a:buClr>
              <a:buSzPts val="4500"/>
              <a:buFont typeface="Georgia"/>
              <a:buNone/>
              <a:defRPr sz="45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480" name="Google Shape;480;p83"/>
          <p:cNvSpPr txBox="1">
            <a:spLocks noGrp="1"/>
          </p:cNvSpPr>
          <p:nvPr>
            <p:ph type="subTitle" idx="1"/>
          </p:nvPr>
        </p:nvSpPr>
        <p:spPr>
          <a:xfrm>
            <a:off x="332185" y="2546033"/>
            <a:ext cx="41055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481" name="Google Shape;481;p83"/>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matchingName="Title Slide Lines 3 Grey">
  <p:cSld name="Title Slide Lines 3 Grey">
    <p:bg>
      <p:bgPr>
        <a:solidFill>
          <a:srgbClr val="464646"/>
        </a:solidFill>
        <a:effectLst/>
      </p:bgPr>
    </p:bg>
    <p:spTree>
      <p:nvGrpSpPr>
        <p:cNvPr id="1" name="Shape 482"/>
        <p:cNvGrpSpPr/>
        <p:nvPr/>
      </p:nvGrpSpPr>
      <p:grpSpPr>
        <a:xfrm>
          <a:off x="0" y="0"/>
          <a:ext cx="0" cy="0"/>
          <a:chOff x="0" y="0"/>
          <a:chExt cx="0" cy="0"/>
        </a:xfrm>
      </p:grpSpPr>
      <p:sp>
        <p:nvSpPr>
          <p:cNvPr id="483" name="Google Shape;483;p84"/>
          <p:cNvSpPr/>
          <p:nvPr/>
        </p:nvSpPr>
        <p:spPr>
          <a:xfrm>
            <a:off x="7086600" y="0"/>
            <a:ext cx="2057400" cy="51435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grpSp>
        <p:nvGrpSpPr>
          <p:cNvPr id="484" name="Google Shape;484;p84"/>
          <p:cNvGrpSpPr/>
          <p:nvPr/>
        </p:nvGrpSpPr>
        <p:grpSpPr>
          <a:xfrm>
            <a:off x="0" y="0"/>
            <a:ext cx="9144000" cy="5143500"/>
            <a:chOff x="0" y="0"/>
            <a:chExt cx="12192000" cy="6858000"/>
          </a:xfrm>
        </p:grpSpPr>
        <p:sp>
          <p:nvSpPr>
            <p:cNvPr id="485" name="Google Shape;485;p84"/>
            <p:cNvSpPr/>
            <p:nvPr/>
          </p:nvSpPr>
          <p:spPr>
            <a:xfrm>
              <a:off x="0" y="0"/>
              <a:ext cx="12192000" cy="6858000"/>
            </a:xfrm>
            <a:custGeom>
              <a:avLst/>
              <a:gdLst/>
              <a:ahLst/>
              <a:cxnLst/>
              <a:rect l="l" t="t" r="r" b="b"/>
              <a:pathLst>
                <a:path w="12192000" h="6858000" extrusionOk="0">
                  <a:moveTo>
                    <a:pt x="9144000" y="0"/>
                  </a:moveTo>
                  <a:lnTo>
                    <a:pt x="9450000" y="0"/>
                  </a:lnTo>
                  <a:lnTo>
                    <a:pt x="9450000" y="1022986"/>
                  </a:lnTo>
                  <a:lnTo>
                    <a:pt x="12192000" y="1022986"/>
                  </a:lnTo>
                  <a:lnTo>
                    <a:pt x="12192000" y="1328986"/>
                  </a:lnTo>
                  <a:lnTo>
                    <a:pt x="9450000" y="1328986"/>
                  </a:lnTo>
                  <a:lnTo>
                    <a:pt x="9450000" y="4394836"/>
                  </a:lnTo>
                  <a:lnTo>
                    <a:pt x="12192000" y="4394836"/>
                  </a:lnTo>
                  <a:lnTo>
                    <a:pt x="12192000" y="4700836"/>
                  </a:lnTo>
                  <a:lnTo>
                    <a:pt x="9450000" y="4700836"/>
                  </a:lnTo>
                  <a:lnTo>
                    <a:pt x="9450000" y="6858000"/>
                  </a:lnTo>
                  <a:lnTo>
                    <a:pt x="9144000" y="6858000"/>
                  </a:lnTo>
                  <a:lnTo>
                    <a:pt x="9144000" y="4700836"/>
                  </a:lnTo>
                  <a:lnTo>
                    <a:pt x="0" y="4700836"/>
                  </a:lnTo>
                  <a:lnTo>
                    <a:pt x="0" y="4394836"/>
                  </a:lnTo>
                  <a:lnTo>
                    <a:pt x="9144000" y="4394836"/>
                  </a:lnTo>
                  <a:close/>
                </a:path>
              </a:pathLst>
            </a:custGeom>
            <a:solidFill>
              <a:srgbClr val="FFFFFF"/>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486" name="Google Shape;486;p84"/>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487" name="Google Shape;487;p84"/>
          <p:cNvSpPr txBox="1">
            <a:spLocks noGrp="1"/>
          </p:cNvSpPr>
          <p:nvPr>
            <p:ph type="ctrTitle"/>
          </p:nvPr>
        </p:nvSpPr>
        <p:spPr>
          <a:xfrm>
            <a:off x="332184" y="321469"/>
            <a:ext cx="5563800" cy="2078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4500"/>
              <a:buFont typeface="Georgia"/>
              <a:buNone/>
              <a:defRPr sz="45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488" name="Google Shape;488;p84"/>
          <p:cNvSpPr txBox="1">
            <a:spLocks noGrp="1"/>
          </p:cNvSpPr>
          <p:nvPr>
            <p:ph type="subTitle" idx="1"/>
          </p:nvPr>
        </p:nvSpPr>
        <p:spPr>
          <a:xfrm>
            <a:off x="332185" y="2546033"/>
            <a:ext cx="41055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489" name="Google Shape;489;p84"/>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matchingName="Title Slide Logo Shape Orange">
  <p:cSld name="Title Slide Logo Shape Orange">
    <p:spTree>
      <p:nvGrpSpPr>
        <p:cNvPr id="1" name="Shape 490"/>
        <p:cNvGrpSpPr/>
        <p:nvPr/>
      </p:nvGrpSpPr>
      <p:grpSpPr>
        <a:xfrm>
          <a:off x="0" y="0"/>
          <a:ext cx="0" cy="0"/>
          <a:chOff x="0" y="0"/>
          <a:chExt cx="0" cy="0"/>
        </a:xfrm>
      </p:grpSpPr>
      <p:grpSp>
        <p:nvGrpSpPr>
          <p:cNvPr id="491" name="Google Shape;491;p85"/>
          <p:cNvGrpSpPr/>
          <p:nvPr/>
        </p:nvGrpSpPr>
        <p:grpSpPr>
          <a:xfrm>
            <a:off x="0" y="0"/>
            <a:ext cx="6685577" cy="5143501"/>
            <a:chOff x="0" y="0"/>
            <a:chExt cx="8914102" cy="6858001"/>
          </a:xfrm>
        </p:grpSpPr>
        <p:sp>
          <p:nvSpPr>
            <p:cNvPr id="492" name="Google Shape;492;p85"/>
            <p:cNvSpPr/>
            <p:nvPr/>
          </p:nvSpPr>
          <p:spPr>
            <a:xfrm>
              <a:off x="0" y="0"/>
              <a:ext cx="8914102" cy="6858001"/>
            </a:xfrm>
            <a:custGeom>
              <a:avLst/>
              <a:gdLst/>
              <a:ahLst/>
              <a:cxnLst/>
              <a:rect l="l" t="t" r="r" b="b"/>
              <a:pathLst>
                <a:path w="8914102" h="6858001" extrusionOk="0">
                  <a:moveTo>
                    <a:pt x="1260764" y="0"/>
                  </a:moveTo>
                  <a:lnTo>
                    <a:pt x="5169189" y="0"/>
                  </a:lnTo>
                  <a:lnTo>
                    <a:pt x="5169189" y="765175"/>
                  </a:lnTo>
                  <a:lnTo>
                    <a:pt x="5937540" y="765175"/>
                  </a:lnTo>
                  <a:lnTo>
                    <a:pt x="5937540" y="1957388"/>
                  </a:lnTo>
                  <a:lnTo>
                    <a:pt x="7920327" y="1957388"/>
                  </a:lnTo>
                  <a:lnTo>
                    <a:pt x="7920327" y="4899025"/>
                  </a:lnTo>
                  <a:lnTo>
                    <a:pt x="8914102" y="4899025"/>
                  </a:lnTo>
                  <a:lnTo>
                    <a:pt x="8914102" y="6858000"/>
                  </a:lnTo>
                  <a:lnTo>
                    <a:pt x="7920327" y="6858000"/>
                  </a:lnTo>
                  <a:lnTo>
                    <a:pt x="5937540" y="6858000"/>
                  </a:lnTo>
                  <a:lnTo>
                    <a:pt x="5169189" y="6858000"/>
                  </a:lnTo>
                  <a:lnTo>
                    <a:pt x="3705515" y="6858000"/>
                  </a:lnTo>
                  <a:lnTo>
                    <a:pt x="1260764" y="6858000"/>
                  </a:lnTo>
                  <a:lnTo>
                    <a:pt x="1260764" y="6858001"/>
                  </a:lnTo>
                  <a:lnTo>
                    <a:pt x="0" y="6858001"/>
                  </a:lnTo>
                  <a:lnTo>
                    <a:pt x="0" y="1"/>
                  </a:lnTo>
                  <a:lnTo>
                    <a:pt x="1260764" y="1"/>
                  </a:lnTo>
                  <a:close/>
                </a:path>
              </a:pathLst>
            </a:custGeom>
            <a:solidFill>
              <a:srgbClr val="D04A0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493" name="Google Shape;493;p85"/>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494" name="Google Shape;494;p85"/>
          <p:cNvSpPr txBox="1">
            <a:spLocks noGrp="1"/>
          </p:cNvSpPr>
          <p:nvPr>
            <p:ph type="ctrTitle"/>
          </p:nvPr>
        </p:nvSpPr>
        <p:spPr>
          <a:xfrm>
            <a:off x="332185" y="752707"/>
            <a:ext cx="3944100" cy="18192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3800"/>
              <a:buFont typeface="Georgia"/>
              <a:buNone/>
              <a:defRPr sz="38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495" name="Google Shape;495;p85"/>
          <p:cNvSpPr txBox="1">
            <a:spLocks noGrp="1"/>
          </p:cNvSpPr>
          <p:nvPr>
            <p:ph type="subTitle" idx="1"/>
          </p:nvPr>
        </p:nvSpPr>
        <p:spPr>
          <a:xfrm>
            <a:off x="332185" y="2811780"/>
            <a:ext cx="39441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496" name="Google Shape;496;p85"/>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matchingName="Title Slide Logo Shape Red">
  <p:cSld name="Title Slide Logo Shape Red">
    <p:spTree>
      <p:nvGrpSpPr>
        <p:cNvPr id="1" name="Shape 497"/>
        <p:cNvGrpSpPr/>
        <p:nvPr/>
      </p:nvGrpSpPr>
      <p:grpSpPr>
        <a:xfrm>
          <a:off x="0" y="0"/>
          <a:ext cx="0" cy="0"/>
          <a:chOff x="0" y="0"/>
          <a:chExt cx="0" cy="0"/>
        </a:xfrm>
      </p:grpSpPr>
      <p:grpSp>
        <p:nvGrpSpPr>
          <p:cNvPr id="498" name="Google Shape;498;p86"/>
          <p:cNvGrpSpPr/>
          <p:nvPr/>
        </p:nvGrpSpPr>
        <p:grpSpPr>
          <a:xfrm>
            <a:off x="0" y="0"/>
            <a:ext cx="6685577" cy="5143501"/>
            <a:chOff x="0" y="0"/>
            <a:chExt cx="8914102" cy="6858001"/>
          </a:xfrm>
        </p:grpSpPr>
        <p:sp>
          <p:nvSpPr>
            <p:cNvPr id="499" name="Google Shape;499;p86"/>
            <p:cNvSpPr/>
            <p:nvPr/>
          </p:nvSpPr>
          <p:spPr>
            <a:xfrm>
              <a:off x="0" y="0"/>
              <a:ext cx="8914102" cy="6858001"/>
            </a:xfrm>
            <a:custGeom>
              <a:avLst/>
              <a:gdLst/>
              <a:ahLst/>
              <a:cxnLst/>
              <a:rect l="l" t="t" r="r" b="b"/>
              <a:pathLst>
                <a:path w="8914102" h="6858001" extrusionOk="0">
                  <a:moveTo>
                    <a:pt x="1260764" y="0"/>
                  </a:moveTo>
                  <a:lnTo>
                    <a:pt x="5169189" y="0"/>
                  </a:lnTo>
                  <a:lnTo>
                    <a:pt x="5169189" y="765175"/>
                  </a:lnTo>
                  <a:lnTo>
                    <a:pt x="5937540" y="765175"/>
                  </a:lnTo>
                  <a:lnTo>
                    <a:pt x="5937540" y="1957388"/>
                  </a:lnTo>
                  <a:lnTo>
                    <a:pt x="7920327" y="1957388"/>
                  </a:lnTo>
                  <a:lnTo>
                    <a:pt x="7920327" y="4899025"/>
                  </a:lnTo>
                  <a:lnTo>
                    <a:pt x="8914102" y="4899025"/>
                  </a:lnTo>
                  <a:lnTo>
                    <a:pt x="8914102" y="6858000"/>
                  </a:lnTo>
                  <a:lnTo>
                    <a:pt x="7920327" y="6858000"/>
                  </a:lnTo>
                  <a:lnTo>
                    <a:pt x="5937540" y="6858000"/>
                  </a:lnTo>
                  <a:lnTo>
                    <a:pt x="5169189" y="6858000"/>
                  </a:lnTo>
                  <a:lnTo>
                    <a:pt x="3705515" y="6858000"/>
                  </a:lnTo>
                  <a:lnTo>
                    <a:pt x="1260764" y="6858000"/>
                  </a:lnTo>
                  <a:lnTo>
                    <a:pt x="1260764" y="6858001"/>
                  </a:lnTo>
                  <a:lnTo>
                    <a:pt x="0" y="6858001"/>
                  </a:lnTo>
                  <a:lnTo>
                    <a:pt x="0" y="1"/>
                  </a:lnTo>
                  <a:lnTo>
                    <a:pt x="1260764" y="1"/>
                  </a:lnTo>
                  <a:close/>
                </a:path>
              </a:pathLst>
            </a:custGeom>
            <a:solidFill>
              <a:srgbClr val="E0301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500" name="Google Shape;500;p86"/>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501" name="Google Shape;501;p86"/>
          <p:cNvSpPr txBox="1">
            <a:spLocks noGrp="1"/>
          </p:cNvSpPr>
          <p:nvPr>
            <p:ph type="ctrTitle"/>
          </p:nvPr>
        </p:nvSpPr>
        <p:spPr>
          <a:xfrm>
            <a:off x="332185" y="752707"/>
            <a:ext cx="3944100" cy="18192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3800"/>
              <a:buFont typeface="Georgia"/>
              <a:buNone/>
              <a:defRPr sz="38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502" name="Google Shape;502;p86"/>
          <p:cNvSpPr txBox="1">
            <a:spLocks noGrp="1"/>
          </p:cNvSpPr>
          <p:nvPr>
            <p:ph type="subTitle" idx="1"/>
          </p:nvPr>
        </p:nvSpPr>
        <p:spPr>
          <a:xfrm>
            <a:off x="332185" y="2811780"/>
            <a:ext cx="39441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503" name="Google Shape;503;p86"/>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matchingName="Title Slide Logo Shape Grey">
  <p:cSld name="Title Slide Logo Shape Grey">
    <p:spTree>
      <p:nvGrpSpPr>
        <p:cNvPr id="1" name="Shape 504"/>
        <p:cNvGrpSpPr/>
        <p:nvPr/>
      </p:nvGrpSpPr>
      <p:grpSpPr>
        <a:xfrm>
          <a:off x="0" y="0"/>
          <a:ext cx="0" cy="0"/>
          <a:chOff x="0" y="0"/>
          <a:chExt cx="0" cy="0"/>
        </a:xfrm>
      </p:grpSpPr>
      <p:grpSp>
        <p:nvGrpSpPr>
          <p:cNvPr id="505" name="Google Shape;505;p87"/>
          <p:cNvGrpSpPr/>
          <p:nvPr/>
        </p:nvGrpSpPr>
        <p:grpSpPr>
          <a:xfrm>
            <a:off x="0" y="0"/>
            <a:ext cx="6685577" cy="5143501"/>
            <a:chOff x="0" y="0"/>
            <a:chExt cx="8914102" cy="6858001"/>
          </a:xfrm>
        </p:grpSpPr>
        <p:sp>
          <p:nvSpPr>
            <p:cNvPr id="506" name="Google Shape;506;p87"/>
            <p:cNvSpPr/>
            <p:nvPr/>
          </p:nvSpPr>
          <p:spPr>
            <a:xfrm>
              <a:off x="0" y="0"/>
              <a:ext cx="8914102" cy="6858001"/>
            </a:xfrm>
            <a:custGeom>
              <a:avLst/>
              <a:gdLst/>
              <a:ahLst/>
              <a:cxnLst/>
              <a:rect l="l" t="t" r="r" b="b"/>
              <a:pathLst>
                <a:path w="8914102" h="6858001" extrusionOk="0">
                  <a:moveTo>
                    <a:pt x="1260764" y="0"/>
                  </a:moveTo>
                  <a:lnTo>
                    <a:pt x="5169189" y="0"/>
                  </a:lnTo>
                  <a:lnTo>
                    <a:pt x="5169189" y="765175"/>
                  </a:lnTo>
                  <a:lnTo>
                    <a:pt x="5937540" y="765175"/>
                  </a:lnTo>
                  <a:lnTo>
                    <a:pt x="5937540" y="1957388"/>
                  </a:lnTo>
                  <a:lnTo>
                    <a:pt x="7920327" y="1957388"/>
                  </a:lnTo>
                  <a:lnTo>
                    <a:pt x="7920327" y="4899025"/>
                  </a:lnTo>
                  <a:lnTo>
                    <a:pt x="8914102" y="4899025"/>
                  </a:lnTo>
                  <a:lnTo>
                    <a:pt x="8914102" y="6858000"/>
                  </a:lnTo>
                  <a:lnTo>
                    <a:pt x="7920327" y="6858000"/>
                  </a:lnTo>
                  <a:lnTo>
                    <a:pt x="5937540" y="6858000"/>
                  </a:lnTo>
                  <a:lnTo>
                    <a:pt x="5169189" y="6858000"/>
                  </a:lnTo>
                  <a:lnTo>
                    <a:pt x="3705515" y="6858000"/>
                  </a:lnTo>
                  <a:lnTo>
                    <a:pt x="1260764" y="6858000"/>
                  </a:lnTo>
                  <a:lnTo>
                    <a:pt x="1260764" y="6858001"/>
                  </a:lnTo>
                  <a:lnTo>
                    <a:pt x="0" y="6858001"/>
                  </a:lnTo>
                  <a:lnTo>
                    <a:pt x="0" y="1"/>
                  </a:lnTo>
                  <a:lnTo>
                    <a:pt x="1260764" y="1"/>
                  </a:lnTo>
                  <a:close/>
                </a:path>
              </a:pathLst>
            </a:custGeom>
            <a:solidFill>
              <a:srgbClr val="464646"/>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507" name="Google Shape;507;p87"/>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508" name="Google Shape;508;p87"/>
          <p:cNvSpPr txBox="1">
            <a:spLocks noGrp="1"/>
          </p:cNvSpPr>
          <p:nvPr>
            <p:ph type="ctrTitle"/>
          </p:nvPr>
        </p:nvSpPr>
        <p:spPr>
          <a:xfrm>
            <a:off x="332185" y="756889"/>
            <a:ext cx="3944100" cy="18150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3800"/>
              <a:buFont typeface="Georgia"/>
              <a:buNone/>
              <a:defRPr sz="3800" b="0" i="0" u="none" strike="noStrike" cap="none">
                <a:solidFill>
                  <a:schemeClr val="lt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509" name="Google Shape;509;p87"/>
          <p:cNvSpPr txBox="1">
            <a:spLocks noGrp="1"/>
          </p:cNvSpPr>
          <p:nvPr>
            <p:ph type="subTitle" idx="1"/>
          </p:nvPr>
        </p:nvSpPr>
        <p:spPr>
          <a:xfrm>
            <a:off x="332185" y="2811780"/>
            <a:ext cx="39441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510" name="Google Shape;510;p87"/>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matchingName="Title Slide Split">
  <p:cSld name="Title Slide Split">
    <p:spTree>
      <p:nvGrpSpPr>
        <p:cNvPr id="1" name="Shape 511"/>
        <p:cNvGrpSpPr/>
        <p:nvPr/>
      </p:nvGrpSpPr>
      <p:grpSpPr>
        <a:xfrm>
          <a:off x="0" y="0"/>
          <a:ext cx="0" cy="0"/>
          <a:chOff x="0" y="0"/>
          <a:chExt cx="0" cy="0"/>
        </a:xfrm>
      </p:grpSpPr>
      <p:sp>
        <p:nvSpPr>
          <p:cNvPr id="512" name="Google Shape;512;p88"/>
          <p:cNvSpPr/>
          <p:nvPr/>
        </p:nvSpPr>
        <p:spPr>
          <a:xfrm>
            <a:off x="4000500" y="0"/>
            <a:ext cx="5143500" cy="51435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513" name="Google Shape;513;p88"/>
          <p:cNvSpPr txBox="1">
            <a:spLocks noGrp="1"/>
          </p:cNvSpPr>
          <p:nvPr>
            <p:ph type="ctrTitle"/>
          </p:nvPr>
        </p:nvSpPr>
        <p:spPr>
          <a:xfrm>
            <a:off x="332185" y="563166"/>
            <a:ext cx="3506400" cy="20085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3300"/>
              <a:buFont typeface="Georgia"/>
              <a:buNone/>
              <a:defRPr sz="3300" b="0" i="0" u="none" strike="noStrike" cap="none">
                <a:solidFill>
                  <a:schemeClr val="dk1"/>
                </a:solidFill>
                <a:latin typeface="Georgia"/>
                <a:ea typeface="Georgia"/>
                <a:cs typeface="Georgia"/>
                <a:sym typeface="Georgia"/>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514" name="Google Shape;514;p88"/>
          <p:cNvSpPr txBox="1">
            <a:spLocks noGrp="1"/>
          </p:cNvSpPr>
          <p:nvPr>
            <p:ph type="subTitle" idx="1"/>
          </p:nvPr>
        </p:nvSpPr>
        <p:spPr>
          <a:xfrm>
            <a:off x="332185" y="2969514"/>
            <a:ext cx="3506400" cy="44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9pPr>
          </a:lstStyle>
          <a:p>
            <a:endParaRPr/>
          </a:p>
        </p:txBody>
      </p:sp>
      <p:sp>
        <p:nvSpPr>
          <p:cNvPr id="515" name="Google Shape;515;p88"/>
          <p:cNvSpPr/>
          <p:nvPr/>
        </p:nvSpPr>
        <p:spPr>
          <a:xfrm>
            <a:off x="4000500" y="0"/>
            <a:ext cx="5143500" cy="51435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516" name="Google Shape;516;p88"/>
          <p:cNvSpPr/>
          <p:nvPr/>
        </p:nvSpPr>
        <p:spPr>
          <a:xfrm>
            <a:off x="4000500" y="0"/>
            <a:ext cx="5143500" cy="51435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pic>
        <p:nvPicPr>
          <p:cNvPr id="517" name="Google Shape;517;p88"/>
          <p:cNvPicPr preferRelativeResize="0"/>
          <p:nvPr/>
        </p:nvPicPr>
        <p:blipFill rotWithShape="1">
          <a:blip r:embed="rId2">
            <a:alphaModFix/>
          </a:blip>
          <a:srcRect/>
          <a:stretch/>
        </p:blipFill>
        <p:spPr>
          <a:xfrm>
            <a:off x="138854" y="3998214"/>
            <a:ext cx="1227583" cy="1013390"/>
          </a:xfrm>
          <a:prstGeom prst="rect">
            <a:avLst/>
          </a:prstGeom>
          <a:noFill/>
          <a:ln>
            <a:noFill/>
          </a:ln>
        </p:spPr>
      </p:pic>
      <p:sp>
        <p:nvSpPr>
          <p:cNvPr id="518" name="Google Shape;518;p88"/>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matchingName="Section Header Orange">
  <p:cSld name="Section Header Orange">
    <p:bg>
      <p:bgPr>
        <a:solidFill>
          <a:srgbClr val="D04A02"/>
        </a:solidFill>
        <a:effectLst/>
      </p:bgPr>
    </p:bg>
    <p:spTree>
      <p:nvGrpSpPr>
        <p:cNvPr id="1" name="Shape 519"/>
        <p:cNvGrpSpPr/>
        <p:nvPr/>
      </p:nvGrpSpPr>
      <p:grpSpPr>
        <a:xfrm>
          <a:off x="0" y="0"/>
          <a:ext cx="0" cy="0"/>
          <a:chOff x="0" y="0"/>
          <a:chExt cx="0" cy="0"/>
        </a:xfrm>
      </p:grpSpPr>
      <p:sp>
        <p:nvSpPr>
          <p:cNvPr id="520" name="Google Shape;520;p89"/>
          <p:cNvSpPr txBox="1">
            <a:spLocks noGrp="1"/>
          </p:cNvSpPr>
          <p:nvPr>
            <p:ph type="title"/>
          </p:nvPr>
        </p:nvSpPr>
        <p:spPr>
          <a:xfrm>
            <a:off x="3713560" y="1577579"/>
            <a:ext cx="3702600" cy="19233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000"/>
              <a:buFont typeface="Arial"/>
              <a:buNone/>
              <a:defRPr sz="3000" b="0" i="0" u="none" strike="noStrike" cap="none">
                <a:solidFill>
                  <a:schemeClr val="lt1"/>
                </a:solidFill>
                <a:latin typeface="Arial"/>
                <a:ea typeface="Arial"/>
                <a:cs typeface="Arial"/>
                <a:sym typeface="Arial"/>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521" name="Google Shape;521;p89"/>
          <p:cNvSpPr txBox="1">
            <a:spLocks noGrp="1"/>
          </p:cNvSpPr>
          <p:nvPr>
            <p:ph type="subTitle" idx="1"/>
          </p:nvPr>
        </p:nvSpPr>
        <p:spPr>
          <a:xfrm>
            <a:off x="332184" y="0"/>
            <a:ext cx="3258600" cy="51435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9pPr>
          </a:lstStyle>
          <a:p>
            <a:endParaRPr/>
          </a:p>
        </p:txBody>
      </p:sp>
      <p:sp>
        <p:nvSpPr>
          <p:cNvPr id="522" name="Google Shape;522;p89"/>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matchingName="Section Header Red">
  <p:cSld name="Section Header Red">
    <p:bg>
      <p:bgPr>
        <a:solidFill>
          <a:srgbClr val="E0301E"/>
        </a:solidFill>
        <a:effectLst/>
      </p:bgPr>
    </p:bg>
    <p:spTree>
      <p:nvGrpSpPr>
        <p:cNvPr id="1" name="Shape 523"/>
        <p:cNvGrpSpPr/>
        <p:nvPr/>
      </p:nvGrpSpPr>
      <p:grpSpPr>
        <a:xfrm>
          <a:off x="0" y="0"/>
          <a:ext cx="0" cy="0"/>
          <a:chOff x="0" y="0"/>
          <a:chExt cx="0" cy="0"/>
        </a:xfrm>
      </p:grpSpPr>
      <p:sp>
        <p:nvSpPr>
          <p:cNvPr id="524" name="Google Shape;524;p90"/>
          <p:cNvSpPr txBox="1">
            <a:spLocks noGrp="1"/>
          </p:cNvSpPr>
          <p:nvPr>
            <p:ph type="title"/>
          </p:nvPr>
        </p:nvSpPr>
        <p:spPr>
          <a:xfrm>
            <a:off x="3713560" y="1577579"/>
            <a:ext cx="3702600" cy="19233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000"/>
              <a:buFont typeface="Arial"/>
              <a:buNone/>
              <a:defRPr sz="3000" b="0" i="0" u="none" strike="noStrike" cap="none">
                <a:solidFill>
                  <a:schemeClr val="lt1"/>
                </a:solidFill>
                <a:latin typeface="Arial"/>
                <a:ea typeface="Arial"/>
                <a:cs typeface="Arial"/>
                <a:sym typeface="Arial"/>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525" name="Google Shape;525;p90"/>
          <p:cNvSpPr txBox="1">
            <a:spLocks noGrp="1"/>
          </p:cNvSpPr>
          <p:nvPr>
            <p:ph type="subTitle" idx="1"/>
          </p:nvPr>
        </p:nvSpPr>
        <p:spPr>
          <a:xfrm>
            <a:off x="332184" y="0"/>
            <a:ext cx="3258600" cy="51435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9pPr>
          </a:lstStyle>
          <a:p>
            <a:endParaRPr/>
          </a:p>
        </p:txBody>
      </p:sp>
      <p:sp>
        <p:nvSpPr>
          <p:cNvPr id="526" name="Google Shape;526;p90"/>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matchingName="Section Header Grey">
  <p:cSld name="Section Header Grey">
    <p:bg>
      <p:bgPr>
        <a:solidFill>
          <a:srgbClr val="464646"/>
        </a:solidFill>
        <a:effectLst/>
      </p:bgPr>
    </p:bg>
    <p:spTree>
      <p:nvGrpSpPr>
        <p:cNvPr id="1" name="Shape 527"/>
        <p:cNvGrpSpPr/>
        <p:nvPr/>
      </p:nvGrpSpPr>
      <p:grpSpPr>
        <a:xfrm>
          <a:off x="0" y="0"/>
          <a:ext cx="0" cy="0"/>
          <a:chOff x="0" y="0"/>
          <a:chExt cx="0" cy="0"/>
        </a:xfrm>
      </p:grpSpPr>
      <p:sp>
        <p:nvSpPr>
          <p:cNvPr id="528" name="Google Shape;528;p91"/>
          <p:cNvSpPr txBox="1">
            <a:spLocks noGrp="1"/>
          </p:cNvSpPr>
          <p:nvPr>
            <p:ph type="title"/>
          </p:nvPr>
        </p:nvSpPr>
        <p:spPr>
          <a:xfrm>
            <a:off x="3713560" y="1577579"/>
            <a:ext cx="3702600" cy="19233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000"/>
              <a:buFont typeface="Arial"/>
              <a:buNone/>
              <a:defRPr sz="3000" b="0" i="0" u="none" strike="noStrike" cap="none">
                <a:solidFill>
                  <a:schemeClr val="lt1"/>
                </a:solidFill>
                <a:latin typeface="Arial"/>
                <a:ea typeface="Arial"/>
                <a:cs typeface="Arial"/>
                <a:sym typeface="Arial"/>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529" name="Google Shape;529;p91"/>
          <p:cNvSpPr txBox="1">
            <a:spLocks noGrp="1"/>
          </p:cNvSpPr>
          <p:nvPr>
            <p:ph type="subTitle" idx="1"/>
          </p:nvPr>
        </p:nvSpPr>
        <p:spPr>
          <a:xfrm>
            <a:off x="332184" y="0"/>
            <a:ext cx="3258600" cy="51435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48800"/>
              <a:buFont typeface="Arial"/>
              <a:buNone/>
              <a:defRPr sz="48800" b="0" i="0" u="none" strike="noStrike" cap="none">
                <a:solidFill>
                  <a:schemeClr val="lt1"/>
                </a:solidFill>
                <a:latin typeface="Arial"/>
                <a:ea typeface="Arial"/>
                <a:cs typeface="Arial"/>
                <a:sym typeface="Arial"/>
              </a:defRPr>
            </a:lvl9pPr>
          </a:lstStyle>
          <a:p>
            <a:endParaRPr/>
          </a:p>
        </p:txBody>
      </p:sp>
      <p:sp>
        <p:nvSpPr>
          <p:cNvPr id="530" name="Google Shape;530;p91"/>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Title Slide Lines 2">
  <p:cSld name="Title Slide Lines 2">
    <p:bg>
      <p:bgPr>
        <a:solidFill>
          <a:srgbClr val="DEDEDE"/>
        </a:solidFill>
        <a:effectLst/>
      </p:bgPr>
    </p:bg>
    <p:spTree>
      <p:nvGrpSpPr>
        <p:cNvPr id="1" name="Shape 66"/>
        <p:cNvGrpSpPr/>
        <p:nvPr/>
      </p:nvGrpSpPr>
      <p:grpSpPr>
        <a:xfrm>
          <a:off x="0" y="0"/>
          <a:ext cx="0" cy="0"/>
          <a:chOff x="0" y="0"/>
          <a:chExt cx="0" cy="0"/>
        </a:xfrm>
      </p:grpSpPr>
      <p:grpSp>
        <p:nvGrpSpPr>
          <p:cNvPr id="67" name="Google Shape;67;p10"/>
          <p:cNvGrpSpPr/>
          <p:nvPr/>
        </p:nvGrpSpPr>
        <p:grpSpPr>
          <a:xfrm>
            <a:off x="0" y="0"/>
            <a:ext cx="9144000" cy="5143494"/>
            <a:chOff x="0" y="0"/>
            <a:chExt cx="9144000" cy="6857992"/>
          </a:xfrm>
        </p:grpSpPr>
        <p:pic>
          <p:nvPicPr>
            <p:cNvPr id="68" name="Google Shape;68;p10"/>
            <p:cNvPicPr preferRelativeResize="0"/>
            <p:nvPr/>
          </p:nvPicPr>
          <p:blipFill rotWithShape="1">
            <a:blip r:embed="rId2">
              <a:alphaModFix/>
            </a:blip>
            <a:srcRect/>
            <a:stretch/>
          </p:blipFill>
          <p:spPr>
            <a:xfrm>
              <a:off x="201168" y="5330952"/>
              <a:ext cx="1636775" cy="1351186"/>
            </a:xfrm>
            <a:prstGeom prst="rect">
              <a:avLst/>
            </a:prstGeom>
            <a:noFill/>
            <a:ln>
              <a:noFill/>
            </a:ln>
          </p:spPr>
        </p:pic>
        <p:sp>
          <p:nvSpPr>
            <p:cNvPr id="69" name="Google Shape;69;p10"/>
            <p:cNvSpPr/>
            <p:nvPr/>
          </p:nvSpPr>
          <p:spPr>
            <a:xfrm>
              <a:off x="0" y="0"/>
              <a:ext cx="9144000" cy="6857992"/>
            </a:xfrm>
            <a:custGeom>
              <a:avLst/>
              <a:gdLst/>
              <a:ahLst/>
              <a:cxnLst/>
              <a:rect l="l" t="t" r="r" b="b"/>
              <a:pathLst>
                <a:path w="19200" h="14399" extrusionOk="0">
                  <a:moveTo>
                    <a:pt x="14239" y="0"/>
                  </a:moveTo>
                  <a:lnTo>
                    <a:pt x="14239" y="0"/>
                  </a:lnTo>
                  <a:lnTo>
                    <a:pt x="14239" y="6948"/>
                  </a:lnTo>
                  <a:lnTo>
                    <a:pt x="0" y="6948"/>
                  </a:lnTo>
                  <a:lnTo>
                    <a:pt x="0" y="7591"/>
                  </a:lnTo>
                  <a:lnTo>
                    <a:pt x="14239" y="7591"/>
                  </a:lnTo>
                  <a:lnTo>
                    <a:pt x="14239" y="9227"/>
                  </a:lnTo>
                  <a:lnTo>
                    <a:pt x="0" y="9227"/>
                  </a:lnTo>
                  <a:lnTo>
                    <a:pt x="0" y="9869"/>
                  </a:lnTo>
                  <a:lnTo>
                    <a:pt x="14239" y="9869"/>
                  </a:lnTo>
                  <a:lnTo>
                    <a:pt x="14239" y="14399"/>
                  </a:lnTo>
                  <a:lnTo>
                    <a:pt x="14881" y="14399"/>
                  </a:lnTo>
                  <a:lnTo>
                    <a:pt x="14881" y="9869"/>
                  </a:lnTo>
                  <a:lnTo>
                    <a:pt x="19200" y="9869"/>
                  </a:lnTo>
                  <a:lnTo>
                    <a:pt x="19200" y="9227"/>
                  </a:lnTo>
                  <a:lnTo>
                    <a:pt x="14881" y="9227"/>
                  </a:lnTo>
                  <a:lnTo>
                    <a:pt x="14881" y="7591"/>
                  </a:lnTo>
                  <a:lnTo>
                    <a:pt x="19200" y="7591"/>
                  </a:lnTo>
                  <a:lnTo>
                    <a:pt x="19200" y="6948"/>
                  </a:lnTo>
                  <a:lnTo>
                    <a:pt x="14881" y="6948"/>
                  </a:lnTo>
                  <a:lnTo>
                    <a:pt x="14881" y="0"/>
                  </a:lnTo>
                  <a:lnTo>
                    <a:pt x="14239"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sp>
        <p:nvSpPr>
          <p:cNvPr id="70" name="Google Shape;70;p10"/>
          <p:cNvSpPr txBox="1">
            <a:spLocks noGrp="1"/>
          </p:cNvSpPr>
          <p:nvPr>
            <p:ph type="ctrTitle"/>
          </p:nvPr>
        </p:nvSpPr>
        <p:spPr>
          <a:xfrm>
            <a:off x="457200" y="342900"/>
            <a:ext cx="5394300" cy="12345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3600"/>
              <a:buFont typeface="Georgia"/>
              <a:buNone/>
              <a:defRPr sz="36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1" name="Google Shape;71;p10"/>
          <p:cNvSpPr txBox="1">
            <a:spLocks noGrp="1"/>
          </p:cNvSpPr>
          <p:nvPr>
            <p:ph type="subTitle" idx="1"/>
          </p:nvPr>
        </p:nvSpPr>
        <p:spPr>
          <a:xfrm>
            <a:off x="457200" y="2784348"/>
            <a:ext cx="3980400" cy="4458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matchingName="Section Header Orange Manual">
  <p:cSld name="Section Header Orange Manual">
    <p:bg>
      <p:bgPr>
        <a:solidFill>
          <a:srgbClr val="D04A02"/>
        </a:solidFill>
        <a:effectLst/>
      </p:bgPr>
    </p:bg>
    <p:spTree>
      <p:nvGrpSpPr>
        <p:cNvPr id="1" name="Shape 531"/>
        <p:cNvGrpSpPr/>
        <p:nvPr/>
      </p:nvGrpSpPr>
      <p:grpSpPr>
        <a:xfrm>
          <a:off x="0" y="0"/>
          <a:ext cx="0" cy="0"/>
          <a:chOff x="0" y="0"/>
          <a:chExt cx="0" cy="0"/>
        </a:xfrm>
      </p:grpSpPr>
      <p:sp>
        <p:nvSpPr>
          <p:cNvPr id="532" name="Google Shape;532;p92"/>
          <p:cNvSpPr txBox="1">
            <a:spLocks noGrp="1"/>
          </p:cNvSpPr>
          <p:nvPr>
            <p:ph type="title"/>
          </p:nvPr>
        </p:nvSpPr>
        <p:spPr>
          <a:xfrm>
            <a:off x="332185" y="321469"/>
            <a:ext cx="1031100" cy="14745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lt1"/>
              </a:buClr>
              <a:buSzPts val="10800"/>
              <a:buFont typeface="Arial"/>
              <a:buNone/>
              <a:defRPr sz="10800" b="0" i="0" u="none" strike="noStrike" cap="none">
                <a:solidFill>
                  <a:schemeClr val="lt1"/>
                </a:solidFill>
                <a:latin typeface="Arial"/>
                <a:ea typeface="Arial"/>
                <a:cs typeface="Arial"/>
                <a:sym typeface="Arial"/>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533" name="Google Shape;533;p92"/>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matchingName="Section Header Red Manual">
  <p:cSld name="Section Header Red Manual">
    <p:bg>
      <p:bgPr>
        <a:solidFill>
          <a:srgbClr val="E0301E"/>
        </a:solidFill>
        <a:effectLst/>
      </p:bgPr>
    </p:bg>
    <p:spTree>
      <p:nvGrpSpPr>
        <p:cNvPr id="1" name="Shape 534"/>
        <p:cNvGrpSpPr/>
        <p:nvPr/>
      </p:nvGrpSpPr>
      <p:grpSpPr>
        <a:xfrm>
          <a:off x="0" y="0"/>
          <a:ext cx="0" cy="0"/>
          <a:chOff x="0" y="0"/>
          <a:chExt cx="0" cy="0"/>
        </a:xfrm>
      </p:grpSpPr>
      <p:sp>
        <p:nvSpPr>
          <p:cNvPr id="535" name="Google Shape;535;p93"/>
          <p:cNvSpPr txBox="1">
            <a:spLocks noGrp="1"/>
          </p:cNvSpPr>
          <p:nvPr>
            <p:ph type="title"/>
          </p:nvPr>
        </p:nvSpPr>
        <p:spPr>
          <a:xfrm>
            <a:off x="332185" y="321469"/>
            <a:ext cx="1031100" cy="14745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lt1"/>
              </a:buClr>
              <a:buSzPts val="10800"/>
              <a:buFont typeface="Arial"/>
              <a:buNone/>
              <a:defRPr sz="10800" b="0" i="0" u="none" strike="noStrike" cap="none">
                <a:solidFill>
                  <a:schemeClr val="lt1"/>
                </a:solidFill>
                <a:latin typeface="Arial"/>
                <a:ea typeface="Arial"/>
                <a:cs typeface="Arial"/>
                <a:sym typeface="Arial"/>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536" name="Google Shape;536;p93"/>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matchingName="Section Header Grey Manual">
  <p:cSld name="Section Header Grey Manual">
    <p:bg>
      <p:bgPr>
        <a:solidFill>
          <a:srgbClr val="464646"/>
        </a:solidFill>
        <a:effectLst/>
      </p:bgPr>
    </p:bg>
    <p:spTree>
      <p:nvGrpSpPr>
        <p:cNvPr id="1" name="Shape 537"/>
        <p:cNvGrpSpPr/>
        <p:nvPr/>
      </p:nvGrpSpPr>
      <p:grpSpPr>
        <a:xfrm>
          <a:off x="0" y="0"/>
          <a:ext cx="0" cy="0"/>
          <a:chOff x="0" y="0"/>
          <a:chExt cx="0" cy="0"/>
        </a:xfrm>
      </p:grpSpPr>
      <p:sp>
        <p:nvSpPr>
          <p:cNvPr id="538" name="Google Shape;538;p94"/>
          <p:cNvSpPr txBox="1">
            <a:spLocks noGrp="1"/>
          </p:cNvSpPr>
          <p:nvPr>
            <p:ph type="title"/>
          </p:nvPr>
        </p:nvSpPr>
        <p:spPr>
          <a:xfrm>
            <a:off x="332185" y="321469"/>
            <a:ext cx="1031100" cy="14745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lt1"/>
              </a:buClr>
              <a:buSzPts val="10800"/>
              <a:buFont typeface="Arial"/>
              <a:buNone/>
              <a:defRPr sz="10800" b="0" i="0" u="none" strike="noStrike" cap="none">
                <a:solidFill>
                  <a:schemeClr val="lt1"/>
                </a:solidFill>
                <a:latin typeface="Arial"/>
                <a:ea typeface="Arial"/>
                <a:cs typeface="Arial"/>
                <a:sym typeface="Arial"/>
              </a:defRPr>
            </a:lvl1pPr>
            <a:lvl2pPr lvl="1" algn="l" rtl="0">
              <a:lnSpc>
                <a:spcPct val="100000"/>
              </a:lnSpc>
              <a:spcBef>
                <a:spcPts val="0"/>
              </a:spcBef>
              <a:spcAft>
                <a:spcPts val="0"/>
              </a:spcAft>
              <a:buSzPts val="1100"/>
              <a:buNone/>
              <a:defRPr sz="1400"/>
            </a:lvl2pPr>
            <a:lvl3pPr lvl="2" algn="l" rtl="0">
              <a:lnSpc>
                <a:spcPct val="100000"/>
              </a:lnSpc>
              <a:spcBef>
                <a:spcPts val="0"/>
              </a:spcBef>
              <a:spcAft>
                <a:spcPts val="0"/>
              </a:spcAft>
              <a:buSzPts val="1100"/>
              <a:buNone/>
              <a:defRPr sz="1400"/>
            </a:lvl3pPr>
            <a:lvl4pPr lvl="3" algn="l" rtl="0">
              <a:lnSpc>
                <a:spcPct val="100000"/>
              </a:lnSpc>
              <a:spcBef>
                <a:spcPts val="0"/>
              </a:spcBef>
              <a:spcAft>
                <a:spcPts val="0"/>
              </a:spcAft>
              <a:buSzPts val="1100"/>
              <a:buNone/>
              <a:defRPr sz="1400"/>
            </a:lvl4pPr>
            <a:lvl5pPr lvl="4" algn="l" rtl="0">
              <a:lnSpc>
                <a:spcPct val="100000"/>
              </a:lnSpc>
              <a:spcBef>
                <a:spcPts val="0"/>
              </a:spcBef>
              <a:spcAft>
                <a:spcPts val="0"/>
              </a:spcAft>
              <a:buSzPts val="1100"/>
              <a:buNone/>
              <a:defRPr sz="1400"/>
            </a:lvl5pPr>
            <a:lvl6pPr lvl="5" algn="l" rtl="0">
              <a:lnSpc>
                <a:spcPct val="100000"/>
              </a:lnSpc>
              <a:spcBef>
                <a:spcPts val="0"/>
              </a:spcBef>
              <a:spcAft>
                <a:spcPts val="0"/>
              </a:spcAft>
              <a:buSzPts val="1100"/>
              <a:buNone/>
              <a:defRPr sz="1400"/>
            </a:lvl6pPr>
            <a:lvl7pPr lvl="6" algn="l" rtl="0">
              <a:lnSpc>
                <a:spcPct val="100000"/>
              </a:lnSpc>
              <a:spcBef>
                <a:spcPts val="0"/>
              </a:spcBef>
              <a:spcAft>
                <a:spcPts val="0"/>
              </a:spcAft>
              <a:buSzPts val="1100"/>
              <a:buNone/>
              <a:defRPr sz="1400"/>
            </a:lvl7pPr>
            <a:lvl8pPr lvl="7" algn="l" rtl="0">
              <a:lnSpc>
                <a:spcPct val="100000"/>
              </a:lnSpc>
              <a:spcBef>
                <a:spcPts val="0"/>
              </a:spcBef>
              <a:spcAft>
                <a:spcPts val="0"/>
              </a:spcAft>
              <a:buSzPts val="1100"/>
              <a:buNone/>
              <a:defRPr sz="1400"/>
            </a:lvl8pPr>
            <a:lvl9pPr lvl="8" algn="l" rtl="0">
              <a:lnSpc>
                <a:spcPct val="100000"/>
              </a:lnSpc>
              <a:spcBef>
                <a:spcPts val="0"/>
              </a:spcBef>
              <a:spcAft>
                <a:spcPts val="0"/>
              </a:spcAft>
              <a:buSzPts val="1100"/>
              <a:buNone/>
              <a:defRPr sz="1400"/>
            </a:lvl9pPr>
          </a:lstStyle>
          <a:p>
            <a:endParaRPr/>
          </a:p>
        </p:txBody>
      </p:sp>
      <p:sp>
        <p:nvSpPr>
          <p:cNvPr id="539" name="Google Shape;539;p94"/>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matchingName="Quote 1 Image Full">
  <p:cSld name="Quote 1 Image Full">
    <p:bg>
      <p:bgPr>
        <a:solidFill>
          <a:srgbClr val="DEDEDE"/>
        </a:solidFill>
        <a:effectLst/>
      </p:bgPr>
    </p:bg>
    <p:spTree>
      <p:nvGrpSpPr>
        <p:cNvPr id="1" name="Shape 540"/>
        <p:cNvGrpSpPr/>
        <p:nvPr/>
      </p:nvGrpSpPr>
      <p:grpSpPr>
        <a:xfrm>
          <a:off x="0" y="0"/>
          <a:ext cx="0" cy="0"/>
          <a:chOff x="0" y="0"/>
          <a:chExt cx="0" cy="0"/>
        </a:xfrm>
      </p:grpSpPr>
      <p:sp>
        <p:nvSpPr>
          <p:cNvPr id="541" name="Google Shape;541;p95"/>
          <p:cNvSpPr txBox="1">
            <a:spLocks noGrp="1"/>
          </p:cNvSpPr>
          <p:nvPr>
            <p:ph type="body" idx="1"/>
          </p:nvPr>
        </p:nvSpPr>
        <p:spPr>
          <a:xfrm>
            <a:off x="0" y="857250"/>
            <a:ext cx="3429000" cy="3429000"/>
          </a:xfrm>
          <a:prstGeom prst="rect">
            <a:avLst/>
          </a:prstGeom>
          <a:solidFill>
            <a:srgbClr val="E0301E"/>
          </a:solidFill>
          <a:ln>
            <a:noFill/>
          </a:ln>
        </p:spPr>
        <p:txBody>
          <a:bodyPr spcFirstLastPara="1" wrap="square" lIns="329175" tIns="1080000" rIns="189000" bIns="135000" anchor="t" anchorCtr="0">
            <a:noAutofit/>
          </a:bodyPr>
          <a:lstStyle>
            <a:lvl1pPr marL="457200" marR="0" lvl="0" indent="-228600" algn="l" rtl="0">
              <a:lnSpc>
                <a:spcPct val="90000"/>
              </a:lnSpc>
              <a:spcBef>
                <a:spcPts val="0"/>
              </a:spcBef>
              <a:spcAft>
                <a:spcPts val="0"/>
              </a:spcAft>
              <a:buClr>
                <a:schemeClr val="lt1"/>
              </a:buClr>
              <a:buSzPts val="2000"/>
              <a:buFont typeface="Arial"/>
              <a:buNone/>
              <a:defRPr sz="20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2300"/>
              </a:spcBef>
              <a:spcAft>
                <a:spcPts val="0"/>
              </a:spcAft>
              <a:buClr>
                <a:schemeClr val="lt1"/>
              </a:buClr>
              <a:buSzPts val="1200"/>
              <a:buFont typeface="Arial"/>
              <a:buNone/>
              <a:defRPr sz="12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542" name="Google Shape;542;p95"/>
          <p:cNvSpPr/>
          <p:nvPr/>
        </p:nvSpPr>
        <p:spPr>
          <a:xfrm>
            <a:off x="332185" y="1217777"/>
            <a:ext cx="653653" cy="509589"/>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543" name="Google Shape;543;p95"/>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matchingName="Quote 1 Image Orange">
  <p:cSld name="Quote 1 Image Orange">
    <p:bg>
      <p:bgPr>
        <a:solidFill>
          <a:srgbClr val="D04A02"/>
        </a:solidFill>
        <a:effectLst/>
      </p:bgPr>
    </p:bg>
    <p:spTree>
      <p:nvGrpSpPr>
        <p:cNvPr id="1" name="Shape 544"/>
        <p:cNvGrpSpPr/>
        <p:nvPr/>
      </p:nvGrpSpPr>
      <p:grpSpPr>
        <a:xfrm>
          <a:off x="0" y="0"/>
          <a:ext cx="0" cy="0"/>
          <a:chOff x="0" y="0"/>
          <a:chExt cx="0" cy="0"/>
        </a:xfrm>
      </p:grpSpPr>
      <p:sp>
        <p:nvSpPr>
          <p:cNvPr id="545" name="Google Shape;545;p96"/>
          <p:cNvSpPr/>
          <p:nvPr/>
        </p:nvSpPr>
        <p:spPr>
          <a:xfrm>
            <a:off x="4572000" y="0"/>
            <a:ext cx="4572000" cy="51435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546" name="Google Shape;546;p96"/>
          <p:cNvSpPr txBox="1">
            <a:spLocks noGrp="1"/>
          </p:cNvSpPr>
          <p:nvPr>
            <p:ph type="body" idx="1"/>
          </p:nvPr>
        </p:nvSpPr>
        <p:spPr>
          <a:xfrm>
            <a:off x="332185" y="1285875"/>
            <a:ext cx="3974700" cy="33432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2900"/>
              <a:buFont typeface="Arial"/>
              <a:buNone/>
              <a:defRPr sz="29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2300"/>
              </a:spcBef>
              <a:spcAft>
                <a:spcPts val="0"/>
              </a:spcAft>
              <a:buClr>
                <a:schemeClr val="lt1"/>
              </a:buClr>
              <a:buSzPts val="1200"/>
              <a:buFont typeface="Arial"/>
              <a:buNone/>
              <a:defRPr sz="12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547" name="Google Shape;547;p96"/>
          <p:cNvSpPr/>
          <p:nvPr/>
        </p:nvSpPr>
        <p:spPr>
          <a:xfrm>
            <a:off x="332185" y="515251"/>
            <a:ext cx="653653" cy="509589"/>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548" name="Google Shape;548;p96"/>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549" name="Google Shape;549;p96"/>
          <p:cNvSpPr txBox="1"/>
          <p:nvPr/>
        </p:nvSpPr>
        <p:spPr>
          <a:xfrm>
            <a:off x="332185" y="4869180"/>
            <a:ext cx="4105500" cy="102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chemeClr val="lt1"/>
                </a:solidFill>
                <a:latin typeface="Arial"/>
                <a:ea typeface="Arial"/>
                <a:cs typeface="Arial"/>
                <a:sym typeface="Arial"/>
              </a:rPr>
              <a:t>PwC</a:t>
            </a:r>
            <a:endParaRPr sz="11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Quote 1 Image">
  <p:cSld name="Quote 1 Image">
    <p:spTree>
      <p:nvGrpSpPr>
        <p:cNvPr id="1" name="Shape 550"/>
        <p:cNvGrpSpPr/>
        <p:nvPr/>
      </p:nvGrpSpPr>
      <p:grpSpPr>
        <a:xfrm>
          <a:off x="0" y="0"/>
          <a:ext cx="0" cy="0"/>
          <a:chOff x="0" y="0"/>
          <a:chExt cx="0" cy="0"/>
        </a:xfrm>
      </p:grpSpPr>
      <p:sp>
        <p:nvSpPr>
          <p:cNvPr id="551" name="Google Shape;551;p97"/>
          <p:cNvSpPr/>
          <p:nvPr/>
        </p:nvSpPr>
        <p:spPr>
          <a:xfrm>
            <a:off x="4572000" y="0"/>
            <a:ext cx="4572000" cy="5143500"/>
          </a:xfrm>
          <a:prstGeom prst="rect">
            <a:avLst/>
          </a:prstGeom>
          <a:solidFill>
            <a:srgbClr val="DEDED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lt1"/>
              </a:solidFill>
              <a:latin typeface="Arial"/>
              <a:ea typeface="Arial"/>
              <a:cs typeface="Arial"/>
              <a:sym typeface="Arial"/>
            </a:endParaRPr>
          </a:p>
        </p:txBody>
      </p:sp>
      <p:sp>
        <p:nvSpPr>
          <p:cNvPr id="552" name="Google Shape;552;p97"/>
          <p:cNvSpPr txBox="1">
            <a:spLocks noGrp="1"/>
          </p:cNvSpPr>
          <p:nvPr>
            <p:ph type="body" idx="1"/>
          </p:nvPr>
        </p:nvSpPr>
        <p:spPr>
          <a:xfrm>
            <a:off x="332185" y="1285875"/>
            <a:ext cx="3974700" cy="33432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dk1"/>
              </a:buClr>
              <a:buSzPts val="2900"/>
              <a:buFont typeface="Arial"/>
              <a:buNone/>
              <a:defRPr sz="2900" b="0" i="0" u="none" strike="noStrike" cap="none">
                <a:solidFill>
                  <a:schemeClr val="dk1"/>
                </a:solidFill>
                <a:latin typeface="Georgia"/>
                <a:ea typeface="Georgia"/>
                <a:cs typeface="Georgia"/>
                <a:sym typeface="Georgia"/>
              </a:defRPr>
            </a:lvl1pPr>
            <a:lvl2pPr marL="914400" marR="0" lvl="1" indent="-228600" algn="l" rtl="0">
              <a:lnSpc>
                <a:spcPct val="100000"/>
              </a:lnSpc>
              <a:spcBef>
                <a:spcPts val="2300"/>
              </a:spcBef>
              <a:spcAft>
                <a:spcPts val="0"/>
              </a:spcAft>
              <a:buClr>
                <a:schemeClr val="dk1"/>
              </a:buClr>
              <a:buSzPts val="1200"/>
              <a:buFont typeface="Arial"/>
              <a:buNone/>
              <a:defRPr sz="1200" b="1"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9pPr>
          </a:lstStyle>
          <a:p>
            <a:endParaRPr/>
          </a:p>
        </p:txBody>
      </p:sp>
      <p:sp>
        <p:nvSpPr>
          <p:cNvPr id="553" name="Google Shape;553;p97"/>
          <p:cNvSpPr/>
          <p:nvPr/>
        </p:nvSpPr>
        <p:spPr>
          <a:xfrm>
            <a:off x="332185" y="515251"/>
            <a:ext cx="653653" cy="509589"/>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554" name="Google Shape;554;p97"/>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matchingName="Quote 2 Orange">
  <p:cSld name="Quote 2 Orange">
    <p:bg>
      <p:bgPr>
        <a:solidFill>
          <a:srgbClr val="D04A02"/>
        </a:solidFill>
        <a:effectLst/>
      </p:bgPr>
    </p:bg>
    <p:spTree>
      <p:nvGrpSpPr>
        <p:cNvPr id="1" name="Shape 555"/>
        <p:cNvGrpSpPr/>
        <p:nvPr/>
      </p:nvGrpSpPr>
      <p:grpSpPr>
        <a:xfrm>
          <a:off x="0" y="0"/>
          <a:ext cx="0" cy="0"/>
          <a:chOff x="0" y="0"/>
          <a:chExt cx="0" cy="0"/>
        </a:xfrm>
      </p:grpSpPr>
      <p:sp>
        <p:nvSpPr>
          <p:cNvPr id="556" name="Google Shape;556;p98"/>
          <p:cNvSpPr txBox="1">
            <a:spLocks noGrp="1"/>
          </p:cNvSpPr>
          <p:nvPr>
            <p:ph type="body" idx="1"/>
          </p:nvPr>
        </p:nvSpPr>
        <p:spPr>
          <a:xfrm>
            <a:off x="332185" y="1705928"/>
            <a:ext cx="7155300" cy="29232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2900"/>
              <a:buFont typeface="Arial"/>
              <a:buNone/>
              <a:defRPr sz="29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2300"/>
              </a:spcBef>
              <a:spcAft>
                <a:spcPts val="0"/>
              </a:spcAft>
              <a:buClr>
                <a:schemeClr val="lt1"/>
              </a:buClr>
              <a:buSzPts val="1200"/>
              <a:buFont typeface="Arial"/>
              <a:buNone/>
              <a:defRPr sz="12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557" name="Google Shape;557;p98"/>
          <p:cNvSpPr/>
          <p:nvPr/>
        </p:nvSpPr>
        <p:spPr>
          <a:xfrm>
            <a:off x="332185" y="1022219"/>
            <a:ext cx="653653" cy="509589"/>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558" name="Google Shape;558;p98"/>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559" name="Google Shape;559;p98"/>
          <p:cNvSpPr txBox="1"/>
          <p:nvPr/>
        </p:nvSpPr>
        <p:spPr>
          <a:xfrm>
            <a:off x="332185" y="4869180"/>
            <a:ext cx="4105500" cy="102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chemeClr val="lt1"/>
                </a:solidFill>
                <a:latin typeface="Arial"/>
                <a:ea typeface="Arial"/>
                <a:cs typeface="Arial"/>
                <a:sym typeface="Arial"/>
              </a:rPr>
              <a:t>PwC</a:t>
            </a:r>
            <a:endParaRPr sz="11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matchingName="Quote 2 Red">
  <p:cSld name="Quote 2 Red">
    <p:bg>
      <p:bgPr>
        <a:solidFill>
          <a:srgbClr val="E0301E"/>
        </a:solidFill>
        <a:effectLst/>
      </p:bgPr>
    </p:bg>
    <p:spTree>
      <p:nvGrpSpPr>
        <p:cNvPr id="1" name="Shape 560"/>
        <p:cNvGrpSpPr/>
        <p:nvPr/>
      </p:nvGrpSpPr>
      <p:grpSpPr>
        <a:xfrm>
          <a:off x="0" y="0"/>
          <a:ext cx="0" cy="0"/>
          <a:chOff x="0" y="0"/>
          <a:chExt cx="0" cy="0"/>
        </a:xfrm>
      </p:grpSpPr>
      <p:sp>
        <p:nvSpPr>
          <p:cNvPr id="561" name="Google Shape;561;p99"/>
          <p:cNvSpPr txBox="1">
            <a:spLocks noGrp="1"/>
          </p:cNvSpPr>
          <p:nvPr>
            <p:ph type="body" idx="1"/>
          </p:nvPr>
        </p:nvSpPr>
        <p:spPr>
          <a:xfrm>
            <a:off x="332185" y="1705928"/>
            <a:ext cx="7155300" cy="29232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2900"/>
              <a:buFont typeface="Arial"/>
              <a:buNone/>
              <a:defRPr sz="29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2300"/>
              </a:spcBef>
              <a:spcAft>
                <a:spcPts val="0"/>
              </a:spcAft>
              <a:buClr>
                <a:schemeClr val="lt1"/>
              </a:buClr>
              <a:buSzPts val="1200"/>
              <a:buFont typeface="Arial"/>
              <a:buNone/>
              <a:defRPr sz="12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562" name="Google Shape;562;p99"/>
          <p:cNvSpPr/>
          <p:nvPr/>
        </p:nvSpPr>
        <p:spPr>
          <a:xfrm>
            <a:off x="332185" y="1022219"/>
            <a:ext cx="653653" cy="509589"/>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563" name="Google Shape;563;p99"/>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564" name="Google Shape;564;p99"/>
          <p:cNvSpPr txBox="1"/>
          <p:nvPr/>
        </p:nvSpPr>
        <p:spPr>
          <a:xfrm>
            <a:off x="332185" y="4869180"/>
            <a:ext cx="4105500" cy="102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chemeClr val="lt1"/>
                </a:solidFill>
                <a:latin typeface="Arial"/>
                <a:ea typeface="Arial"/>
                <a:cs typeface="Arial"/>
                <a:sym typeface="Arial"/>
              </a:rPr>
              <a:t>PwC</a:t>
            </a:r>
            <a:endParaRPr sz="11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matchingName="Quote 2 Rose">
  <p:cSld name="Quote 2 Rose">
    <p:bg>
      <p:bgPr>
        <a:solidFill>
          <a:srgbClr val="D93954"/>
        </a:solidFill>
        <a:effectLst/>
      </p:bgPr>
    </p:bg>
    <p:spTree>
      <p:nvGrpSpPr>
        <p:cNvPr id="1" name="Shape 565"/>
        <p:cNvGrpSpPr/>
        <p:nvPr/>
      </p:nvGrpSpPr>
      <p:grpSpPr>
        <a:xfrm>
          <a:off x="0" y="0"/>
          <a:ext cx="0" cy="0"/>
          <a:chOff x="0" y="0"/>
          <a:chExt cx="0" cy="0"/>
        </a:xfrm>
      </p:grpSpPr>
      <p:sp>
        <p:nvSpPr>
          <p:cNvPr id="566" name="Google Shape;566;p100"/>
          <p:cNvSpPr txBox="1">
            <a:spLocks noGrp="1"/>
          </p:cNvSpPr>
          <p:nvPr>
            <p:ph type="body" idx="1"/>
          </p:nvPr>
        </p:nvSpPr>
        <p:spPr>
          <a:xfrm>
            <a:off x="332185" y="1705928"/>
            <a:ext cx="7155300" cy="29232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2900"/>
              <a:buFont typeface="Arial"/>
              <a:buNone/>
              <a:defRPr sz="29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2300"/>
              </a:spcBef>
              <a:spcAft>
                <a:spcPts val="0"/>
              </a:spcAft>
              <a:buClr>
                <a:schemeClr val="lt1"/>
              </a:buClr>
              <a:buSzPts val="1200"/>
              <a:buFont typeface="Arial"/>
              <a:buNone/>
              <a:defRPr sz="12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567" name="Google Shape;567;p100"/>
          <p:cNvSpPr/>
          <p:nvPr/>
        </p:nvSpPr>
        <p:spPr>
          <a:xfrm>
            <a:off x="332185" y="1022219"/>
            <a:ext cx="653653" cy="509589"/>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568" name="Google Shape;568;p100"/>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569" name="Google Shape;569;p100"/>
          <p:cNvSpPr txBox="1"/>
          <p:nvPr/>
        </p:nvSpPr>
        <p:spPr>
          <a:xfrm>
            <a:off x="332185" y="4869180"/>
            <a:ext cx="4105500" cy="102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chemeClr val="lt1"/>
                </a:solidFill>
                <a:latin typeface="Arial"/>
                <a:ea typeface="Arial"/>
                <a:cs typeface="Arial"/>
                <a:sym typeface="Arial"/>
              </a:rPr>
              <a:t>PwC</a:t>
            </a:r>
            <a:endParaRPr sz="11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matchingName="Quote 2 Grey">
  <p:cSld name="Quote 2 Grey">
    <p:bg>
      <p:bgPr>
        <a:solidFill>
          <a:srgbClr val="464646"/>
        </a:solidFill>
        <a:effectLst/>
      </p:bgPr>
    </p:bg>
    <p:spTree>
      <p:nvGrpSpPr>
        <p:cNvPr id="1" name="Shape 570"/>
        <p:cNvGrpSpPr/>
        <p:nvPr/>
      </p:nvGrpSpPr>
      <p:grpSpPr>
        <a:xfrm>
          <a:off x="0" y="0"/>
          <a:ext cx="0" cy="0"/>
          <a:chOff x="0" y="0"/>
          <a:chExt cx="0" cy="0"/>
        </a:xfrm>
      </p:grpSpPr>
      <p:sp>
        <p:nvSpPr>
          <p:cNvPr id="571" name="Google Shape;571;p101"/>
          <p:cNvSpPr txBox="1">
            <a:spLocks noGrp="1"/>
          </p:cNvSpPr>
          <p:nvPr>
            <p:ph type="body" idx="1"/>
          </p:nvPr>
        </p:nvSpPr>
        <p:spPr>
          <a:xfrm>
            <a:off x="332185" y="1705928"/>
            <a:ext cx="7155300" cy="29232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2900"/>
              <a:buFont typeface="Arial"/>
              <a:buNone/>
              <a:defRPr sz="29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2300"/>
              </a:spcBef>
              <a:spcAft>
                <a:spcPts val="0"/>
              </a:spcAft>
              <a:buClr>
                <a:schemeClr val="lt1"/>
              </a:buClr>
              <a:buSzPts val="1200"/>
              <a:buFont typeface="Arial"/>
              <a:buNone/>
              <a:defRPr sz="12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572" name="Google Shape;572;p101"/>
          <p:cNvSpPr/>
          <p:nvPr/>
        </p:nvSpPr>
        <p:spPr>
          <a:xfrm>
            <a:off x="332185" y="1022219"/>
            <a:ext cx="653653" cy="509589"/>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573" name="Google Shape;573;p101"/>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
        <p:nvSpPr>
          <p:cNvPr id="574" name="Google Shape;574;p101"/>
          <p:cNvSpPr txBox="1"/>
          <p:nvPr/>
        </p:nvSpPr>
        <p:spPr>
          <a:xfrm>
            <a:off x="332185" y="4869180"/>
            <a:ext cx="4105500" cy="102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chemeClr val="lt1"/>
                </a:solidFill>
                <a:latin typeface="Arial"/>
                <a:ea typeface="Arial"/>
                <a:cs typeface="Arial"/>
                <a:sym typeface="Arial"/>
              </a:rPr>
              <a:t>PwC</a:t>
            </a:r>
            <a:endParaRPr sz="11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78.xml"/><Relationship Id="rId18" Type="http://schemas.openxmlformats.org/officeDocument/2006/relationships/slideLayout" Target="../slideLayouts/slideLayout83.xml"/><Relationship Id="rId26" Type="http://schemas.openxmlformats.org/officeDocument/2006/relationships/slideLayout" Target="../slideLayouts/slideLayout91.xml"/><Relationship Id="rId39" Type="http://schemas.openxmlformats.org/officeDocument/2006/relationships/slideLayout" Target="../slideLayouts/slideLayout104.xml"/><Relationship Id="rId21" Type="http://schemas.openxmlformats.org/officeDocument/2006/relationships/slideLayout" Target="../slideLayouts/slideLayout86.xml"/><Relationship Id="rId34" Type="http://schemas.openxmlformats.org/officeDocument/2006/relationships/slideLayout" Target="../slideLayouts/slideLayout99.xml"/><Relationship Id="rId42" Type="http://schemas.openxmlformats.org/officeDocument/2006/relationships/slideLayout" Target="../slideLayouts/slideLayout107.xml"/><Relationship Id="rId47" Type="http://schemas.openxmlformats.org/officeDocument/2006/relationships/slideLayout" Target="../slideLayouts/slideLayout112.xml"/><Relationship Id="rId50" Type="http://schemas.openxmlformats.org/officeDocument/2006/relationships/slideLayout" Target="../slideLayouts/slideLayout115.xml"/><Relationship Id="rId55" Type="http://schemas.openxmlformats.org/officeDocument/2006/relationships/slideLayout" Target="../slideLayouts/slideLayout120.xml"/><Relationship Id="rId63" Type="http://schemas.openxmlformats.org/officeDocument/2006/relationships/slideLayout" Target="../slideLayouts/slideLayout128.xml"/><Relationship Id="rId68" Type="http://schemas.openxmlformats.org/officeDocument/2006/relationships/slideLayout" Target="../slideLayouts/slideLayout133.xml"/><Relationship Id="rId76" Type="http://schemas.openxmlformats.org/officeDocument/2006/relationships/slideLayout" Target="../slideLayouts/slideLayout141.xml"/><Relationship Id="rId84" Type="http://schemas.openxmlformats.org/officeDocument/2006/relationships/theme" Target="../theme/theme2.xml"/><Relationship Id="rId7" Type="http://schemas.openxmlformats.org/officeDocument/2006/relationships/slideLayout" Target="../slideLayouts/slideLayout72.xml"/><Relationship Id="rId71" Type="http://schemas.openxmlformats.org/officeDocument/2006/relationships/slideLayout" Target="../slideLayouts/slideLayout136.xml"/><Relationship Id="rId2" Type="http://schemas.openxmlformats.org/officeDocument/2006/relationships/slideLayout" Target="../slideLayouts/slideLayout67.xml"/><Relationship Id="rId16" Type="http://schemas.openxmlformats.org/officeDocument/2006/relationships/slideLayout" Target="../slideLayouts/slideLayout81.xml"/><Relationship Id="rId29" Type="http://schemas.openxmlformats.org/officeDocument/2006/relationships/slideLayout" Target="../slideLayouts/slideLayout94.xml"/><Relationship Id="rId11" Type="http://schemas.openxmlformats.org/officeDocument/2006/relationships/slideLayout" Target="../slideLayouts/slideLayout76.xml"/><Relationship Id="rId24" Type="http://schemas.openxmlformats.org/officeDocument/2006/relationships/slideLayout" Target="../slideLayouts/slideLayout89.xml"/><Relationship Id="rId32" Type="http://schemas.openxmlformats.org/officeDocument/2006/relationships/slideLayout" Target="../slideLayouts/slideLayout97.xml"/><Relationship Id="rId37" Type="http://schemas.openxmlformats.org/officeDocument/2006/relationships/slideLayout" Target="../slideLayouts/slideLayout102.xml"/><Relationship Id="rId40" Type="http://schemas.openxmlformats.org/officeDocument/2006/relationships/slideLayout" Target="../slideLayouts/slideLayout105.xml"/><Relationship Id="rId45" Type="http://schemas.openxmlformats.org/officeDocument/2006/relationships/slideLayout" Target="../slideLayouts/slideLayout110.xml"/><Relationship Id="rId53" Type="http://schemas.openxmlformats.org/officeDocument/2006/relationships/slideLayout" Target="../slideLayouts/slideLayout118.xml"/><Relationship Id="rId58" Type="http://schemas.openxmlformats.org/officeDocument/2006/relationships/slideLayout" Target="../slideLayouts/slideLayout123.xml"/><Relationship Id="rId66" Type="http://schemas.openxmlformats.org/officeDocument/2006/relationships/slideLayout" Target="../slideLayouts/slideLayout131.xml"/><Relationship Id="rId74" Type="http://schemas.openxmlformats.org/officeDocument/2006/relationships/slideLayout" Target="../slideLayouts/slideLayout139.xml"/><Relationship Id="rId79" Type="http://schemas.openxmlformats.org/officeDocument/2006/relationships/slideLayout" Target="../slideLayouts/slideLayout144.xml"/><Relationship Id="rId5" Type="http://schemas.openxmlformats.org/officeDocument/2006/relationships/slideLayout" Target="../slideLayouts/slideLayout70.xml"/><Relationship Id="rId61" Type="http://schemas.openxmlformats.org/officeDocument/2006/relationships/slideLayout" Target="../slideLayouts/slideLayout126.xml"/><Relationship Id="rId82" Type="http://schemas.openxmlformats.org/officeDocument/2006/relationships/slideLayout" Target="../slideLayouts/slideLayout147.xml"/><Relationship Id="rId10" Type="http://schemas.openxmlformats.org/officeDocument/2006/relationships/slideLayout" Target="../slideLayouts/slideLayout75.xml"/><Relationship Id="rId19" Type="http://schemas.openxmlformats.org/officeDocument/2006/relationships/slideLayout" Target="../slideLayouts/slideLayout84.xml"/><Relationship Id="rId31" Type="http://schemas.openxmlformats.org/officeDocument/2006/relationships/slideLayout" Target="../slideLayouts/slideLayout96.xml"/><Relationship Id="rId44" Type="http://schemas.openxmlformats.org/officeDocument/2006/relationships/slideLayout" Target="../slideLayouts/slideLayout109.xml"/><Relationship Id="rId52" Type="http://schemas.openxmlformats.org/officeDocument/2006/relationships/slideLayout" Target="../slideLayouts/slideLayout117.xml"/><Relationship Id="rId60" Type="http://schemas.openxmlformats.org/officeDocument/2006/relationships/slideLayout" Target="../slideLayouts/slideLayout125.xml"/><Relationship Id="rId65" Type="http://schemas.openxmlformats.org/officeDocument/2006/relationships/slideLayout" Target="../slideLayouts/slideLayout130.xml"/><Relationship Id="rId73" Type="http://schemas.openxmlformats.org/officeDocument/2006/relationships/slideLayout" Target="../slideLayouts/slideLayout138.xml"/><Relationship Id="rId78" Type="http://schemas.openxmlformats.org/officeDocument/2006/relationships/slideLayout" Target="../slideLayouts/slideLayout143.xml"/><Relationship Id="rId81" Type="http://schemas.openxmlformats.org/officeDocument/2006/relationships/slideLayout" Target="../slideLayouts/slideLayout146.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slideLayout" Target="../slideLayouts/slideLayout79.xml"/><Relationship Id="rId22" Type="http://schemas.openxmlformats.org/officeDocument/2006/relationships/slideLayout" Target="../slideLayouts/slideLayout87.xml"/><Relationship Id="rId27" Type="http://schemas.openxmlformats.org/officeDocument/2006/relationships/slideLayout" Target="../slideLayouts/slideLayout92.xml"/><Relationship Id="rId30" Type="http://schemas.openxmlformats.org/officeDocument/2006/relationships/slideLayout" Target="../slideLayouts/slideLayout95.xml"/><Relationship Id="rId35" Type="http://schemas.openxmlformats.org/officeDocument/2006/relationships/slideLayout" Target="../slideLayouts/slideLayout100.xml"/><Relationship Id="rId43" Type="http://schemas.openxmlformats.org/officeDocument/2006/relationships/slideLayout" Target="../slideLayouts/slideLayout108.xml"/><Relationship Id="rId48" Type="http://schemas.openxmlformats.org/officeDocument/2006/relationships/slideLayout" Target="../slideLayouts/slideLayout113.xml"/><Relationship Id="rId56" Type="http://schemas.openxmlformats.org/officeDocument/2006/relationships/slideLayout" Target="../slideLayouts/slideLayout121.xml"/><Relationship Id="rId64" Type="http://schemas.openxmlformats.org/officeDocument/2006/relationships/slideLayout" Target="../slideLayouts/slideLayout129.xml"/><Relationship Id="rId69" Type="http://schemas.openxmlformats.org/officeDocument/2006/relationships/slideLayout" Target="../slideLayouts/slideLayout134.xml"/><Relationship Id="rId77" Type="http://schemas.openxmlformats.org/officeDocument/2006/relationships/slideLayout" Target="../slideLayouts/slideLayout142.xml"/><Relationship Id="rId8" Type="http://schemas.openxmlformats.org/officeDocument/2006/relationships/slideLayout" Target="../slideLayouts/slideLayout73.xml"/><Relationship Id="rId51" Type="http://schemas.openxmlformats.org/officeDocument/2006/relationships/slideLayout" Target="../slideLayouts/slideLayout116.xml"/><Relationship Id="rId72" Type="http://schemas.openxmlformats.org/officeDocument/2006/relationships/slideLayout" Target="../slideLayouts/slideLayout137.xml"/><Relationship Id="rId80" Type="http://schemas.openxmlformats.org/officeDocument/2006/relationships/slideLayout" Target="../slideLayouts/slideLayout145.xml"/><Relationship Id="rId3" Type="http://schemas.openxmlformats.org/officeDocument/2006/relationships/slideLayout" Target="../slideLayouts/slideLayout68.xml"/><Relationship Id="rId12" Type="http://schemas.openxmlformats.org/officeDocument/2006/relationships/slideLayout" Target="../slideLayouts/slideLayout77.xml"/><Relationship Id="rId17" Type="http://schemas.openxmlformats.org/officeDocument/2006/relationships/slideLayout" Target="../slideLayouts/slideLayout82.xml"/><Relationship Id="rId25" Type="http://schemas.openxmlformats.org/officeDocument/2006/relationships/slideLayout" Target="../slideLayouts/slideLayout90.xml"/><Relationship Id="rId33" Type="http://schemas.openxmlformats.org/officeDocument/2006/relationships/slideLayout" Target="../slideLayouts/slideLayout98.xml"/><Relationship Id="rId38" Type="http://schemas.openxmlformats.org/officeDocument/2006/relationships/slideLayout" Target="../slideLayouts/slideLayout103.xml"/><Relationship Id="rId46" Type="http://schemas.openxmlformats.org/officeDocument/2006/relationships/slideLayout" Target="../slideLayouts/slideLayout111.xml"/><Relationship Id="rId59" Type="http://schemas.openxmlformats.org/officeDocument/2006/relationships/slideLayout" Target="../slideLayouts/slideLayout124.xml"/><Relationship Id="rId67" Type="http://schemas.openxmlformats.org/officeDocument/2006/relationships/slideLayout" Target="../slideLayouts/slideLayout132.xml"/><Relationship Id="rId20" Type="http://schemas.openxmlformats.org/officeDocument/2006/relationships/slideLayout" Target="../slideLayouts/slideLayout85.xml"/><Relationship Id="rId41" Type="http://schemas.openxmlformats.org/officeDocument/2006/relationships/slideLayout" Target="../slideLayouts/slideLayout106.xml"/><Relationship Id="rId54" Type="http://schemas.openxmlformats.org/officeDocument/2006/relationships/slideLayout" Target="../slideLayouts/slideLayout119.xml"/><Relationship Id="rId62" Type="http://schemas.openxmlformats.org/officeDocument/2006/relationships/slideLayout" Target="../slideLayouts/slideLayout127.xml"/><Relationship Id="rId70" Type="http://schemas.openxmlformats.org/officeDocument/2006/relationships/slideLayout" Target="../slideLayouts/slideLayout135.xml"/><Relationship Id="rId75" Type="http://schemas.openxmlformats.org/officeDocument/2006/relationships/slideLayout" Target="../slideLayouts/slideLayout140.xml"/><Relationship Id="rId83" Type="http://schemas.openxmlformats.org/officeDocument/2006/relationships/slideLayout" Target="../slideLayouts/slideLayout148.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5" Type="http://schemas.openxmlformats.org/officeDocument/2006/relationships/slideLayout" Target="../slideLayouts/slideLayout80.xml"/><Relationship Id="rId23" Type="http://schemas.openxmlformats.org/officeDocument/2006/relationships/slideLayout" Target="../slideLayouts/slideLayout88.xml"/><Relationship Id="rId28" Type="http://schemas.openxmlformats.org/officeDocument/2006/relationships/slideLayout" Target="../slideLayouts/slideLayout93.xml"/><Relationship Id="rId36" Type="http://schemas.openxmlformats.org/officeDocument/2006/relationships/slideLayout" Target="../slideLayouts/slideLayout101.xml"/><Relationship Id="rId49" Type="http://schemas.openxmlformats.org/officeDocument/2006/relationships/slideLayout" Target="../slideLayouts/slideLayout114.xml"/><Relationship Id="rId57" Type="http://schemas.openxmlformats.org/officeDocument/2006/relationships/slideLayout" Target="../slideLayouts/slideLayout1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57200" y="342900"/>
            <a:ext cx="8229600" cy="10287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800"/>
              <a:buFont typeface="Georgia"/>
              <a:buNone/>
              <a:defRPr sz="2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457200" y="1577340"/>
            <a:ext cx="8229600" cy="3051900"/>
          </a:xfrm>
          <a:prstGeom prst="rect">
            <a:avLst/>
          </a:prstGeom>
          <a:noFill/>
          <a:ln>
            <a:noFill/>
          </a:ln>
        </p:spPr>
        <p:txBody>
          <a:bodyPr spcFirstLastPara="1" wrap="square" lIns="0" tIns="0" rIns="0" bIns="0" anchor="t" anchorCtr="0">
            <a:noAutofit/>
          </a:bodyPr>
          <a:lstStyle>
            <a:lvl1pPr marL="457200" marR="0" lvl="0" indent="-317500" algn="l" rtl="0">
              <a:lnSpc>
                <a:spcPct val="100000"/>
              </a:lnSpc>
              <a:spcBef>
                <a:spcPts val="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1pPr>
            <a:lvl2pPr marL="914400" marR="0" lvl="1"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2pPr>
            <a:lvl3pPr marL="1371600" marR="0" lvl="2"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3pPr>
            <a:lvl4pPr marL="1828800" marR="0" lvl="3"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100000"/>
              </a:lnSpc>
              <a:spcBef>
                <a:spcPts val="6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100000"/>
              </a:lnSpc>
              <a:spcBef>
                <a:spcPts val="600"/>
              </a:spcBef>
              <a:spcAft>
                <a:spcPts val="60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2" name="Google Shape;12;p1"/>
          <p:cNvSpPr txBox="1"/>
          <p:nvPr/>
        </p:nvSpPr>
        <p:spPr>
          <a:xfrm>
            <a:off x="455293" y="4869180"/>
            <a:ext cx="3981900" cy="1029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00" b="0" i="0" u="none" strike="noStrike" cap="none">
                <a:solidFill>
                  <a:schemeClr val="dk1"/>
                </a:solidFill>
                <a:latin typeface="Arial"/>
                <a:ea typeface="Arial"/>
                <a:cs typeface="Arial"/>
                <a:sym typeface="Arial"/>
              </a:rPr>
              <a:t>PwC2023</a:t>
            </a:r>
            <a:endParaRPr/>
          </a:p>
        </p:txBody>
      </p:sp>
      <p:sp>
        <p:nvSpPr>
          <p:cNvPr id="13" name="Google Shape;13;p1"/>
          <p:cNvSpPr txBox="1"/>
          <p:nvPr/>
        </p:nvSpPr>
        <p:spPr>
          <a:xfrm>
            <a:off x="5781600" y="4766306"/>
            <a:ext cx="2905200" cy="1029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 id="2147483712" r:id="rId6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880">
          <p15:clr>
            <a:srgbClr val="F26B43"/>
          </p15:clr>
        </p15:guide>
        <p15:guide id="2" pos="288">
          <p15:clr>
            <a:srgbClr val="F26B43"/>
          </p15:clr>
        </p15:guide>
        <p15:guide id="3" pos="5472">
          <p15:clr>
            <a:srgbClr val="F26B43"/>
          </p15:clr>
        </p15:guide>
        <p15:guide id="4" pos="2965">
          <p15:clr>
            <a:srgbClr val="F26B43"/>
          </p15:clr>
        </p15:guide>
        <p15:guide id="5" pos="2795">
          <p15:clr>
            <a:srgbClr val="F26B43"/>
          </p15:clr>
        </p15:guide>
        <p15:guide id="6" orient="horz" pos="2916">
          <p15:clr>
            <a:srgbClr val="F26B43"/>
          </p15:clr>
        </p15:guide>
        <p15:guide id="7" pos="2074">
          <p15:clr>
            <a:srgbClr val="F26B43"/>
          </p15:clr>
        </p15:guide>
        <p15:guide id="8" pos="1901">
          <p15:clr>
            <a:srgbClr val="F26B43"/>
          </p15:clr>
        </p15:guide>
        <p15:guide id="9" pos="3686">
          <p15:clr>
            <a:srgbClr val="F26B43"/>
          </p15:clr>
        </p15:guide>
        <p15:guide id="10" pos="3859">
          <p15:clr>
            <a:srgbClr val="F26B43"/>
          </p15:clr>
        </p15:guide>
        <p15:guide id="11" orient="horz" pos="1620">
          <p15:clr>
            <a:srgbClr val="F26B43"/>
          </p15:clr>
        </p15:guide>
        <p15:guide id="12" orient="horz" pos="994">
          <p15:clr>
            <a:srgbClr val="F26B43"/>
          </p15:clr>
        </p15:guide>
        <p15:guide id="13" orient="horz" pos="864">
          <p15:clr>
            <a:srgbClr val="F26B43"/>
          </p15:clr>
        </p15:guide>
        <p15:guide id="14" orient="horz" pos="21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3"/>
        <p:cNvGrpSpPr/>
        <p:nvPr/>
      </p:nvGrpSpPr>
      <p:grpSpPr>
        <a:xfrm>
          <a:off x="0" y="0"/>
          <a:ext cx="0" cy="0"/>
          <a:chOff x="0" y="0"/>
          <a:chExt cx="0" cy="0"/>
        </a:xfrm>
      </p:grpSpPr>
      <p:sp>
        <p:nvSpPr>
          <p:cNvPr id="384" name="Google Shape;384;p67"/>
          <p:cNvSpPr txBox="1">
            <a:spLocks noGrp="1"/>
          </p:cNvSpPr>
          <p:nvPr>
            <p:ph type="title"/>
          </p:nvPr>
        </p:nvSpPr>
        <p:spPr>
          <a:xfrm>
            <a:off x="332185" y="324001"/>
            <a:ext cx="8479500" cy="1040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385" name="Google Shape;385;p67"/>
          <p:cNvSpPr txBox="1">
            <a:spLocks noGrp="1"/>
          </p:cNvSpPr>
          <p:nvPr>
            <p:ph type="body" idx="1"/>
          </p:nvPr>
        </p:nvSpPr>
        <p:spPr>
          <a:xfrm>
            <a:off x="332185" y="1577579"/>
            <a:ext cx="8479500" cy="3051600"/>
          </a:xfrm>
          <a:prstGeom prst="rect">
            <a:avLst/>
          </a:prstGeom>
          <a:noFill/>
          <a:ln>
            <a:noFill/>
          </a:ln>
        </p:spPr>
        <p:txBody>
          <a:bodyPr spcFirstLastPara="1" wrap="square" lIns="0" tIns="0" rIns="0" bIns="0" anchor="t" anchorCtr="0">
            <a:noAutofit/>
          </a:bodyPr>
          <a:lstStyle>
            <a:lvl1pPr marL="457200" marR="0" lvl="0" indent="-304800" algn="l" rtl="0">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rtl="0">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rtl="0">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386" name="Google Shape;386;p67"/>
          <p:cNvSpPr txBox="1">
            <a:spLocks noGrp="1"/>
          </p:cNvSpPr>
          <p:nvPr>
            <p:ph type="sldNum" idx="12"/>
          </p:nvPr>
        </p:nvSpPr>
        <p:spPr>
          <a:xfrm>
            <a:off x="6163868" y="4869180"/>
            <a:ext cx="2648100" cy="102900"/>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‹N°›</a:t>
            </a:fld>
            <a:endParaRPr/>
          </a:p>
        </p:txBody>
      </p:sp>
    </p:spTree>
  </p:cSld>
  <p:clrMap bg1="lt1" tx1="dk1" bg2="dk2" tx2="lt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 id="2147483729" r:id="rId17"/>
    <p:sldLayoutId id="2147483730" r:id="rId18"/>
    <p:sldLayoutId id="2147483731" r:id="rId19"/>
    <p:sldLayoutId id="2147483732" r:id="rId20"/>
    <p:sldLayoutId id="2147483733" r:id="rId21"/>
    <p:sldLayoutId id="2147483734" r:id="rId22"/>
    <p:sldLayoutId id="2147483735" r:id="rId23"/>
    <p:sldLayoutId id="2147483736" r:id="rId24"/>
    <p:sldLayoutId id="2147483737" r:id="rId25"/>
    <p:sldLayoutId id="2147483738" r:id="rId26"/>
    <p:sldLayoutId id="2147483739" r:id="rId27"/>
    <p:sldLayoutId id="2147483740" r:id="rId28"/>
    <p:sldLayoutId id="2147483741" r:id="rId29"/>
    <p:sldLayoutId id="2147483742" r:id="rId30"/>
    <p:sldLayoutId id="2147483743" r:id="rId31"/>
    <p:sldLayoutId id="2147483744" r:id="rId32"/>
    <p:sldLayoutId id="2147483745" r:id="rId33"/>
    <p:sldLayoutId id="2147483746" r:id="rId34"/>
    <p:sldLayoutId id="2147483747" r:id="rId35"/>
    <p:sldLayoutId id="2147483748" r:id="rId36"/>
    <p:sldLayoutId id="2147483749" r:id="rId37"/>
    <p:sldLayoutId id="2147483750" r:id="rId38"/>
    <p:sldLayoutId id="2147483751" r:id="rId39"/>
    <p:sldLayoutId id="2147483752" r:id="rId40"/>
    <p:sldLayoutId id="2147483753" r:id="rId41"/>
    <p:sldLayoutId id="2147483754" r:id="rId42"/>
    <p:sldLayoutId id="2147483755" r:id="rId43"/>
    <p:sldLayoutId id="2147483756" r:id="rId44"/>
    <p:sldLayoutId id="2147483757" r:id="rId45"/>
    <p:sldLayoutId id="2147483758" r:id="rId46"/>
    <p:sldLayoutId id="2147483759" r:id="rId47"/>
    <p:sldLayoutId id="2147483760" r:id="rId48"/>
    <p:sldLayoutId id="2147483761" r:id="rId49"/>
    <p:sldLayoutId id="2147483762" r:id="rId50"/>
    <p:sldLayoutId id="2147483763" r:id="rId51"/>
    <p:sldLayoutId id="2147483764" r:id="rId52"/>
    <p:sldLayoutId id="2147483765" r:id="rId53"/>
    <p:sldLayoutId id="2147483766" r:id="rId54"/>
    <p:sldLayoutId id="2147483767" r:id="rId55"/>
    <p:sldLayoutId id="2147483768" r:id="rId56"/>
    <p:sldLayoutId id="2147483769" r:id="rId57"/>
    <p:sldLayoutId id="2147483770" r:id="rId58"/>
    <p:sldLayoutId id="2147483771" r:id="rId59"/>
    <p:sldLayoutId id="2147483772" r:id="rId60"/>
    <p:sldLayoutId id="2147483773" r:id="rId61"/>
    <p:sldLayoutId id="2147483774" r:id="rId62"/>
    <p:sldLayoutId id="2147483775" r:id="rId63"/>
    <p:sldLayoutId id="2147483776" r:id="rId64"/>
    <p:sldLayoutId id="2147483777" r:id="rId65"/>
    <p:sldLayoutId id="2147483778" r:id="rId66"/>
    <p:sldLayoutId id="2147483779" r:id="rId67"/>
    <p:sldLayoutId id="2147483780" r:id="rId68"/>
    <p:sldLayoutId id="2147483781" r:id="rId69"/>
    <p:sldLayoutId id="2147483782" r:id="rId70"/>
    <p:sldLayoutId id="2147483783" r:id="rId71"/>
    <p:sldLayoutId id="2147483784" r:id="rId72"/>
    <p:sldLayoutId id="2147483785" r:id="rId73"/>
    <p:sldLayoutId id="2147483786" r:id="rId74"/>
    <p:sldLayoutId id="2147483787" r:id="rId75"/>
    <p:sldLayoutId id="2147483788" r:id="rId76"/>
    <p:sldLayoutId id="2147483789" r:id="rId77"/>
    <p:sldLayoutId id="2147483790" r:id="rId78"/>
    <p:sldLayoutId id="2147483791" r:id="rId79"/>
    <p:sldLayoutId id="2147483792" r:id="rId80"/>
    <p:sldLayoutId id="2147483793" r:id="rId81"/>
    <p:sldLayoutId id="2147483794" r:id="rId82"/>
    <p:sldLayoutId id="2147483795" r:id="rId8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880">
          <p15:clr>
            <a:srgbClr val="F26B43"/>
          </p15:clr>
        </p15:guide>
        <p15:guide id="2" pos="209">
          <p15:clr>
            <a:srgbClr val="F26B43"/>
          </p15:clr>
        </p15:guide>
        <p15:guide id="3" pos="5551">
          <p15:clr>
            <a:srgbClr val="F26B43"/>
          </p15:clr>
        </p15:guide>
        <p15:guide id="4" pos="2965">
          <p15:clr>
            <a:srgbClr val="F26B43"/>
          </p15:clr>
        </p15:guide>
        <p15:guide id="5" pos="2795">
          <p15:clr>
            <a:srgbClr val="F26B43"/>
          </p15:clr>
        </p15:guide>
        <p15:guide id="6" orient="horz" pos="2916">
          <p15:clr>
            <a:srgbClr val="F26B43"/>
          </p15:clr>
        </p15:guide>
        <p15:guide id="7" pos="2045">
          <p15:clr>
            <a:srgbClr val="F26B43"/>
          </p15:clr>
        </p15:guide>
        <p15:guide id="8" pos="1877">
          <p15:clr>
            <a:srgbClr val="F26B43"/>
          </p15:clr>
        </p15:guide>
        <p15:guide id="9" pos="3714">
          <p15:clr>
            <a:srgbClr val="F26B43"/>
          </p15:clr>
        </p15:guide>
        <p15:guide id="10" pos="3883">
          <p15:clr>
            <a:srgbClr val="F26B43"/>
          </p15:clr>
        </p15:guide>
        <p15:guide id="11" orient="horz" pos="1620">
          <p15:clr>
            <a:srgbClr val="F26B43"/>
          </p15:clr>
        </p15:guide>
        <p15:guide id="12" orient="horz" pos="994">
          <p15:clr>
            <a:srgbClr val="F26B43"/>
          </p15:clr>
        </p15:guide>
        <p15:guide id="13" orient="horz" pos="859">
          <p15:clr>
            <a:srgbClr val="F26B43"/>
          </p15:clr>
        </p15:guide>
        <p15:guide id="14" orient="horz" pos="203">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2.xml"/><Relationship Id="rId6" Type="http://schemas.openxmlformats.org/officeDocument/2006/relationships/image" Target="../media/image6.png"/><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72.xml"/><Relationship Id="rId5" Type="http://schemas.openxmlformats.org/officeDocument/2006/relationships/image" Target="../media/image6.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7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7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7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7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7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7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7"/>
        <p:cNvGrpSpPr/>
        <p:nvPr/>
      </p:nvGrpSpPr>
      <p:grpSpPr>
        <a:xfrm>
          <a:off x="0" y="0"/>
          <a:ext cx="0" cy="0"/>
          <a:chOff x="0" y="0"/>
          <a:chExt cx="0" cy="0"/>
        </a:xfrm>
      </p:grpSpPr>
      <p:sp>
        <p:nvSpPr>
          <p:cNvPr id="868" name="Google Shape;868;p151"/>
          <p:cNvSpPr/>
          <p:nvPr/>
        </p:nvSpPr>
        <p:spPr>
          <a:xfrm>
            <a:off x="0" y="1479250"/>
            <a:ext cx="4642500" cy="2247900"/>
          </a:xfrm>
          <a:prstGeom prst="rect">
            <a:avLst/>
          </a:prstGeom>
          <a:solidFill>
            <a:srgbClr val="EFEFEF"/>
          </a:solidFill>
          <a:ln>
            <a:noFill/>
          </a:ln>
        </p:spPr>
        <p:txBody>
          <a:bodyPr spcFirstLastPara="1" wrap="square" lIns="0" tIns="72850" rIns="72850" bIns="72850"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000">
              <a:solidFill>
                <a:schemeClr val="dk2"/>
              </a:solidFill>
            </a:endParaRPr>
          </a:p>
        </p:txBody>
      </p:sp>
      <p:sp>
        <p:nvSpPr>
          <p:cNvPr id="886" name="Google Shape;886;p151"/>
          <p:cNvSpPr txBox="1"/>
          <p:nvPr/>
        </p:nvSpPr>
        <p:spPr>
          <a:xfrm>
            <a:off x="463631" y="1797444"/>
            <a:ext cx="4242900" cy="12315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None/>
            </a:pPr>
            <a:r>
              <a:rPr lang="en-GB" sz="4000">
                <a:solidFill>
                  <a:srgbClr val="2D2D2D"/>
                </a:solidFill>
                <a:latin typeface="Georgia"/>
                <a:ea typeface="Georgia"/>
                <a:cs typeface="Georgia"/>
                <a:sym typeface="Georgia"/>
              </a:rPr>
              <a:t>Customs control Tower </a:t>
            </a:r>
            <a:endParaRPr sz="4000">
              <a:solidFill>
                <a:srgbClr val="2D2D2D"/>
              </a:solidFill>
              <a:latin typeface="Georgia"/>
              <a:ea typeface="Georgia"/>
              <a:cs typeface="Georgia"/>
              <a:sym typeface="Georgia"/>
            </a:endParaRPr>
          </a:p>
        </p:txBody>
      </p:sp>
      <p:sp>
        <p:nvSpPr>
          <p:cNvPr id="887" name="Google Shape;887;p151"/>
          <p:cNvSpPr txBox="1"/>
          <p:nvPr/>
        </p:nvSpPr>
        <p:spPr>
          <a:xfrm>
            <a:off x="463631" y="3130653"/>
            <a:ext cx="3869100" cy="2154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b="1">
                <a:solidFill>
                  <a:schemeClr val="accent1"/>
                </a:solidFill>
              </a:rPr>
              <a:t>GLOBAL TRADE CONTROL</a:t>
            </a:r>
            <a:endParaRPr b="1">
              <a:solidFill>
                <a:schemeClr val="accent1"/>
              </a:solidFill>
            </a:endParaRPr>
          </a:p>
        </p:txBody>
      </p:sp>
      <p:sp>
        <p:nvSpPr>
          <p:cNvPr id="888" name="Google Shape;888;p151"/>
          <p:cNvSpPr/>
          <p:nvPr/>
        </p:nvSpPr>
        <p:spPr>
          <a:xfrm>
            <a:off x="463750" y="1228625"/>
            <a:ext cx="2206500" cy="411300"/>
          </a:xfrm>
          <a:prstGeom prst="rect">
            <a:avLst/>
          </a:prstGeom>
          <a:solidFill>
            <a:schemeClr val="accent6"/>
          </a:solidFill>
          <a:ln>
            <a:noFill/>
          </a:ln>
        </p:spPr>
        <p:txBody>
          <a:bodyPr spcFirstLastPara="1" wrap="square" lIns="0" tIns="72850" rIns="72850" bIns="72850" anchor="ctr" anchorCtr="0">
            <a:noAutofit/>
          </a:bodyPr>
          <a:lstStyle/>
          <a:p>
            <a:pPr marL="0" marR="0" lvl="0" indent="0" algn="ctr" rtl="0">
              <a:lnSpc>
                <a:spcPct val="100000"/>
              </a:lnSpc>
              <a:spcBef>
                <a:spcPts val="0"/>
              </a:spcBef>
              <a:spcAft>
                <a:spcPts val="0"/>
              </a:spcAft>
              <a:buClr>
                <a:schemeClr val="dk1"/>
              </a:buClr>
              <a:buSzPts val="1100"/>
              <a:buFont typeface="Arial"/>
              <a:buNone/>
            </a:pPr>
            <a:r>
              <a:rPr lang="en-GB" sz="1000" b="1" dirty="0" err="1" smtClean="0">
                <a:solidFill>
                  <a:schemeClr val="lt2"/>
                </a:solidFill>
              </a:rPr>
              <a:t>Syensqo</a:t>
            </a:r>
            <a:r>
              <a:rPr lang="en-GB" sz="1000" b="1" dirty="0" smtClean="0">
                <a:solidFill>
                  <a:schemeClr val="lt2"/>
                </a:solidFill>
              </a:rPr>
              <a:t> </a:t>
            </a:r>
            <a:r>
              <a:rPr lang="en-GB" sz="1000" dirty="0" smtClean="0">
                <a:solidFill>
                  <a:schemeClr val="lt2"/>
                </a:solidFill>
              </a:rPr>
              <a:t>|  </a:t>
            </a:r>
            <a:r>
              <a:rPr lang="en-GB" sz="1000" dirty="0">
                <a:solidFill>
                  <a:schemeClr val="lt2"/>
                </a:solidFill>
              </a:rPr>
              <a:t>October 2023</a:t>
            </a:r>
            <a:endParaRPr sz="1000" dirty="0">
              <a:solidFill>
                <a:schemeClr val="lt2"/>
              </a:solidFill>
            </a:endParaRPr>
          </a:p>
        </p:txBody>
      </p:sp>
      <p:grpSp>
        <p:nvGrpSpPr>
          <p:cNvPr id="889" name="Google Shape;889;p151"/>
          <p:cNvGrpSpPr/>
          <p:nvPr/>
        </p:nvGrpSpPr>
        <p:grpSpPr>
          <a:xfrm>
            <a:off x="4641537" y="0"/>
            <a:ext cx="4502467" cy="5143499"/>
            <a:chOff x="6176962" y="857250"/>
            <a:chExt cx="4502467" cy="5143499"/>
          </a:xfrm>
        </p:grpSpPr>
        <p:sp>
          <p:nvSpPr>
            <p:cNvPr id="890" name="Google Shape;890;p151"/>
            <p:cNvSpPr/>
            <p:nvPr/>
          </p:nvSpPr>
          <p:spPr>
            <a:xfrm>
              <a:off x="6177915" y="1211580"/>
              <a:ext cx="1123949" cy="1124902"/>
            </a:xfrm>
            <a:custGeom>
              <a:avLst/>
              <a:gdLst/>
              <a:ahLst/>
              <a:cxnLst/>
              <a:rect l="l" t="t" r="r" b="b"/>
              <a:pathLst>
                <a:path w="1123949" h="1124902" extrusionOk="0">
                  <a:moveTo>
                    <a:pt x="0" y="1123950"/>
                  </a:moveTo>
                  <a:lnTo>
                    <a:pt x="953" y="1065848"/>
                  </a:lnTo>
                  <a:lnTo>
                    <a:pt x="5715" y="1008698"/>
                  </a:lnTo>
                  <a:lnTo>
                    <a:pt x="12382" y="952500"/>
                  </a:lnTo>
                  <a:lnTo>
                    <a:pt x="21907" y="897255"/>
                  </a:lnTo>
                  <a:lnTo>
                    <a:pt x="34290" y="842962"/>
                  </a:lnTo>
                  <a:lnTo>
                    <a:pt x="49530" y="789623"/>
                  </a:lnTo>
                  <a:lnTo>
                    <a:pt x="67628" y="737235"/>
                  </a:lnTo>
                  <a:lnTo>
                    <a:pt x="87630" y="685800"/>
                  </a:lnTo>
                  <a:lnTo>
                    <a:pt x="110490" y="636270"/>
                  </a:lnTo>
                  <a:lnTo>
                    <a:pt x="135255" y="587693"/>
                  </a:lnTo>
                  <a:lnTo>
                    <a:pt x="161925" y="541020"/>
                  </a:lnTo>
                  <a:lnTo>
                    <a:pt x="191453" y="495300"/>
                  </a:lnTo>
                  <a:lnTo>
                    <a:pt x="222885" y="451485"/>
                  </a:lnTo>
                  <a:lnTo>
                    <a:pt x="256222" y="408622"/>
                  </a:lnTo>
                  <a:lnTo>
                    <a:pt x="291465" y="367665"/>
                  </a:lnTo>
                  <a:lnTo>
                    <a:pt x="328612" y="328612"/>
                  </a:lnTo>
                  <a:lnTo>
                    <a:pt x="367665" y="291465"/>
                  </a:lnTo>
                  <a:lnTo>
                    <a:pt x="408622" y="256222"/>
                  </a:lnTo>
                  <a:lnTo>
                    <a:pt x="451485" y="222885"/>
                  </a:lnTo>
                  <a:lnTo>
                    <a:pt x="495300" y="191452"/>
                  </a:lnTo>
                  <a:lnTo>
                    <a:pt x="541020" y="161925"/>
                  </a:lnTo>
                  <a:lnTo>
                    <a:pt x="587692" y="135255"/>
                  </a:lnTo>
                  <a:lnTo>
                    <a:pt x="636270" y="110490"/>
                  </a:lnTo>
                  <a:lnTo>
                    <a:pt x="685800" y="87630"/>
                  </a:lnTo>
                  <a:lnTo>
                    <a:pt x="737235" y="67627"/>
                  </a:lnTo>
                  <a:lnTo>
                    <a:pt x="789622" y="49530"/>
                  </a:lnTo>
                  <a:lnTo>
                    <a:pt x="842962" y="34290"/>
                  </a:lnTo>
                  <a:lnTo>
                    <a:pt x="897255" y="21907"/>
                  </a:lnTo>
                  <a:lnTo>
                    <a:pt x="952500" y="12382"/>
                  </a:lnTo>
                  <a:lnTo>
                    <a:pt x="1008697" y="5715"/>
                  </a:lnTo>
                  <a:lnTo>
                    <a:pt x="1065848" y="952"/>
                  </a:lnTo>
                  <a:lnTo>
                    <a:pt x="1123950" y="0"/>
                  </a:lnTo>
                  <a:lnTo>
                    <a:pt x="1123950" y="1124903"/>
                  </a:lnTo>
                  <a:lnTo>
                    <a:pt x="0" y="1124903"/>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1" name="Google Shape;891;p151"/>
            <p:cNvSpPr/>
            <p:nvPr/>
          </p:nvSpPr>
          <p:spPr>
            <a:xfrm>
              <a:off x="6663689" y="1696402"/>
              <a:ext cx="639127" cy="639127"/>
            </a:xfrm>
            <a:custGeom>
              <a:avLst/>
              <a:gdLst/>
              <a:ahLst/>
              <a:cxnLst/>
              <a:rect l="l" t="t" r="r" b="b"/>
              <a:pathLst>
                <a:path w="639127" h="639127" extrusionOk="0">
                  <a:moveTo>
                    <a:pt x="0" y="639128"/>
                  </a:moveTo>
                  <a:lnTo>
                    <a:pt x="953" y="605790"/>
                  </a:lnTo>
                  <a:lnTo>
                    <a:pt x="3810" y="573405"/>
                  </a:lnTo>
                  <a:lnTo>
                    <a:pt x="7620" y="541020"/>
                  </a:lnTo>
                  <a:lnTo>
                    <a:pt x="13335" y="509588"/>
                  </a:lnTo>
                  <a:lnTo>
                    <a:pt x="20955" y="479107"/>
                  </a:lnTo>
                  <a:lnTo>
                    <a:pt x="29528" y="448628"/>
                  </a:lnTo>
                  <a:lnTo>
                    <a:pt x="40005" y="419100"/>
                  </a:lnTo>
                  <a:lnTo>
                    <a:pt x="51435" y="389573"/>
                  </a:lnTo>
                  <a:lnTo>
                    <a:pt x="63818" y="360998"/>
                  </a:lnTo>
                  <a:lnTo>
                    <a:pt x="78105" y="333375"/>
                  </a:lnTo>
                  <a:lnTo>
                    <a:pt x="93345" y="306705"/>
                  </a:lnTo>
                  <a:lnTo>
                    <a:pt x="109538" y="280988"/>
                  </a:lnTo>
                  <a:lnTo>
                    <a:pt x="127635" y="256223"/>
                  </a:lnTo>
                  <a:lnTo>
                    <a:pt x="146685" y="232410"/>
                  </a:lnTo>
                  <a:lnTo>
                    <a:pt x="166688" y="209550"/>
                  </a:lnTo>
                  <a:lnTo>
                    <a:pt x="187643" y="187643"/>
                  </a:lnTo>
                  <a:lnTo>
                    <a:pt x="209550" y="166688"/>
                  </a:lnTo>
                  <a:lnTo>
                    <a:pt x="232410" y="146685"/>
                  </a:lnTo>
                  <a:lnTo>
                    <a:pt x="256223" y="127635"/>
                  </a:lnTo>
                  <a:lnTo>
                    <a:pt x="280988" y="109538"/>
                  </a:lnTo>
                  <a:lnTo>
                    <a:pt x="306705" y="93345"/>
                  </a:lnTo>
                  <a:lnTo>
                    <a:pt x="333375" y="78105"/>
                  </a:lnTo>
                  <a:lnTo>
                    <a:pt x="360998" y="63818"/>
                  </a:lnTo>
                  <a:lnTo>
                    <a:pt x="389573" y="51435"/>
                  </a:lnTo>
                  <a:lnTo>
                    <a:pt x="419100" y="40005"/>
                  </a:lnTo>
                  <a:lnTo>
                    <a:pt x="448628" y="29527"/>
                  </a:lnTo>
                  <a:lnTo>
                    <a:pt x="479108" y="20955"/>
                  </a:lnTo>
                  <a:lnTo>
                    <a:pt x="509588" y="13335"/>
                  </a:lnTo>
                  <a:lnTo>
                    <a:pt x="541020" y="7620"/>
                  </a:lnTo>
                  <a:lnTo>
                    <a:pt x="573405" y="3810"/>
                  </a:lnTo>
                  <a:lnTo>
                    <a:pt x="605790" y="952"/>
                  </a:lnTo>
                  <a:lnTo>
                    <a:pt x="639128" y="0"/>
                  </a:lnTo>
                  <a:lnTo>
                    <a:pt x="639128" y="638175"/>
                  </a:lnTo>
                  <a:lnTo>
                    <a:pt x="0" y="638175"/>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2" name="Google Shape;892;p151"/>
            <p:cNvSpPr/>
            <p:nvPr/>
          </p:nvSpPr>
          <p:spPr>
            <a:xfrm>
              <a:off x="6176962" y="3460432"/>
              <a:ext cx="2248852" cy="1123950"/>
            </a:xfrm>
            <a:custGeom>
              <a:avLst/>
              <a:gdLst/>
              <a:ahLst/>
              <a:cxnLst/>
              <a:rect l="l" t="t" r="r" b="b"/>
              <a:pathLst>
                <a:path w="2248852" h="1123950" extrusionOk="0">
                  <a:moveTo>
                    <a:pt x="1124902" y="0"/>
                  </a:moveTo>
                  <a:lnTo>
                    <a:pt x="1124902" y="0"/>
                  </a:lnTo>
                  <a:lnTo>
                    <a:pt x="1124902" y="0"/>
                  </a:lnTo>
                  <a:cubicBezTo>
                    <a:pt x="503873" y="0"/>
                    <a:pt x="0" y="502920"/>
                    <a:pt x="0" y="1123950"/>
                  </a:cubicBezTo>
                  <a:lnTo>
                    <a:pt x="0" y="1123950"/>
                  </a:lnTo>
                  <a:lnTo>
                    <a:pt x="485775" y="1123950"/>
                  </a:lnTo>
                  <a:lnTo>
                    <a:pt x="485775" y="1123950"/>
                  </a:lnTo>
                  <a:lnTo>
                    <a:pt x="2248852" y="1123950"/>
                  </a:lnTo>
                  <a:lnTo>
                    <a:pt x="2248852" y="0"/>
                  </a:lnTo>
                  <a:lnTo>
                    <a:pt x="1124902"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3" name="Google Shape;893;p151"/>
            <p:cNvSpPr/>
            <p:nvPr/>
          </p:nvSpPr>
          <p:spPr>
            <a:xfrm>
              <a:off x="9552622" y="2323147"/>
              <a:ext cx="1124902" cy="3677602"/>
            </a:xfrm>
            <a:custGeom>
              <a:avLst/>
              <a:gdLst/>
              <a:ahLst/>
              <a:cxnLst/>
              <a:rect l="l" t="t" r="r" b="b"/>
              <a:pathLst>
                <a:path w="1124902" h="3677602" extrusionOk="0">
                  <a:moveTo>
                    <a:pt x="0" y="0"/>
                  </a:moveTo>
                  <a:lnTo>
                    <a:pt x="1124902" y="0"/>
                  </a:lnTo>
                  <a:lnTo>
                    <a:pt x="1124902" y="3677603"/>
                  </a:lnTo>
                  <a:lnTo>
                    <a:pt x="0" y="3677603"/>
                  </a:lnTo>
                  <a:lnTo>
                    <a:pt x="0"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894" name="Google Shape;894;p151"/>
            <p:cNvGrpSpPr/>
            <p:nvPr/>
          </p:nvGrpSpPr>
          <p:grpSpPr>
            <a:xfrm>
              <a:off x="6177915" y="857250"/>
              <a:ext cx="4501514" cy="5143499"/>
              <a:chOff x="6177915" y="857250"/>
              <a:chExt cx="4501514" cy="5143499"/>
            </a:xfrm>
          </p:grpSpPr>
          <p:sp>
            <p:nvSpPr>
              <p:cNvPr id="895" name="Google Shape;895;p151"/>
              <p:cNvSpPr/>
              <p:nvPr/>
            </p:nvSpPr>
            <p:spPr>
              <a:xfrm>
                <a:off x="7300912" y="4580572"/>
                <a:ext cx="2250757" cy="561022"/>
              </a:xfrm>
              <a:custGeom>
                <a:avLst/>
                <a:gdLst/>
                <a:ahLst/>
                <a:cxnLst/>
                <a:rect l="l" t="t" r="r" b="b"/>
                <a:pathLst>
                  <a:path w="2250757" h="561022" extrusionOk="0">
                    <a:moveTo>
                      <a:pt x="0" y="0"/>
                    </a:moveTo>
                    <a:lnTo>
                      <a:pt x="2250758" y="0"/>
                    </a:lnTo>
                    <a:lnTo>
                      <a:pt x="2250758" y="561022"/>
                    </a:lnTo>
                    <a:lnTo>
                      <a:pt x="0" y="561022"/>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896" name="Google Shape;896;p151"/>
              <p:cNvGrpSpPr/>
              <p:nvPr/>
            </p:nvGrpSpPr>
            <p:grpSpPr>
              <a:xfrm>
                <a:off x="7301864" y="1211580"/>
                <a:ext cx="2249805" cy="3373754"/>
                <a:chOff x="7301864" y="1211580"/>
                <a:chExt cx="2249805" cy="3373754"/>
              </a:xfrm>
            </p:grpSpPr>
            <p:sp>
              <p:nvSpPr>
                <p:cNvPr id="897" name="Google Shape;897;p151"/>
                <p:cNvSpPr/>
                <p:nvPr/>
              </p:nvSpPr>
              <p:spPr>
                <a:xfrm>
                  <a:off x="7302817" y="1211580"/>
                  <a:ext cx="1123950" cy="1124902"/>
                </a:xfrm>
                <a:custGeom>
                  <a:avLst/>
                  <a:gdLst/>
                  <a:ahLst/>
                  <a:cxnLst/>
                  <a:rect l="l" t="t" r="r" b="b"/>
                  <a:pathLst>
                    <a:path w="1123950" h="1124902" extrusionOk="0">
                      <a:moveTo>
                        <a:pt x="1123950" y="1123950"/>
                      </a:moveTo>
                      <a:lnTo>
                        <a:pt x="1122997" y="1065848"/>
                      </a:lnTo>
                      <a:lnTo>
                        <a:pt x="1118235" y="1008698"/>
                      </a:lnTo>
                      <a:lnTo>
                        <a:pt x="1111568" y="952500"/>
                      </a:lnTo>
                      <a:lnTo>
                        <a:pt x="1102043" y="897255"/>
                      </a:lnTo>
                      <a:lnTo>
                        <a:pt x="1089660" y="842962"/>
                      </a:lnTo>
                      <a:lnTo>
                        <a:pt x="1074420" y="789623"/>
                      </a:lnTo>
                      <a:lnTo>
                        <a:pt x="1056322" y="737235"/>
                      </a:lnTo>
                      <a:lnTo>
                        <a:pt x="1036320" y="685800"/>
                      </a:lnTo>
                      <a:lnTo>
                        <a:pt x="1013460" y="636270"/>
                      </a:lnTo>
                      <a:lnTo>
                        <a:pt x="988695" y="587693"/>
                      </a:lnTo>
                      <a:lnTo>
                        <a:pt x="962025" y="541020"/>
                      </a:lnTo>
                      <a:lnTo>
                        <a:pt x="932497" y="495300"/>
                      </a:lnTo>
                      <a:lnTo>
                        <a:pt x="901065" y="451485"/>
                      </a:lnTo>
                      <a:lnTo>
                        <a:pt x="867727" y="408622"/>
                      </a:lnTo>
                      <a:lnTo>
                        <a:pt x="832485" y="367665"/>
                      </a:lnTo>
                      <a:lnTo>
                        <a:pt x="795338" y="328612"/>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49530"/>
                      </a:lnTo>
                      <a:lnTo>
                        <a:pt x="280988" y="34290"/>
                      </a:lnTo>
                      <a:lnTo>
                        <a:pt x="226695" y="21907"/>
                      </a:lnTo>
                      <a:lnTo>
                        <a:pt x="171450" y="12382"/>
                      </a:lnTo>
                      <a:lnTo>
                        <a:pt x="115252" y="5715"/>
                      </a:lnTo>
                      <a:lnTo>
                        <a:pt x="58102" y="952"/>
                      </a:lnTo>
                      <a:lnTo>
                        <a:pt x="0" y="0"/>
                      </a:lnTo>
                      <a:lnTo>
                        <a:pt x="0" y="1124903"/>
                      </a:lnTo>
                      <a:lnTo>
                        <a:pt x="1123950" y="1124903"/>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8" name="Google Shape;898;p151"/>
                <p:cNvSpPr/>
                <p:nvPr/>
              </p:nvSpPr>
              <p:spPr>
                <a:xfrm>
                  <a:off x="7301864" y="1696402"/>
                  <a:ext cx="639127" cy="639127"/>
                </a:xfrm>
                <a:custGeom>
                  <a:avLst/>
                  <a:gdLst/>
                  <a:ahLst/>
                  <a:cxnLst/>
                  <a:rect l="l" t="t" r="r" b="b"/>
                  <a:pathLst>
                    <a:path w="639127" h="639127" extrusionOk="0">
                      <a:moveTo>
                        <a:pt x="639128" y="639128"/>
                      </a:moveTo>
                      <a:lnTo>
                        <a:pt x="638175" y="605790"/>
                      </a:lnTo>
                      <a:lnTo>
                        <a:pt x="635318" y="573405"/>
                      </a:lnTo>
                      <a:lnTo>
                        <a:pt x="631508" y="541020"/>
                      </a:lnTo>
                      <a:lnTo>
                        <a:pt x="625793" y="509588"/>
                      </a:lnTo>
                      <a:lnTo>
                        <a:pt x="618173" y="479107"/>
                      </a:lnTo>
                      <a:lnTo>
                        <a:pt x="609600" y="448628"/>
                      </a:lnTo>
                      <a:lnTo>
                        <a:pt x="599123" y="419100"/>
                      </a:lnTo>
                      <a:lnTo>
                        <a:pt x="587693" y="389573"/>
                      </a:lnTo>
                      <a:lnTo>
                        <a:pt x="575310" y="360998"/>
                      </a:lnTo>
                      <a:lnTo>
                        <a:pt x="561023" y="333375"/>
                      </a:lnTo>
                      <a:lnTo>
                        <a:pt x="545783" y="306705"/>
                      </a:lnTo>
                      <a:lnTo>
                        <a:pt x="529590" y="280988"/>
                      </a:lnTo>
                      <a:lnTo>
                        <a:pt x="511493" y="256223"/>
                      </a:lnTo>
                      <a:lnTo>
                        <a:pt x="492443" y="232410"/>
                      </a:lnTo>
                      <a:lnTo>
                        <a:pt x="472440" y="209550"/>
                      </a:lnTo>
                      <a:lnTo>
                        <a:pt x="451485" y="187643"/>
                      </a:lnTo>
                      <a:lnTo>
                        <a:pt x="429578" y="166688"/>
                      </a:lnTo>
                      <a:lnTo>
                        <a:pt x="406718" y="146685"/>
                      </a:lnTo>
                      <a:lnTo>
                        <a:pt x="382905" y="127635"/>
                      </a:lnTo>
                      <a:lnTo>
                        <a:pt x="358140" y="109538"/>
                      </a:lnTo>
                      <a:lnTo>
                        <a:pt x="332423" y="93345"/>
                      </a:lnTo>
                      <a:lnTo>
                        <a:pt x="305753" y="78105"/>
                      </a:lnTo>
                      <a:lnTo>
                        <a:pt x="278130" y="63818"/>
                      </a:lnTo>
                      <a:lnTo>
                        <a:pt x="249555" y="51435"/>
                      </a:lnTo>
                      <a:lnTo>
                        <a:pt x="220028" y="40005"/>
                      </a:lnTo>
                      <a:lnTo>
                        <a:pt x="190500" y="29527"/>
                      </a:lnTo>
                      <a:lnTo>
                        <a:pt x="160020" y="20955"/>
                      </a:lnTo>
                      <a:lnTo>
                        <a:pt x="129540" y="13335"/>
                      </a:lnTo>
                      <a:lnTo>
                        <a:pt x="98108" y="7620"/>
                      </a:lnTo>
                      <a:lnTo>
                        <a:pt x="65723" y="3810"/>
                      </a:lnTo>
                      <a:lnTo>
                        <a:pt x="33338" y="952"/>
                      </a:lnTo>
                      <a:lnTo>
                        <a:pt x="0" y="0"/>
                      </a:lnTo>
                      <a:lnTo>
                        <a:pt x="0" y="638175"/>
                      </a:lnTo>
                      <a:lnTo>
                        <a:pt x="639128" y="638175"/>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9" name="Google Shape;899;p151"/>
                <p:cNvSpPr/>
                <p:nvPr/>
              </p:nvSpPr>
              <p:spPr>
                <a:xfrm>
                  <a:off x="7301864" y="2057400"/>
                  <a:ext cx="278130" cy="278129"/>
                </a:xfrm>
                <a:custGeom>
                  <a:avLst/>
                  <a:gdLst/>
                  <a:ahLst/>
                  <a:cxnLst/>
                  <a:rect l="l" t="t" r="r" b="b"/>
                  <a:pathLst>
                    <a:path w="278130" h="278129" extrusionOk="0">
                      <a:moveTo>
                        <a:pt x="278130" y="278130"/>
                      </a:moveTo>
                      <a:lnTo>
                        <a:pt x="278130" y="263842"/>
                      </a:lnTo>
                      <a:lnTo>
                        <a:pt x="277178" y="249555"/>
                      </a:lnTo>
                      <a:lnTo>
                        <a:pt x="275273" y="235267"/>
                      </a:lnTo>
                      <a:lnTo>
                        <a:pt x="272415" y="221933"/>
                      </a:lnTo>
                      <a:lnTo>
                        <a:pt x="269558" y="208597"/>
                      </a:lnTo>
                      <a:lnTo>
                        <a:pt x="265748" y="195263"/>
                      </a:lnTo>
                      <a:lnTo>
                        <a:pt x="260985" y="182880"/>
                      </a:lnTo>
                      <a:lnTo>
                        <a:pt x="256223" y="170497"/>
                      </a:lnTo>
                      <a:lnTo>
                        <a:pt x="250508" y="158115"/>
                      </a:lnTo>
                      <a:lnTo>
                        <a:pt x="243840" y="146685"/>
                      </a:lnTo>
                      <a:lnTo>
                        <a:pt x="237173" y="135255"/>
                      </a:lnTo>
                      <a:lnTo>
                        <a:pt x="229553" y="123825"/>
                      </a:lnTo>
                      <a:lnTo>
                        <a:pt x="221933" y="113347"/>
                      </a:lnTo>
                      <a:lnTo>
                        <a:pt x="213360" y="102870"/>
                      </a:lnTo>
                      <a:lnTo>
                        <a:pt x="204788" y="92392"/>
                      </a:lnTo>
                      <a:lnTo>
                        <a:pt x="195263" y="82867"/>
                      </a:lnTo>
                      <a:lnTo>
                        <a:pt x="185738" y="73342"/>
                      </a:lnTo>
                      <a:lnTo>
                        <a:pt x="175260" y="64770"/>
                      </a:lnTo>
                      <a:lnTo>
                        <a:pt x="164783" y="56197"/>
                      </a:lnTo>
                      <a:lnTo>
                        <a:pt x="154305" y="48578"/>
                      </a:lnTo>
                      <a:lnTo>
                        <a:pt x="142875" y="40958"/>
                      </a:lnTo>
                      <a:lnTo>
                        <a:pt x="131445" y="34290"/>
                      </a:lnTo>
                      <a:lnTo>
                        <a:pt x="120015" y="27622"/>
                      </a:lnTo>
                      <a:lnTo>
                        <a:pt x="107633" y="21908"/>
                      </a:lnTo>
                      <a:lnTo>
                        <a:pt x="95250" y="17145"/>
                      </a:lnTo>
                      <a:lnTo>
                        <a:pt x="82868" y="12383"/>
                      </a:lnTo>
                      <a:lnTo>
                        <a:pt x="69533" y="8573"/>
                      </a:lnTo>
                      <a:lnTo>
                        <a:pt x="56198" y="5715"/>
                      </a:lnTo>
                      <a:lnTo>
                        <a:pt x="42863" y="2858"/>
                      </a:lnTo>
                      <a:lnTo>
                        <a:pt x="28575" y="952"/>
                      </a:lnTo>
                      <a:lnTo>
                        <a:pt x="14288" y="0"/>
                      </a:lnTo>
                      <a:lnTo>
                        <a:pt x="0" y="0"/>
                      </a:lnTo>
                      <a:lnTo>
                        <a:pt x="0" y="277178"/>
                      </a:lnTo>
                      <a:lnTo>
                        <a:pt x="278130" y="27717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0" name="Google Shape;900;p151"/>
                <p:cNvSpPr/>
                <p:nvPr/>
              </p:nvSpPr>
              <p:spPr>
                <a:xfrm>
                  <a:off x="7302817" y="2335529"/>
                  <a:ext cx="1123950" cy="1123950"/>
                </a:xfrm>
                <a:custGeom>
                  <a:avLst/>
                  <a:gdLst/>
                  <a:ahLst/>
                  <a:cxnLst/>
                  <a:rect l="l" t="t" r="r" b="b"/>
                  <a:pathLst>
                    <a:path w="1123950" h="1123950" extrusionOk="0">
                      <a:moveTo>
                        <a:pt x="1123950" y="0"/>
                      </a:moveTo>
                      <a:lnTo>
                        <a:pt x="1122997" y="58103"/>
                      </a:lnTo>
                      <a:lnTo>
                        <a:pt x="1118235" y="115253"/>
                      </a:lnTo>
                      <a:lnTo>
                        <a:pt x="1111568" y="171450"/>
                      </a:lnTo>
                      <a:lnTo>
                        <a:pt x="1102043" y="226695"/>
                      </a:lnTo>
                      <a:lnTo>
                        <a:pt x="1089660" y="280988"/>
                      </a:lnTo>
                      <a:lnTo>
                        <a:pt x="1074420" y="334328"/>
                      </a:lnTo>
                      <a:lnTo>
                        <a:pt x="1056322" y="386715"/>
                      </a:lnTo>
                      <a:lnTo>
                        <a:pt x="1036320" y="438150"/>
                      </a:lnTo>
                      <a:lnTo>
                        <a:pt x="1013460" y="487680"/>
                      </a:lnTo>
                      <a:lnTo>
                        <a:pt x="988695" y="536258"/>
                      </a:lnTo>
                      <a:lnTo>
                        <a:pt x="962025" y="582930"/>
                      </a:lnTo>
                      <a:lnTo>
                        <a:pt x="932497" y="628650"/>
                      </a:lnTo>
                      <a:lnTo>
                        <a:pt x="901065" y="672465"/>
                      </a:lnTo>
                      <a:lnTo>
                        <a:pt x="867727" y="715328"/>
                      </a:lnTo>
                      <a:lnTo>
                        <a:pt x="832485" y="756285"/>
                      </a:lnTo>
                      <a:lnTo>
                        <a:pt x="795338" y="795338"/>
                      </a:lnTo>
                      <a:lnTo>
                        <a:pt x="756285" y="832485"/>
                      </a:lnTo>
                      <a:lnTo>
                        <a:pt x="715327" y="867728"/>
                      </a:lnTo>
                      <a:lnTo>
                        <a:pt x="672465" y="901065"/>
                      </a:lnTo>
                      <a:lnTo>
                        <a:pt x="628650" y="932498"/>
                      </a:lnTo>
                      <a:lnTo>
                        <a:pt x="582930" y="962025"/>
                      </a:lnTo>
                      <a:lnTo>
                        <a:pt x="536257" y="988695"/>
                      </a:lnTo>
                      <a:lnTo>
                        <a:pt x="487680" y="1013460"/>
                      </a:lnTo>
                      <a:lnTo>
                        <a:pt x="438150" y="1036320"/>
                      </a:lnTo>
                      <a:lnTo>
                        <a:pt x="386715" y="1056323"/>
                      </a:lnTo>
                      <a:lnTo>
                        <a:pt x="334327" y="1074420"/>
                      </a:lnTo>
                      <a:lnTo>
                        <a:pt x="280988" y="1089660"/>
                      </a:lnTo>
                      <a:lnTo>
                        <a:pt x="226695" y="1102043"/>
                      </a:lnTo>
                      <a:lnTo>
                        <a:pt x="171450" y="1111568"/>
                      </a:lnTo>
                      <a:lnTo>
                        <a:pt x="115252" y="1118235"/>
                      </a:lnTo>
                      <a:lnTo>
                        <a:pt x="58102" y="1122998"/>
                      </a:lnTo>
                      <a:lnTo>
                        <a:pt x="0" y="1123950"/>
                      </a:lnTo>
                      <a:lnTo>
                        <a:pt x="0" y="0"/>
                      </a:lnTo>
                      <a:lnTo>
                        <a:pt x="112395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1" name="Google Shape;901;p151"/>
                <p:cNvSpPr/>
                <p:nvPr/>
              </p:nvSpPr>
              <p:spPr>
                <a:xfrm>
                  <a:off x="7302817" y="2335529"/>
                  <a:ext cx="638175" cy="638175"/>
                </a:xfrm>
                <a:custGeom>
                  <a:avLst/>
                  <a:gdLst/>
                  <a:ahLst/>
                  <a:cxnLst/>
                  <a:rect l="l" t="t" r="r" b="b"/>
                  <a:pathLst>
                    <a:path w="638175" h="638175" extrusionOk="0">
                      <a:moveTo>
                        <a:pt x="638175" y="0"/>
                      </a:moveTo>
                      <a:lnTo>
                        <a:pt x="637222" y="33338"/>
                      </a:lnTo>
                      <a:lnTo>
                        <a:pt x="634365" y="65723"/>
                      </a:lnTo>
                      <a:lnTo>
                        <a:pt x="630555" y="98108"/>
                      </a:lnTo>
                      <a:lnTo>
                        <a:pt x="624840" y="129540"/>
                      </a:lnTo>
                      <a:lnTo>
                        <a:pt x="617220" y="160020"/>
                      </a:lnTo>
                      <a:lnTo>
                        <a:pt x="608647" y="190500"/>
                      </a:lnTo>
                      <a:lnTo>
                        <a:pt x="598170" y="220028"/>
                      </a:lnTo>
                      <a:lnTo>
                        <a:pt x="586740" y="249555"/>
                      </a:lnTo>
                      <a:lnTo>
                        <a:pt x="574357" y="278130"/>
                      </a:lnTo>
                      <a:lnTo>
                        <a:pt x="560070" y="305753"/>
                      </a:lnTo>
                      <a:lnTo>
                        <a:pt x="545782" y="331470"/>
                      </a:lnTo>
                      <a:lnTo>
                        <a:pt x="529590" y="357188"/>
                      </a:lnTo>
                      <a:lnTo>
                        <a:pt x="511493" y="381953"/>
                      </a:lnTo>
                      <a:lnTo>
                        <a:pt x="492443" y="405765"/>
                      </a:lnTo>
                      <a:lnTo>
                        <a:pt x="472440" y="428625"/>
                      </a:lnTo>
                      <a:lnTo>
                        <a:pt x="451485" y="450533"/>
                      </a:lnTo>
                      <a:lnTo>
                        <a:pt x="429577" y="471488"/>
                      </a:lnTo>
                      <a:lnTo>
                        <a:pt x="406718" y="491490"/>
                      </a:lnTo>
                      <a:lnTo>
                        <a:pt x="382905" y="510540"/>
                      </a:lnTo>
                      <a:lnTo>
                        <a:pt x="358140" y="528638"/>
                      </a:lnTo>
                      <a:lnTo>
                        <a:pt x="332422" y="544830"/>
                      </a:lnTo>
                      <a:lnTo>
                        <a:pt x="305752" y="560070"/>
                      </a:lnTo>
                      <a:lnTo>
                        <a:pt x="278130" y="574358"/>
                      </a:lnTo>
                      <a:lnTo>
                        <a:pt x="249555" y="586740"/>
                      </a:lnTo>
                      <a:lnTo>
                        <a:pt x="220027" y="598170"/>
                      </a:lnTo>
                      <a:lnTo>
                        <a:pt x="190500" y="608648"/>
                      </a:lnTo>
                      <a:lnTo>
                        <a:pt x="160020" y="617220"/>
                      </a:lnTo>
                      <a:lnTo>
                        <a:pt x="129540" y="624840"/>
                      </a:lnTo>
                      <a:lnTo>
                        <a:pt x="98107" y="630555"/>
                      </a:lnTo>
                      <a:lnTo>
                        <a:pt x="65722" y="634365"/>
                      </a:lnTo>
                      <a:lnTo>
                        <a:pt x="33338" y="637223"/>
                      </a:lnTo>
                      <a:lnTo>
                        <a:pt x="0" y="638175"/>
                      </a:lnTo>
                      <a:lnTo>
                        <a:pt x="0" y="0"/>
                      </a:lnTo>
                      <a:lnTo>
                        <a:pt x="638175" y="0"/>
                      </a:ln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2" name="Google Shape;902;p151"/>
                <p:cNvSpPr/>
                <p:nvPr/>
              </p:nvSpPr>
              <p:spPr>
                <a:xfrm>
                  <a:off x="7302817" y="2335529"/>
                  <a:ext cx="277177" cy="277177"/>
                </a:xfrm>
                <a:custGeom>
                  <a:avLst/>
                  <a:gdLst/>
                  <a:ahLst/>
                  <a:cxnLst/>
                  <a:rect l="l" t="t" r="r" b="b"/>
                  <a:pathLst>
                    <a:path w="277177" h="277177" extrusionOk="0">
                      <a:moveTo>
                        <a:pt x="277177" y="0"/>
                      </a:moveTo>
                      <a:lnTo>
                        <a:pt x="277177" y="14288"/>
                      </a:lnTo>
                      <a:lnTo>
                        <a:pt x="276225" y="28575"/>
                      </a:lnTo>
                      <a:lnTo>
                        <a:pt x="274320" y="42863"/>
                      </a:lnTo>
                      <a:lnTo>
                        <a:pt x="271463" y="56198"/>
                      </a:lnTo>
                      <a:lnTo>
                        <a:pt x="268605" y="69533"/>
                      </a:lnTo>
                      <a:lnTo>
                        <a:pt x="264795" y="82867"/>
                      </a:lnTo>
                      <a:lnTo>
                        <a:pt x="260032" y="95250"/>
                      </a:lnTo>
                      <a:lnTo>
                        <a:pt x="255270" y="107633"/>
                      </a:lnTo>
                      <a:lnTo>
                        <a:pt x="249555" y="120015"/>
                      </a:lnTo>
                      <a:lnTo>
                        <a:pt x="242888" y="131445"/>
                      </a:lnTo>
                      <a:lnTo>
                        <a:pt x="236220" y="142875"/>
                      </a:lnTo>
                      <a:lnTo>
                        <a:pt x="228600" y="154305"/>
                      </a:lnTo>
                      <a:lnTo>
                        <a:pt x="220980" y="164783"/>
                      </a:lnTo>
                      <a:lnTo>
                        <a:pt x="212407" y="175260"/>
                      </a:lnTo>
                      <a:lnTo>
                        <a:pt x="203835" y="185738"/>
                      </a:lnTo>
                      <a:lnTo>
                        <a:pt x="194310" y="195263"/>
                      </a:lnTo>
                      <a:lnTo>
                        <a:pt x="184785" y="204788"/>
                      </a:lnTo>
                      <a:lnTo>
                        <a:pt x="174307" y="213360"/>
                      </a:lnTo>
                      <a:lnTo>
                        <a:pt x="163830" y="221933"/>
                      </a:lnTo>
                      <a:lnTo>
                        <a:pt x="153352" y="229553"/>
                      </a:lnTo>
                      <a:lnTo>
                        <a:pt x="141922" y="237173"/>
                      </a:lnTo>
                      <a:lnTo>
                        <a:pt x="130493" y="243840"/>
                      </a:lnTo>
                      <a:lnTo>
                        <a:pt x="119063" y="250508"/>
                      </a:lnTo>
                      <a:lnTo>
                        <a:pt x="107632" y="255270"/>
                      </a:lnTo>
                      <a:lnTo>
                        <a:pt x="95250" y="260033"/>
                      </a:lnTo>
                      <a:lnTo>
                        <a:pt x="82868" y="264795"/>
                      </a:lnTo>
                      <a:lnTo>
                        <a:pt x="69532" y="268605"/>
                      </a:lnTo>
                      <a:lnTo>
                        <a:pt x="56197" y="271463"/>
                      </a:lnTo>
                      <a:lnTo>
                        <a:pt x="42863" y="274320"/>
                      </a:lnTo>
                      <a:lnTo>
                        <a:pt x="28575" y="276225"/>
                      </a:lnTo>
                      <a:lnTo>
                        <a:pt x="14288" y="277178"/>
                      </a:lnTo>
                      <a:lnTo>
                        <a:pt x="0" y="277178"/>
                      </a:lnTo>
                      <a:lnTo>
                        <a:pt x="0" y="0"/>
                      </a:lnTo>
                      <a:lnTo>
                        <a:pt x="277177" y="0"/>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3" name="Google Shape;903;p151"/>
                <p:cNvSpPr/>
                <p:nvPr/>
              </p:nvSpPr>
              <p:spPr>
                <a:xfrm>
                  <a:off x="8426767" y="2335529"/>
                  <a:ext cx="1124902" cy="1124902"/>
                </a:xfrm>
                <a:custGeom>
                  <a:avLst/>
                  <a:gdLst/>
                  <a:ahLst/>
                  <a:cxnLst/>
                  <a:rect l="l" t="t" r="r" b="b"/>
                  <a:pathLst>
                    <a:path w="1124902" h="1124902" extrusionOk="0">
                      <a:moveTo>
                        <a:pt x="0" y="0"/>
                      </a:moveTo>
                      <a:lnTo>
                        <a:pt x="1124902" y="0"/>
                      </a:lnTo>
                      <a:lnTo>
                        <a:pt x="1124902" y="1124902"/>
                      </a:lnTo>
                      <a:lnTo>
                        <a:pt x="0" y="1124902"/>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4" name="Google Shape;904;p151"/>
                <p:cNvSpPr/>
                <p:nvPr/>
              </p:nvSpPr>
              <p:spPr>
                <a:xfrm>
                  <a:off x="8427719" y="2336482"/>
                  <a:ext cx="1123950" cy="1124902"/>
                </a:xfrm>
                <a:custGeom>
                  <a:avLst/>
                  <a:gdLst/>
                  <a:ahLst/>
                  <a:cxnLst/>
                  <a:rect l="l" t="t" r="r" b="b"/>
                  <a:pathLst>
                    <a:path w="1123950" h="1124902" extrusionOk="0">
                      <a:moveTo>
                        <a:pt x="1123950" y="1123950"/>
                      </a:moveTo>
                      <a:lnTo>
                        <a:pt x="1122998" y="1065848"/>
                      </a:lnTo>
                      <a:lnTo>
                        <a:pt x="1118235" y="1008698"/>
                      </a:lnTo>
                      <a:lnTo>
                        <a:pt x="1111568" y="952500"/>
                      </a:lnTo>
                      <a:lnTo>
                        <a:pt x="1102043" y="897255"/>
                      </a:lnTo>
                      <a:lnTo>
                        <a:pt x="1089660" y="842963"/>
                      </a:lnTo>
                      <a:lnTo>
                        <a:pt x="1074420" y="789622"/>
                      </a:lnTo>
                      <a:lnTo>
                        <a:pt x="1056323" y="737235"/>
                      </a:lnTo>
                      <a:lnTo>
                        <a:pt x="1036320" y="685800"/>
                      </a:lnTo>
                      <a:lnTo>
                        <a:pt x="1013460" y="636270"/>
                      </a:lnTo>
                      <a:lnTo>
                        <a:pt x="988695" y="587693"/>
                      </a:lnTo>
                      <a:lnTo>
                        <a:pt x="962025" y="541020"/>
                      </a:lnTo>
                      <a:lnTo>
                        <a:pt x="932498" y="495300"/>
                      </a:lnTo>
                      <a:lnTo>
                        <a:pt x="901065" y="451485"/>
                      </a:lnTo>
                      <a:lnTo>
                        <a:pt x="867728" y="408622"/>
                      </a:lnTo>
                      <a:lnTo>
                        <a:pt x="832485" y="367665"/>
                      </a:lnTo>
                      <a:lnTo>
                        <a:pt x="795338" y="328613"/>
                      </a:lnTo>
                      <a:lnTo>
                        <a:pt x="756285" y="291465"/>
                      </a:lnTo>
                      <a:lnTo>
                        <a:pt x="715328" y="256222"/>
                      </a:lnTo>
                      <a:lnTo>
                        <a:pt x="672465" y="222885"/>
                      </a:lnTo>
                      <a:lnTo>
                        <a:pt x="628650" y="191452"/>
                      </a:lnTo>
                      <a:lnTo>
                        <a:pt x="582930" y="161925"/>
                      </a:lnTo>
                      <a:lnTo>
                        <a:pt x="536257" y="135255"/>
                      </a:lnTo>
                      <a:lnTo>
                        <a:pt x="487680" y="110490"/>
                      </a:lnTo>
                      <a:lnTo>
                        <a:pt x="438150" y="87630"/>
                      </a:lnTo>
                      <a:lnTo>
                        <a:pt x="386715" y="67627"/>
                      </a:lnTo>
                      <a:lnTo>
                        <a:pt x="334328" y="49530"/>
                      </a:lnTo>
                      <a:lnTo>
                        <a:pt x="280988" y="34290"/>
                      </a:lnTo>
                      <a:lnTo>
                        <a:pt x="226695" y="21908"/>
                      </a:lnTo>
                      <a:lnTo>
                        <a:pt x="171450" y="12383"/>
                      </a:lnTo>
                      <a:lnTo>
                        <a:pt x="115253" y="5715"/>
                      </a:lnTo>
                      <a:lnTo>
                        <a:pt x="58103" y="952"/>
                      </a:lnTo>
                      <a:lnTo>
                        <a:pt x="0" y="0"/>
                      </a:lnTo>
                      <a:lnTo>
                        <a:pt x="0" y="1124902"/>
                      </a:lnTo>
                      <a:lnTo>
                        <a:pt x="1123950" y="1124902"/>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5" name="Google Shape;905;p151"/>
                <p:cNvSpPr/>
                <p:nvPr/>
              </p:nvSpPr>
              <p:spPr>
                <a:xfrm>
                  <a:off x="8426767" y="3460432"/>
                  <a:ext cx="1124902" cy="1124902"/>
                </a:xfrm>
                <a:custGeom>
                  <a:avLst/>
                  <a:gdLst/>
                  <a:ahLst/>
                  <a:cxnLst/>
                  <a:rect l="l" t="t" r="r" b="b"/>
                  <a:pathLst>
                    <a:path w="1124902" h="1124902" extrusionOk="0">
                      <a:moveTo>
                        <a:pt x="0" y="0"/>
                      </a:moveTo>
                      <a:lnTo>
                        <a:pt x="1124902" y="0"/>
                      </a:lnTo>
                      <a:lnTo>
                        <a:pt x="1124902" y="1124903"/>
                      </a:lnTo>
                      <a:lnTo>
                        <a:pt x="0" y="1124903"/>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6" name="Google Shape;906;p151"/>
                <p:cNvSpPr/>
                <p:nvPr/>
              </p:nvSpPr>
              <p:spPr>
                <a:xfrm>
                  <a:off x="8427719" y="3460432"/>
                  <a:ext cx="1123950" cy="1123950"/>
                </a:xfrm>
                <a:custGeom>
                  <a:avLst/>
                  <a:gdLst/>
                  <a:ahLst/>
                  <a:cxnLst/>
                  <a:rect l="l" t="t" r="r" b="b"/>
                  <a:pathLst>
                    <a:path w="1123950" h="1123950" extrusionOk="0">
                      <a:moveTo>
                        <a:pt x="1123950" y="0"/>
                      </a:moveTo>
                      <a:lnTo>
                        <a:pt x="1122998" y="58103"/>
                      </a:lnTo>
                      <a:lnTo>
                        <a:pt x="1118235" y="115253"/>
                      </a:lnTo>
                      <a:lnTo>
                        <a:pt x="1111568" y="171450"/>
                      </a:lnTo>
                      <a:lnTo>
                        <a:pt x="1102043" y="226695"/>
                      </a:lnTo>
                      <a:lnTo>
                        <a:pt x="1089660" y="280988"/>
                      </a:lnTo>
                      <a:lnTo>
                        <a:pt x="1074420" y="334328"/>
                      </a:lnTo>
                      <a:lnTo>
                        <a:pt x="1056323" y="386715"/>
                      </a:lnTo>
                      <a:lnTo>
                        <a:pt x="1036320" y="438150"/>
                      </a:lnTo>
                      <a:lnTo>
                        <a:pt x="1013460" y="487680"/>
                      </a:lnTo>
                      <a:lnTo>
                        <a:pt x="988695" y="536258"/>
                      </a:lnTo>
                      <a:lnTo>
                        <a:pt x="962025" y="582930"/>
                      </a:lnTo>
                      <a:lnTo>
                        <a:pt x="932498" y="628650"/>
                      </a:lnTo>
                      <a:lnTo>
                        <a:pt x="901065" y="672465"/>
                      </a:lnTo>
                      <a:lnTo>
                        <a:pt x="867728" y="715328"/>
                      </a:lnTo>
                      <a:lnTo>
                        <a:pt x="832485" y="756285"/>
                      </a:lnTo>
                      <a:lnTo>
                        <a:pt x="795338" y="795338"/>
                      </a:lnTo>
                      <a:lnTo>
                        <a:pt x="756285" y="832485"/>
                      </a:lnTo>
                      <a:lnTo>
                        <a:pt x="715328" y="867728"/>
                      </a:lnTo>
                      <a:lnTo>
                        <a:pt x="672465" y="901065"/>
                      </a:lnTo>
                      <a:lnTo>
                        <a:pt x="628650" y="932498"/>
                      </a:lnTo>
                      <a:lnTo>
                        <a:pt x="582930" y="962025"/>
                      </a:lnTo>
                      <a:lnTo>
                        <a:pt x="536257" y="988695"/>
                      </a:lnTo>
                      <a:lnTo>
                        <a:pt x="487680" y="1013460"/>
                      </a:lnTo>
                      <a:lnTo>
                        <a:pt x="438150" y="1036320"/>
                      </a:lnTo>
                      <a:lnTo>
                        <a:pt x="386715" y="1056323"/>
                      </a:lnTo>
                      <a:lnTo>
                        <a:pt x="334328" y="1074420"/>
                      </a:lnTo>
                      <a:lnTo>
                        <a:pt x="280988" y="1089660"/>
                      </a:lnTo>
                      <a:lnTo>
                        <a:pt x="226695" y="1102043"/>
                      </a:lnTo>
                      <a:lnTo>
                        <a:pt x="171450" y="1111568"/>
                      </a:lnTo>
                      <a:lnTo>
                        <a:pt x="115253" y="1118235"/>
                      </a:lnTo>
                      <a:lnTo>
                        <a:pt x="58103" y="1122998"/>
                      </a:lnTo>
                      <a:lnTo>
                        <a:pt x="0" y="1123950"/>
                      </a:lnTo>
                      <a:lnTo>
                        <a:pt x="0" y="0"/>
                      </a:lnTo>
                      <a:lnTo>
                        <a:pt x="112395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907" name="Google Shape;907;p151"/>
              <p:cNvGrpSpPr/>
              <p:nvPr/>
            </p:nvGrpSpPr>
            <p:grpSpPr>
              <a:xfrm>
                <a:off x="7302817" y="2335529"/>
                <a:ext cx="2249804" cy="2807018"/>
                <a:chOff x="7302817" y="2335529"/>
                <a:chExt cx="2249804" cy="2807018"/>
              </a:xfrm>
            </p:grpSpPr>
            <p:grpSp>
              <p:nvGrpSpPr>
                <p:cNvPr id="908" name="Google Shape;908;p151"/>
                <p:cNvGrpSpPr/>
                <p:nvPr/>
              </p:nvGrpSpPr>
              <p:grpSpPr>
                <a:xfrm>
                  <a:off x="7302817" y="2711767"/>
                  <a:ext cx="2248852" cy="2430780"/>
                  <a:chOff x="7302817" y="2711767"/>
                  <a:chExt cx="2248852" cy="2430780"/>
                </a:xfrm>
              </p:grpSpPr>
              <p:sp>
                <p:nvSpPr>
                  <p:cNvPr id="909" name="Google Shape;909;p151"/>
                  <p:cNvSpPr/>
                  <p:nvPr/>
                </p:nvSpPr>
                <p:spPr>
                  <a:xfrm>
                    <a:off x="8427719" y="4369117"/>
                    <a:ext cx="933450" cy="557212"/>
                  </a:xfrm>
                  <a:custGeom>
                    <a:avLst/>
                    <a:gdLst/>
                    <a:ahLst/>
                    <a:cxnLst/>
                    <a:rect l="l" t="t" r="r" b="b"/>
                    <a:pathLst>
                      <a:path w="933450" h="557212" extrusionOk="0">
                        <a:moveTo>
                          <a:pt x="0" y="0"/>
                        </a:moveTo>
                        <a:lnTo>
                          <a:pt x="0" y="557213"/>
                        </a:lnTo>
                        <a:lnTo>
                          <a:pt x="933450" y="557213"/>
                        </a:lnTo>
                        <a:lnTo>
                          <a:pt x="256223" y="0"/>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0" name="Google Shape;910;p151"/>
                  <p:cNvSpPr/>
                  <p:nvPr/>
                </p:nvSpPr>
                <p:spPr>
                  <a:xfrm>
                    <a:off x="8549640" y="2711767"/>
                    <a:ext cx="140969" cy="140970"/>
                  </a:xfrm>
                  <a:custGeom>
                    <a:avLst/>
                    <a:gdLst/>
                    <a:ahLst/>
                    <a:cxnLst/>
                    <a:rect l="l" t="t" r="r" b="b"/>
                    <a:pathLst>
                      <a:path w="140969" h="140970" extrusionOk="0">
                        <a:moveTo>
                          <a:pt x="140970" y="70485"/>
                        </a:moveTo>
                        <a:cubicBezTo>
                          <a:pt x="140970" y="109413"/>
                          <a:pt x="109413" y="140970"/>
                          <a:pt x="70485" y="140970"/>
                        </a:cubicBezTo>
                        <a:cubicBezTo>
                          <a:pt x="31557" y="140970"/>
                          <a:pt x="0" y="109413"/>
                          <a:pt x="0" y="70485"/>
                        </a:cubicBezTo>
                        <a:cubicBezTo>
                          <a:pt x="0" y="31557"/>
                          <a:pt x="31557" y="0"/>
                          <a:pt x="70485" y="0"/>
                        </a:cubicBezTo>
                        <a:cubicBezTo>
                          <a:pt x="109413" y="0"/>
                          <a:pt x="140970" y="31557"/>
                          <a:pt x="140970" y="70485"/>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1" name="Google Shape;911;p151"/>
                  <p:cNvSpPr/>
                  <p:nvPr/>
                </p:nvSpPr>
                <p:spPr>
                  <a:xfrm>
                    <a:off x="7302817" y="4927282"/>
                    <a:ext cx="2248852" cy="215265"/>
                  </a:xfrm>
                  <a:custGeom>
                    <a:avLst/>
                    <a:gdLst/>
                    <a:ahLst/>
                    <a:cxnLst/>
                    <a:rect l="l" t="t" r="r" b="b"/>
                    <a:pathLst>
                      <a:path w="2248852" h="215265" extrusionOk="0">
                        <a:moveTo>
                          <a:pt x="2058352" y="0"/>
                        </a:moveTo>
                        <a:lnTo>
                          <a:pt x="151447" y="0"/>
                        </a:lnTo>
                        <a:cubicBezTo>
                          <a:pt x="31432" y="0"/>
                          <a:pt x="0" y="96203"/>
                          <a:pt x="0" y="215265"/>
                        </a:cubicBezTo>
                        <a:lnTo>
                          <a:pt x="2248852" y="215265"/>
                        </a:lnTo>
                        <a:cubicBezTo>
                          <a:pt x="2248852" y="96203"/>
                          <a:pt x="2178368" y="0"/>
                          <a:pt x="2058352" y="0"/>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2" name="Google Shape;912;p151"/>
                  <p:cNvSpPr/>
                  <p:nvPr/>
                </p:nvSpPr>
                <p:spPr>
                  <a:xfrm>
                    <a:off x="7850505" y="4098607"/>
                    <a:ext cx="578167" cy="126682"/>
                  </a:xfrm>
                  <a:custGeom>
                    <a:avLst/>
                    <a:gdLst/>
                    <a:ahLst/>
                    <a:cxnLst/>
                    <a:rect l="l" t="t" r="r" b="b"/>
                    <a:pathLst>
                      <a:path w="578167" h="126682" extrusionOk="0">
                        <a:moveTo>
                          <a:pt x="0" y="0"/>
                        </a:moveTo>
                        <a:lnTo>
                          <a:pt x="578168" y="0"/>
                        </a:lnTo>
                        <a:lnTo>
                          <a:pt x="578168" y="126682"/>
                        </a:lnTo>
                        <a:lnTo>
                          <a:pt x="0" y="126682"/>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3" name="Google Shape;913;p151"/>
                  <p:cNvSpPr/>
                  <p:nvPr/>
                </p:nvSpPr>
                <p:spPr>
                  <a:xfrm>
                    <a:off x="8041005" y="4225290"/>
                    <a:ext cx="196215" cy="126682"/>
                  </a:xfrm>
                  <a:custGeom>
                    <a:avLst/>
                    <a:gdLst/>
                    <a:ahLst/>
                    <a:cxnLst/>
                    <a:rect l="l" t="t" r="r" b="b"/>
                    <a:pathLst>
                      <a:path w="196215" h="126682" extrusionOk="0">
                        <a:moveTo>
                          <a:pt x="0" y="0"/>
                        </a:moveTo>
                        <a:lnTo>
                          <a:pt x="196215" y="0"/>
                        </a:lnTo>
                        <a:lnTo>
                          <a:pt x="196215" y="126682"/>
                        </a:lnTo>
                        <a:lnTo>
                          <a:pt x="0" y="126682"/>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914" name="Google Shape;914;p151"/>
                <p:cNvSpPr/>
                <p:nvPr/>
              </p:nvSpPr>
              <p:spPr>
                <a:xfrm>
                  <a:off x="8427719" y="2335529"/>
                  <a:ext cx="1124902" cy="2248852"/>
                </a:xfrm>
                <a:custGeom>
                  <a:avLst/>
                  <a:gdLst/>
                  <a:ahLst/>
                  <a:cxnLst/>
                  <a:rect l="l" t="t" r="r" b="b"/>
                  <a:pathLst>
                    <a:path w="1124902" h="2248852" extrusionOk="0">
                      <a:moveTo>
                        <a:pt x="639128" y="1124902"/>
                      </a:moveTo>
                      <a:lnTo>
                        <a:pt x="638175" y="1157288"/>
                      </a:lnTo>
                      <a:lnTo>
                        <a:pt x="635318" y="1189673"/>
                      </a:lnTo>
                      <a:lnTo>
                        <a:pt x="631507" y="1222058"/>
                      </a:lnTo>
                      <a:lnTo>
                        <a:pt x="625793" y="1253490"/>
                      </a:lnTo>
                      <a:lnTo>
                        <a:pt x="618173" y="1283970"/>
                      </a:lnTo>
                      <a:lnTo>
                        <a:pt x="610553" y="1314450"/>
                      </a:lnTo>
                      <a:lnTo>
                        <a:pt x="600075" y="1343977"/>
                      </a:lnTo>
                      <a:lnTo>
                        <a:pt x="588645" y="1373505"/>
                      </a:lnTo>
                      <a:lnTo>
                        <a:pt x="575310" y="1401127"/>
                      </a:lnTo>
                      <a:lnTo>
                        <a:pt x="561975" y="1428750"/>
                      </a:lnTo>
                      <a:lnTo>
                        <a:pt x="545782" y="1455420"/>
                      </a:lnTo>
                      <a:lnTo>
                        <a:pt x="529590" y="1481138"/>
                      </a:lnTo>
                      <a:lnTo>
                        <a:pt x="511493" y="1506855"/>
                      </a:lnTo>
                      <a:lnTo>
                        <a:pt x="493395" y="1530668"/>
                      </a:lnTo>
                      <a:lnTo>
                        <a:pt x="472440" y="1553527"/>
                      </a:lnTo>
                      <a:lnTo>
                        <a:pt x="451485" y="1575435"/>
                      </a:lnTo>
                      <a:lnTo>
                        <a:pt x="429578" y="1597343"/>
                      </a:lnTo>
                      <a:lnTo>
                        <a:pt x="406718" y="1617345"/>
                      </a:lnTo>
                      <a:lnTo>
                        <a:pt x="381953" y="1636395"/>
                      </a:lnTo>
                      <a:lnTo>
                        <a:pt x="357188" y="1653540"/>
                      </a:lnTo>
                      <a:lnTo>
                        <a:pt x="331470" y="1670685"/>
                      </a:lnTo>
                      <a:lnTo>
                        <a:pt x="304800" y="1685925"/>
                      </a:lnTo>
                      <a:lnTo>
                        <a:pt x="277178" y="1700213"/>
                      </a:lnTo>
                      <a:lnTo>
                        <a:pt x="248603" y="1712595"/>
                      </a:lnTo>
                      <a:lnTo>
                        <a:pt x="220028" y="1724025"/>
                      </a:lnTo>
                      <a:lnTo>
                        <a:pt x="190500" y="1734502"/>
                      </a:lnTo>
                      <a:lnTo>
                        <a:pt x="160020" y="1743075"/>
                      </a:lnTo>
                      <a:lnTo>
                        <a:pt x="128588" y="1749743"/>
                      </a:lnTo>
                      <a:lnTo>
                        <a:pt x="97155" y="1755458"/>
                      </a:lnTo>
                      <a:lnTo>
                        <a:pt x="65723" y="1759268"/>
                      </a:lnTo>
                      <a:lnTo>
                        <a:pt x="33338" y="1762125"/>
                      </a:lnTo>
                      <a:lnTo>
                        <a:pt x="0" y="1763077"/>
                      </a:lnTo>
                      <a:lnTo>
                        <a:pt x="0" y="2248853"/>
                      </a:lnTo>
                      <a:lnTo>
                        <a:pt x="58103" y="2247900"/>
                      </a:lnTo>
                      <a:lnTo>
                        <a:pt x="115253" y="2243138"/>
                      </a:lnTo>
                      <a:lnTo>
                        <a:pt x="171450" y="2236470"/>
                      </a:lnTo>
                      <a:lnTo>
                        <a:pt x="226695" y="2225993"/>
                      </a:lnTo>
                      <a:lnTo>
                        <a:pt x="281940" y="2213610"/>
                      </a:lnTo>
                      <a:lnTo>
                        <a:pt x="334328" y="2198370"/>
                      </a:lnTo>
                      <a:lnTo>
                        <a:pt x="386715" y="2181225"/>
                      </a:lnTo>
                      <a:lnTo>
                        <a:pt x="438150" y="2161223"/>
                      </a:lnTo>
                      <a:lnTo>
                        <a:pt x="487680" y="2138363"/>
                      </a:lnTo>
                      <a:lnTo>
                        <a:pt x="536257" y="2113598"/>
                      </a:lnTo>
                      <a:lnTo>
                        <a:pt x="583882" y="2085975"/>
                      </a:lnTo>
                      <a:lnTo>
                        <a:pt x="628650" y="2057400"/>
                      </a:lnTo>
                      <a:lnTo>
                        <a:pt x="673418" y="2025968"/>
                      </a:lnTo>
                      <a:lnTo>
                        <a:pt x="715328" y="1992630"/>
                      </a:lnTo>
                      <a:lnTo>
                        <a:pt x="756285" y="1957388"/>
                      </a:lnTo>
                      <a:lnTo>
                        <a:pt x="795338" y="1919288"/>
                      </a:lnTo>
                      <a:lnTo>
                        <a:pt x="832485" y="1880235"/>
                      </a:lnTo>
                      <a:lnTo>
                        <a:pt x="867728" y="1839277"/>
                      </a:lnTo>
                      <a:lnTo>
                        <a:pt x="901065" y="1797368"/>
                      </a:lnTo>
                      <a:lnTo>
                        <a:pt x="932498" y="1753552"/>
                      </a:lnTo>
                      <a:lnTo>
                        <a:pt x="962025" y="1707833"/>
                      </a:lnTo>
                      <a:lnTo>
                        <a:pt x="988695" y="1661160"/>
                      </a:lnTo>
                      <a:lnTo>
                        <a:pt x="1014413" y="1611630"/>
                      </a:lnTo>
                      <a:lnTo>
                        <a:pt x="1036320" y="1562100"/>
                      </a:lnTo>
                      <a:lnTo>
                        <a:pt x="1056323" y="1511618"/>
                      </a:lnTo>
                      <a:lnTo>
                        <a:pt x="1074420" y="1458277"/>
                      </a:lnTo>
                      <a:lnTo>
                        <a:pt x="1089660" y="1405890"/>
                      </a:lnTo>
                      <a:lnTo>
                        <a:pt x="1102043" y="1350645"/>
                      </a:lnTo>
                      <a:lnTo>
                        <a:pt x="1111568" y="1295400"/>
                      </a:lnTo>
                      <a:lnTo>
                        <a:pt x="1119188" y="1239202"/>
                      </a:lnTo>
                      <a:lnTo>
                        <a:pt x="1123950" y="1182052"/>
                      </a:lnTo>
                      <a:lnTo>
                        <a:pt x="1124903" y="1124902"/>
                      </a:lnTo>
                      <a:lnTo>
                        <a:pt x="1124903" y="1124902"/>
                      </a:lnTo>
                      <a:lnTo>
                        <a:pt x="1123950" y="1066800"/>
                      </a:lnTo>
                      <a:lnTo>
                        <a:pt x="1119188" y="1009650"/>
                      </a:lnTo>
                      <a:lnTo>
                        <a:pt x="1111568" y="953453"/>
                      </a:lnTo>
                      <a:lnTo>
                        <a:pt x="1102043" y="898208"/>
                      </a:lnTo>
                      <a:lnTo>
                        <a:pt x="1089660" y="843915"/>
                      </a:lnTo>
                      <a:lnTo>
                        <a:pt x="1074420" y="790575"/>
                      </a:lnTo>
                      <a:lnTo>
                        <a:pt x="1056323" y="738188"/>
                      </a:lnTo>
                      <a:lnTo>
                        <a:pt x="1036320" y="686753"/>
                      </a:lnTo>
                      <a:lnTo>
                        <a:pt x="1014413" y="637223"/>
                      </a:lnTo>
                      <a:lnTo>
                        <a:pt x="988695" y="588645"/>
                      </a:lnTo>
                      <a:lnTo>
                        <a:pt x="962025" y="541020"/>
                      </a:lnTo>
                      <a:lnTo>
                        <a:pt x="932498" y="496253"/>
                      </a:lnTo>
                      <a:lnTo>
                        <a:pt x="901065" y="451485"/>
                      </a:lnTo>
                      <a:lnTo>
                        <a:pt x="867728" y="409575"/>
                      </a:lnTo>
                      <a:lnTo>
                        <a:pt x="832485" y="368617"/>
                      </a:lnTo>
                      <a:lnTo>
                        <a:pt x="795338" y="329565"/>
                      </a:lnTo>
                      <a:lnTo>
                        <a:pt x="756285" y="292417"/>
                      </a:lnTo>
                      <a:lnTo>
                        <a:pt x="715328" y="256223"/>
                      </a:lnTo>
                      <a:lnTo>
                        <a:pt x="673418" y="223838"/>
                      </a:lnTo>
                      <a:lnTo>
                        <a:pt x="628650" y="191453"/>
                      </a:lnTo>
                      <a:lnTo>
                        <a:pt x="583882" y="162878"/>
                      </a:lnTo>
                      <a:lnTo>
                        <a:pt x="536257" y="136208"/>
                      </a:lnTo>
                      <a:lnTo>
                        <a:pt x="487680" y="110490"/>
                      </a:lnTo>
                      <a:lnTo>
                        <a:pt x="438150" y="88583"/>
                      </a:lnTo>
                      <a:lnTo>
                        <a:pt x="386715" y="68580"/>
                      </a:lnTo>
                      <a:lnTo>
                        <a:pt x="334328" y="50483"/>
                      </a:lnTo>
                      <a:lnTo>
                        <a:pt x="281940" y="35242"/>
                      </a:lnTo>
                      <a:lnTo>
                        <a:pt x="226695" y="22860"/>
                      </a:lnTo>
                      <a:lnTo>
                        <a:pt x="171450" y="12383"/>
                      </a:lnTo>
                      <a:lnTo>
                        <a:pt x="115253" y="5715"/>
                      </a:lnTo>
                      <a:lnTo>
                        <a:pt x="58103" y="953"/>
                      </a:lnTo>
                      <a:lnTo>
                        <a:pt x="0" y="0"/>
                      </a:lnTo>
                      <a:lnTo>
                        <a:pt x="0" y="485775"/>
                      </a:lnTo>
                      <a:lnTo>
                        <a:pt x="33338" y="486728"/>
                      </a:lnTo>
                      <a:lnTo>
                        <a:pt x="65723" y="489585"/>
                      </a:lnTo>
                      <a:lnTo>
                        <a:pt x="97155" y="493395"/>
                      </a:lnTo>
                      <a:lnTo>
                        <a:pt x="128588" y="499110"/>
                      </a:lnTo>
                      <a:lnTo>
                        <a:pt x="160020" y="506730"/>
                      </a:lnTo>
                      <a:lnTo>
                        <a:pt x="190500" y="514350"/>
                      </a:lnTo>
                      <a:lnTo>
                        <a:pt x="220028" y="524828"/>
                      </a:lnTo>
                      <a:lnTo>
                        <a:pt x="248603" y="536258"/>
                      </a:lnTo>
                      <a:lnTo>
                        <a:pt x="277178" y="548640"/>
                      </a:lnTo>
                      <a:lnTo>
                        <a:pt x="304800" y="562928"/>
                      </a:lnTo>
                      <a:lnTo>
                        <a:pt x="331470" y="578168"/>
                      </a:lnTo>
                      <a:lnTo>
                        <a:pt x="357188" y="595313"/>
                      </a:lnTo>
                      <a:lnTo>
                        <a:pt x="381953" y="612458"/>
                      </a:lnTo>
                      <a:lnTo>
                        <a:pt x="406718" y="631508"/>
                      </a:lnTo>
                      <a:lnTo>
                        <a:pt x="429578" y="652463"/>
                      </a:lnTo>
                      <a:lnTo>
                        <a:pt x="451485" y="673418"/>
                      </a:lnTo>
                      <a:lnTo>
                        <a:pt x="472440" y="695325"/>
                      </a:lnTo>
                      <a:lnTo>
                        <a:pt x="493395" y="718185"/>
                      </a:lnTo>
                      <a:lnTo>
                        <a:pt x="511493" y="741998"/>
                      </a:lnTo>
                      <a:lnTo>
                        <a:pt x="529590" y="767715"/>
                      </a:lnTo>
                      <a:lnTo>
                        <a:pt x="545782" y="793433"/>
                      </a:lnTo>
                      <a:lnTo>
                        <a:pt x="561975" y="820103"/>
                      </a:lnTo>
                      <a:lnTo>
                        <a:pt x="575310" y="847725"/>
                      </a:lnTo>
                      <a:lnTo>
                        <a:pt x="588645" y="876300"/>
                      </a:lnTo>
                      <a:lnTo>
                        <a:pt x="600075" y="904875"/>
                      </a:lnTo>
                      <a:lnTo>
                        <a:pt x="610553" y="934403"/>
                      </a:lnTo>
                      <a:lnTo>
                        <a:pt x="618173" y="964883"/>
                      </a:lnTo>
                      <a:lnTo>
                        <a:pt x="625793" y="996315"/>
                      </a:lnTo>
                      <a:lnTo>
                        <a:pt x="631507" y="1026795"/>
                      </a:lnTo>
                      <a:lnTo>
                        <a:pt x="635318" y="1059180"/>
                      </a:lnTo>
                      <a:lnTo>
                        <a:pt x="638175" y="1091565"/>
                      </a:lnTo>
                      <a:lnTo>
                        <a:pt x="639128" y="1124902"/>
                      </a:lnTo>
                    </a:path>
                  </a:pathLst>
                </a:custGeom>
                <a:solidFill>
                  <a:srgbClr val="E2758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915" name="Google Shape;915;p151"/>
              <p:cNvGrpSpPr/>
              <p:nvPr/>
            </p:nvGrpSpPr>
            <p:grpSpPr>
              <a:xfrm>
                <a:off x="8138160" y="2335530"/>
                <a:ext cx="578167" cy="1209674"/>
                <a:chOff x="8138160" y="2335530"/>
                <a:chExt cx="578167" cy="1209674"/>
              </a:xfrm>
            </p:grpSpPr>
            <p:sp>
              <p:nvSpPr>
                <p:cNvPr id="916" name="Google Shape;916;p151"/>
                <p:cNvSpPr/>
                <p:nvPr/>
              </p:nvSpPr>
              <p:spPr>
                <a:xfrm>
                  <a:off x="8214360" y="2335530"/>
                  <a:ext cx="425767" cy="716279"/>
                </a:xfrm>
                <a:custGeom>
                  <a:avLst/>
                  <a:gdLst/>
                  <a:ahLst/>
                  <a:cxnLst/>
                  <a:rect l="l" t="t" r="r" b="b"/>
                  <a:pathLst>
                    <a:path w="425767" h="716279" extrusionOk="0">
                      <a:moveTo>
                        <a:pt x="0" y="0"/>
                      </a:moveTo>
                      <a:lnTo>
                        <a:pt x="425768" y="0"/>
                      </a:lnTo>
                      <a:lnTo>
                        <a:pt x="425768" y="716280"/>
                      </a:lnTo>
                      <a:lnTo>
                        <a:pt x="0" y="716280"/>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7" name="Google Shape;917;p151"/>
                <p:cNvSpPr/>
                <p:nvPr/>
              </p:nvSpPr>
              <p:spPr>
                <a:xfrm>
                  <a:off x="8287702" y="3051810"/>
                  <a:ext cx="279082" cy="493394"/>
                </a:xfrm>
                <a:custGeom>
                  <a:avLst/>
                  <a:gdLst/>
                  <a:ahLst/>
                  <a:cxnLst/>
                  <a:rect l="l" t="t" r="r" b="b"/>
                  <a:pathLst>
                    <a:path w="279082" h="493394" extrusionOk="0">
                      <a:moveTo>
                        <a:pt x="0" y="0"/>
                      </a:moveTo>
                      <a:lnTo>
                        <a:pt x="279082" y="0"/>
                      </a:lnTo>
                      <a:lnTo>
                        <a:pt x="279082" y="493395"/>
                      </a:lnTo>
                      <a:lnTo>
                        <a:pt x="0" y="493395"/>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8" name="Google Shape;918;p151"/>
                <p:cNvSpPr/>
                <p:nvPr/>
              </p:nvSpPr>
              <p:spPr>
                <a:xfrm>
                  <a:off x="8138160" y="3180397"/>
                  <a:ext cx="578167" cy="105727"/>
                </a:xfrm>
                <a:custGeom>
                  <a:avLst/>
                  <a:gdLst/>
                  <a:ahLst/>
                  <a:cxnLst/>
                  <a:rect l="l" t="t" r="r" b="b"/>
                  <a:pathLst>
                    <a:path w="578167" h="105727" extrusionOk="0">
                      <a:moveTo>
                        <a:pt x="0" y="0"/>
                      </a:moveTo>
                      <a:lnTo>
                        <a:pt x="578168" y="0"/>
                      </a:lnTo>
                      <a:lnTo>
                        <a:pt x="578168" y="105728"/>
                      </a:lnTo>
                      <a:lnTo>
                        <a:pt x="0" y="105728"/>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919" name="Google Shape;919;p151"/>
              <p:cNvSpPr/>
              <p:nvPr/>
            </p:nvSpPr>
            <p:spPr>
              <a:xfrm>
                <a:off x="7300912" y="5141594"/>
                <a:ext cx="3367087" cy="859155"/>
              </a:xfrm>
              <a:custGeom>
                <a:avLst/>
                <a:gdLst/>
                <a:ahLst/>
                <a:cxnLst/>
                <a:rect l="l" t="t" r="r" b="b"/>
                <a:pathLst>
                  <a:path w="3367087" h="859155" extrusionOk="0">
                    <a:moveTo>
                      <a:pt x="0" y="0"/>
                    </a:moveTo>
                    <a:lnTo>
                      <a:pt x="3367088" y="0"/>
                    </a:lnTo>
                    <a:lnTo>
                      <a:pt x="3367088" y="859155"/>
                    </a:lnTo>
                    <a:lnTo>
                      <a:pt x="0" y="859155"/>
                    </a:lnTo>
                    <a:lnTo>
                      <a:pt x="0" y="0"/>
                    </a:lnTo>
                    <a:close/>
                  </a:path>
                </a:pathLst>
              </a:custGeom>
              <a:solidFill>
                <a:srgbClr val="4D4D4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0" name="Google Shape;920;p151"/>
              <p:cNvSpPr/>
              <p:nvPr/>
            </p:nvSpPr>
            <p:spPr>
              <a:xfrm>
                <a:off x="8330564" y="3726180"/>
                <a:ext cx="192405" cy="191452"/>
              </a:xfrm>
              <a:custGeom>
                <a:avLst/>
                <a:gdLst/>
                <a:ahLst/>
                <a:cxnLst/>
                <a:rect l="l" t="t" r="r" b="b"/>
                <a:pathLst>
                  <a:path w="192405" h="191452" extrusionOk="0">
                    <a:moveTo>
                      <a:pt x="0" y="95250"/>
                    </a:moveTo>
                    <a:lnTo>
                      <a:pt x="61913" y="130492"/>
                    </a:lnTo>
                    <a:lnTo>
                      <a:pt x="96203" y="191452"/>
                    </a:lnTo>
                    <a:lnTo>
                      <a:pt x="131445" y="130492"/>
                    </a:lnTo>
                    <a:lnTo>
                      <a:pt x="192405" y="95250"/>
                    </a:lnTo>
                    <a:lnTo>
                      <a:pt x="131445" y="60960"/>
                    </a:lnTo>
                    <a:lnTo>
                      <a:pt x="96203" y="0"/>
                    </a:lnTo>
                    <a:lnTo>
                      <a:pt x="61913" y="60960"/>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921" name="Google Shape;921;p151"/>
              <p:cNvGrpSpPr/>
              <p:nvPr/>
            </p:nvGrpSpPr>
            <p:grpSpPr>
              <a:xfrm>
                <a:off x="9551669" y="857250"/>
                <a:ext cx="1127760" cy="5143499"/>
                <a:chOff x="9551669" y="857250"/>
                <a:chExt cx="1127760" cy="5143499"/>
              </a:xfrm>
            </p:grpSpPr>
            <p:sp>
              <p:nvSpPr>
                <p:cNvPr id="922" name="Google Shape;922;p151"/>
                <p:cNvSpPr/>
                <p:nvPr/>
              </p:nvSpPr>
              <p:spPr>
                <a:xfrm>
                  <a:off x="9552622" y="857250"/>
                  <a:ext cx="1124902" cy="1478279"/>
                </a:xfrm>
                <a:custGeom>
                  <a:avLst/>
                  <a:gdLst/>
                  <a:ahLst/>
                  <a:cxnLst/>
                  <a:rect l="l" t="t" r="r" b="b"/>
                  <a:pathLst>
                    <a:path w="1124902" h="1478279" extrusionOk="0">
                      <a:moveTo>
                        <a:pt x="0" y="0"/>
                      </a:moveTo>
                      <a:lnTo>
                        <a:pt x="1124902" y="0"/>
                      </a:lnTo>
                      <a:lnTo>
                        <a:pt x="1124902" y="1478280"/>
                      </a:lnTo>
                      <a:lnTo>
                        <a:pt x="0" y="1478280"/>
                      </a:lnTo>
                      <a:lnTo>
                        <a:pt x="0" y="0"/>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3" name="Google Shape;923;p151"/>
                <p:cNvSpPr/>
                <p:nvPr/>
              </p:nvSpPr>
              <p:spPr>
                <a:xfrm>
                  <a:off x="9552622" y="1211580"/>
                  <a:ext cx="1124902" cy="1123949"/>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4" name="Google Shape;924;p151"/>
                <p:cNvSpPr/>
                <p:nvPr/>
              </p:nvSpPr>
              <p:spPr>
                <a:xfrm>
                  <a:off x="9552622" y="2335529"/>
                  <a:ext cx="1124902" cy="1124902"/>
                </a:xfrm>
                <a:custGeom>
                  <a:avLst/>
                  <a:gdLst/>
                  <a:ahLst/>
                  <a:cxnLst/>
                  <a:rect l="l" t="t" r="r" b="b"/>
                  <a:pathLst>
                    <a:path w="1124902" h="1124902" extrusionOk="0">
                      <a:moveTo>
                        <a:pt x="1124902" y="0"/>
                      </a:moveTo>
                      <a:lnTo>
                        <a:pt x="1124902" y="1124902"/>
                      </a:lnTo>
                      <a:lnTo>
                        <a:pt x="1066800" y="1122998"/>
                      </a:lnTo>
                      <a:lnTo>
                        <a:pt x="1009650" y="1119188"/>
                      </a:lnTo>
                      <a:lnTo>
                        <a:pt x="953452" y="1112520"/>
                      </a:lnTo>
                      <a:lnTo>
                        <a:pt x="898207" y="1102043"/>
                      </a:lnTo>
                      <a:lnTo>
                        <a:pt x="843915" y="1089660"/>
                      </a:lnTo>
                      <a:lnTo>
                        <a:pt x="790575" y="1074420"/>
                      </a:lnTo>
                      <a:lnTo>
                        <a:pt x="738188" y="1056323"/>
                      </a:lnTo>
                      <a:lnTo>
                        <a:pt x="686752" y="1036320"/>
                      </a:lnTo>
                      <a:lnTo>
                        <a:pt x="637222" y="1013460"/>
                      </a:lnTo>
                      <a:lnTo>
                        <a:pt x="588645" y="988695"/>
                      </a:lnTo>
                      <a:lnTo>
                        <a:pt x="541972" y="962025"/>
                      </a:lnTo>
                      <a:lnTo>
                        <a:pt x="496252" y="932498"/>
                      </a:lnTo>
                      <a:lnTo>
                        <a:pt x="452438" y="901065"/>
                      </a:lnTo>
                      <a:lnTo>
                        <a:pt x="409575" y="867728"/>
                      </a:lnTo>
                      <a:lnTo>
                        <a:pt x="368617" y="832485"/>
                      </a:lnTo>
                      <a:lnTo>
                        <a:pt x="329565" y="795338"/>
                      </a:lnTo>
                      <a:lnTo>
                        <a:pt x="292417" y="756285"/>
                      </a:lnTo>
                      <a:lnTo>
                        <a:pt x="257175" y="715328"/>
                      </a:lnTo>
                      <a:lnTo>
                        <a:pt x="223838" y="672465"/>
                      </a:lnTo>
                      <a:lnTo>
                        <a:pt x="192405" y="628650"/>
                      </a:lnTo>
                      <a:lnTo>
                        <a:pt x="162877" y="582930"/>
                      </a:lnTo>
                      <a:lnTo>
                        <a:pt x="136207" y="536258"/>
                      </a:lnTo>
                      <a:lnTo>
                        <a:pt x="111442" y="487680"/>
                      </a:lnTo>
                      <a:lnTo>
                        <a:pt x="88582" y="438150"/>
                      </a:lnTo>
                      <a:lnTo>
                        <a:pt x="68580" y="386715"/>
                      </a:lnTo>
                      <a:lnTo>
                        <a:pt x="50482" y="334328"/>
                      </a:lnTo>
                      <a:lnTo>
                        <a:pt x="35242" y="280988"/>
                      </a:lnTo>
                      <a:lnTo>
                        <a:pt x="22860" y="226695"/>
                      </a:lnTo>
                      <a:lnTo>
                        <a:pt x="12382" y="171450"/>
                      </a:lnTo>
                      <a:lnTo>
                        <a:pt x="5715" y="115253"/>
                      </a:lnTo>
                      <a:lnTo>
                        <a:pt x="1905" y="58103"/>
                      </a:lnTo>
                      <a:lnTo>
                        <a:pt x="0" y="0"/>
                      </a:lnTo>
                      <a:lnTo>
                        <a:pt x="1124902"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5" name="Google Shape;925;p151"/>
                <p:cNvSpPr/>
                <p:nvPr/>
              </p:nvSpPr>
              <p:spPr>
                <a:xfrm>
                  <a:off x="10191750" y="2335529"/>
                  <a:ext cx="485775" cy="485775"/>
                </a:xfrm>
                <a:custGeom>
                  <a:avLst/>
                  <a:gdLst/>
                  <a:ahLst/>
                  <a:cxnLst/>
                  <a:rect l="l" t="t" r="r" b="b"/>
                  <a:pathLst>
                    <a:path w="485775" h="485775" extrusionOk="0">
                      <a:moveTo>
                        <a:pt x="485775" y="0"/>
                      </a:moveTo>
                      <a:lnTo>
                        <a:pt x="485775" y="485775"/>
                      </a:lnTo>
                      <a:lnTo>
                        <a:pt x="461010" y="484823"/>
                      </a:lnTo>
                      <a:lnTo>
                        <a:pt x="436245" y="482917"/>
                      </a:lnTo>
                      <a:lnTo>
                        <a:pt x="411480" y="480060"/>
                      </a:lnTo>
                      <a:lnTo>
                        <a:pt x="387668" y="475298"/>
                      </a:lnTo>
                      <a:lnTo>
                        <a:pt x="363855" y="469583"/>
                      </a:lnTo>
                      <a:lnTo>
                        <a:pt x="340995" y="462915"/>
                      </a:lnTo>
                      <a:lnTo>
                        <a:pt x="318135" y="455295"/>
                      </a:lnTo>
                      <a:lnTo>
                        <a:pt x="296227" y="446723"/>
                      </a:lnTo>
                      <a:lnTo>
                        <a:pt x="274320" y="437198"/>
                      </a:lnTo>
                      <a:lnTo>
                        <a:pt x="253365" y="426720"/>
                      </a:lnTo>
                      <a:lnTo>
                        <a:pt x="233363" y="415290"/>
                      </a:lnTo>
                      <a:lnTo>
                        <a:pt x="213360" y="402908"/>
                      </a:lnTo>
                      <a:lnTo>
                        <a:pt x="194310" y="389573"/>
                      </a:lnTo>
                      <a:lnTo>
                        <a:pt x="176213" y="375285"/>
                      </a:lnTo>
                      <a:lnTo>
                        <a:pt x="159068" y="360045"/>
                      </a:lnTo>
                      <a:lnTo>
                        <a:pt x="141923" y="343853"/>
                      </a:lnTo>
                      <a:lnTo>
                        <a:pt x="125730" y="326708"/>
                      </a:lnTo>
                      <a:lnTo>
                        <a:pt x="110490" y="309563"/>
                      </a:lnTo>
                      <a:lnTo>
                        <a:pt x="96202" y="291465"/>
                      </a:lnTo>
                      <a:lnTo>
                        <a:pt x="82868" y="272415"/>
                      </a:lnTo>
                      <a:lnTo>
                        <a:pt x="70485" y="252413"/>
                      </a:lnTo>
                      <a:lnTo>
                        <a:pt x="59055" y="232410"/>
                      </a:lnTo>
                      <a:lnTo>
                        <a:pt x="48577" y="211455"/>
                      </a:lnTo>
                      <a:lnTo>
                        <a:pt x="39052" y="189548"/>
                      </a:lnTo>
                      <a:lnTo>
                        <a:pt x="30480" y="167640"/>
                      </a:lnTo>
                      <a:lnTo>
                        <a:pt x="22860" y="144780"/>
                      </a:lnTo>
                      <a:lnTo>
                        <a:pt x="16193" y="121920"/>
                      </a:lnTo>
                      <a:lnTo>
                        <a:pt x="10477" y="98108"/>
                      </a:lnTo>
                      <a:lnTo>
                        <a:pt x="5715" y="74295"/>
                      </a:lnTo>
                      <a:lnTo>
                        <a:pt x="2857" y="49530"/>
                      </a:lnTo>
                      <a:lnTo>
                        <a:pt x="952" y="24765"/>
                      </a:lnTo>
                      <a:lnTo>
                        <a:pt x="0" y="0"/>
                      </a:lnTo>
                      <a:lnTo>
                        <a:pt x="485775" y="0"/>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6" name="Google Shape;926;p151"/>
                <p:cNvSpPr/>
                <p:nvPr/>
              </p:nvSpPr>
              <p:spPr>
                <a:xfrm>
                  <a:off x="9551669" y="4875847"/>
                  <a:ext cx="1125855" cy="1124902"/>
                </a:xfrm>
                <a:custGeom>
                  <a:avLst/>
                  <a:gdLst/>
                  <a:ahLst/>
                  <a:cxnLst/>
                  <a:rect l="l" t="t" r="r" b="b"/>
                  <a:pathLst>
                    <a:path w="1125855" h="1124902" extrusionOk="0">
                      <a:moveTo>
                        <a:pt x="1125855" y="1124903"/>
                      </a:moveTo>
                      <a:lnTo>
                        <a:pt x="0" y="1124903"/>
                      </a:lnTo>
                      <a:lnTo>
                        <a:pt x="1905" y="1066800"/>
                      </a:lnTo>
                      <a:lnTo>
                        <a:pt x="5715" y="1009650"/>
                      </a:lnTo>
                      <a:lnTo>
                        <a:pt x="12382" y="953453"/>
                      </a:lnTo>
                      <a:lnTo>
                        <a:pt x="22860" y="898208"/>
                      </a:lnTo>
                      <a:lnTo>
                        <a:pt x="35243" y="843915"/>
                      </a:lnTo>
                      <a:lnTo>
                        <a:pt x="50482" y="790575"/>
                      </a:lnTo>
                      <a:lnTo>
                        <a:pt x="68580" y="738188"/>
                      </a:lnTo>
                      <a:lnTo>
                        <a:pt x="88582" y="686753"/>
                      </a:lnTo>
                      <a:lnTo>
                        <a:pt x="111443" y="637222"/>
                      </a:lnTo>
                      <a:lnTo>
                        <a:pt x="136207" y="588645"/>
                      </a:lnTo>
                      <a:lnTo>
                        <a:pt x="162878" y="541972"/>
                      </a:lnTo>
                      <a:lnTo>
                        <a:pt x="192405" y="496253"/>
                      </a:lnTo>
                      <a:lnTo>
                        <a:pt x="223838" y="452438"/>
                      </a:lnTo>
                      <a:lnTo>
                        <a:pt x="257175" y="409575"/>
                      </a:lnTo>
                      <a:lnTo>
                        <a:pt x="292418" y="368618"/>
                      </a:lnTo>
                      <a:lnTo>
                        <a:pt x="329565" y="329565"/>
                      </a:lnTo>
                      <a:lnTo>
                        <a:pt x="368618" y="292418"/>
                      </a:lnTo>
                      <a:lnTo>
                        <a:pt x="409575" y="257175"/>
                      </a:lnTo>
                      <a:lnTo>
                        <a:pt x="452438" y="223838"/>
                      </a:lnTo>
                      <a:lnTo>
                        <a:pt x="496253" y="192405"/>
                      </a:lnTo>
                      <a:lnTo>
                        <a:pt x="541973" y="162878"/>
                      </a:lnTo>
                      <a:lnTo>
                        <a:pt x="588645" y="136208"/>
                      </a:lnTo>
                      <a:lnTo>
                        <a:pt x="637223" y="111443"/>
                      </a:lnTo>
                      <a:lnTo>
                        <a:pt x="686753" y="88583"/>
                      </a:lnTo>
                      <a:lnTo>
                        <a:pt x="738188" y="68580"/>
                      </a:lnTo>
                      <a:lnTo>
                        <a:pt x="790575" y="50483"/>
                      </a:lnTo>
                      <a:lnTo>
                        <a:pt x="843915" y="35243"/>
                      </a:lnTo>
                      <a:lnTo>
                        <a:pt x="898207" y="22860"/>
                      </a:lnTo>
                      <a:lnTo>
                        <a:pt x="953453" y="12383"/>
                      </a:lnTo>
                      <a:lnTo>
                        <a:pt x="1009650" y="5715"/>
                      </a:lnTo>
                      <a:lnTo>
                        <a:pt x="1066800" y="1905"/>
                      </a:lnTo>
                      <a:lnTo>
                        <a:pt x="1124903" y="0"/>
                      </a:lnTo>
                      <a:lnTo>
                        <a:pt x="1125855" y="1124903"/>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7" name="Google Shape;927;p151"/>
                <p:cNvSpPr/>
                <p:nvPr/>
              </p:nvSpPr>
              <p:spPr>
                <a:xfrm>
                  <a:off x="10038397" y="5361622"/>
                  <a:ext cx="641032" cy="639127"/>
                </a:xfrm>
                <a:custGeom>
                  <a:avLst/>
                  <a:gdLst/>
                  <a:ahLst/>
                  <a:cxnLst/>
                  <a:rect l="l" t="t" r="r" b="b"/>
                  <a:pathLst>
                    <a:path w="641032" h="639127" extrusionOk="0">
                      <a:moveTo>
                        <a:pt x="639127" y="639128"/>
                      </a:moveTo>
                      <a:lnTo>
                        <a:pt x="0" y="639128"/>
                      </a:lnTo>
                      <a:lnTo>
                        <a:pt x="952" y="605790"/>
                      </a:lnTo>
                      <a:lnTo>
                        <a:pt x="3810" y="573405"/>
                      </a:lnTo>
                      <a:lnTo>
                        <a:pt x="7620" y="541020"/>
                      </a:lnTo>
                      <a:lnTo>
                        <a:pt x="13335" y="509588"/>
                      </a:lnTo>
                      <a:lnTo>
                        <a:pt x="20955" y="479108"/>
                      </a:lnTo>
                      <a:lnTo>
                        <a:pt x="29527" y="448628"/>
                      </a:lnTo>
                      <a:lnTo>
                        <a:pt x="40005" y="419100"/>
                      </a:lnTo>
                      <a:lnTo>
                        <a:pt x="51435" y="389572"/>
                      </a:lnTo>
                      <a:lnTo>
                        <a:pt x="63817" y="360997"/>
                      </a:lnTo>
                      <a:lnTo>
                        <a:pt x="78105" y="333375"/>
                      </a:lnTo>
                      <a:lnTo>
                        <a:pt x="93345" y="306705"/>
                      </a:lnTo>
                      <a:lnTo>
                        <a:pt x="109538" y="280988"/>
                      </a:lnTo>
                      <a:lnTo>
                        <a:pt x="127635" y="256222"/>
                      </a:lnTo>
                      <a:lnTo>
                        <a:pt x="146685" y="232410"/>
                      </a:lnTo>
                      <a:lnTo>
                        <a:pt x="166688" y="209550"/>
                      </a:lnTo>
                      <a:lnTo>
                        <a:pt x="187642" y="186690"/>
                      </a:lnTo>
                      <a:lnTo>
                        <a:pt x="210502" y="165735"/>
                      </a:lnTo>
                      <a:lnTo>
                        <a:pt x="233363" y="145733"/>
                      </a:lnTo>
                      <a:lnTo>
                        <a:pt x="257175" y="126683"/>
                      </a:lnTo>
                      <a:lnTo>
                        <a:pt x="281940" y="109538"/>
                      </a:lnTo>
                      <a:lnTo>
                        <a:pt x="307657" y="93345"/>
                      </a:lnTo>
                      <a:lnTo>
                        <a:pt x="334327" y="78105"/>
                      </a:lnTo>
                      <a:lnTo>
                        <a:pt x="361950" y="63818"/>
                      </a:lnTo>
                      <a:lnTo>
                        <a:pt x="390525" y="51435"/>
                      </a:lnTo>
                      <a:lnTo>
                        <a:pt x="420052" y="40005"/>
                      </a:lnTo>
                      <a:lnTo>
                        <a:pt x="449580" y="29528"/>
                      </a:lnTo>
                      <a:lnTo>
                        <a:pt x="480060" y="20955"/>
                      </a:lnTo>
                      <a:lnTo>
                        <a:pt x="511492" y="13335"/>
                      </a:lnTo>
                      <a:lnTo>
                        <a:pt x="542925" y="7620"/>
                      </a:lnTo>
                      <a:lnTo>
                        <a:pt x="575310" y="3810"/>
                      </a:lnTo>
                      <a:lnTo>
                        <a:pt x="607695" y="953"/>
                      </a:lnTo>
                      <a:lnTo>
                        <a:pt x="641032" y="0"/>
                      </a:lnTo>
                      <a:lnTo>
                        <a:pt x="641032" y="639128"/>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928" name="Google Shape;928;p151"/>
              <p:cNvSpPr/>
              <p:nvPr/>
            </p:nvSpPr>
            <p:spPr>
              <a:xfrm>
                <a:off x="6177915" y="3460432"/>
                <a:ext cx="1123949" cy="1123950"/>
              </a:xfrm>
              <a:custGeom>
                <a:avLst/>
                <a:gdLst/>
                <a:ahLst/>
                <a:cxnLst/>
                <a:rect l="l" t="t" r="r" b="b"/>
                <a:pathLst>
                  <a:path w="1123949" h="1123950" extrusionOk="0">
                    <a:moveTo>
                      <a:pt x="1066800" y="953"/>
                    </a:moveTo>
                    <a:lnTo>
                      <a:pt x="1009650" y="5715"/>
                    </a:lnTo>
                    <a:lnTo>
                      <a:pt x="953453" y="12383"/>
                    </a:lnTo>
                    <a:lnTo>
                      <a:pt x="897255" y="22860"/>
                    </a:lnTo>
                    <a:lnTo>
                      <a:pt x="842962" y="35243"/>
                    </a:lnTo>
                    <a:lnTo>
                      <a:pt x="789622" y="50483"/>
                    </a:lnTo>
                    <a:lnTo>
                      <a:pt x="738187" y="68580"/>
                    </a:lnTo>
                    <a:lnTo>
                      <a:pt x="686753" y="87630"/>
                    </a:lnTo>
                    <a:lnTo>
                      <a:pt x="637222" y="110490"/>
                    </a:lnTo>
                    <a:lnTo>
                      <a:pt x="588645" y="135255"/>
                    </a:lnTo>
                    <a:lnTo>
                      <a:pt x="541020" y="162878"/>
                    </a:lnTo>
                    <a:lnTo>
                      <a:pt x="495300" y="191453"/>
                    </a:lnTo>
                    <a:lnTo>
                      <a:pt x="451485" y="222885"/>
                    </a:lnTo>
                    <a:lnTo>
                      <a:pt x="409575" y="256223"/>
                    </a:lnTo>
                    <a:lnTo>
                      <a:pt x="368617" y="291465"/>
                    </a:lnTo>
                    <a:lnTo>
                      <a:pt x="329565" y="329565"/>
                    </a:lnTo>
                    <a:lnTo>
                      <a:pt x="292417" y="368618"/>
                    </a:lnTo>
                    <a:lnTo>
                      <a:pt x="256222" y="408623"/>
                    </a:lnTo>
                    <a:lnTo>
                      <a:pt x="222885" y="451485"/>
                    </a:lnTo>
                    <a:lnTo>
                      <a:pt x="191453" y="495300"/>
                    </a:lnTo>
                    <a:lnTo>
                      <a:pt x="162878" y="541020"/>
                    </a:lnTo>
                    <a:lnTo>
                      <a:pt x="136207" y="587693"/>
                    </a:lnTo>
                    <a:lnTo>
                      <a:pt x="110490" y="636270"/>
                    </a:lnTo>
                    <a:lnTo>
                      <a:pt x="88582" y="686753"/>
                    </a:lnTo>
                    <a:lnTo>
                      <a:pt x="68580" y="737235"/>
                    </a:lnTo>
                    <a:lnTo>
                      <a:pt x="50482" y="789623"/>
                    </a:lnTo>
                    <a:lnTo>
                      <a:pt x="35242" y="842963"/>
                    </a:lnTo>
                    <a:lnTo>
                      <a:pt x="22860" y="897255"/>
                    </a:lnTo>
                    <a:lnTo>
                      <a:pt x="12382" y="952500"/>
                    </a:lnTo>
                    <a:lnTo>
                      <a:pt x="5715" y="1009650"/>
                    </a:lnTo>
                    <a:lnTo>
                      <a:pt x="953" y="1065848"/>
                    </a:lnTo>
                    <a:lnTo>
                      <a:pt x="0" y="1123950"/>
                    </a:lnTo>
                    <a:lnTo>
                      <a:pt x="485775" y="1123950"/>
                    </a:lnTo>
                    <a:lnTo>
                      <a:pt x="486728" y="1091565"/>
                    </a:lnTo>
                    <a:lnTo>
                      <a:pt x="489585" y="1059180"/>
                    </a:lnTo>
                    <a:lnTo>
                      <a:pt x="493395" y="1026795"/>
                    </a:lnTo>
                    <a:lnTo>
                      <a:pt x="499110" y="995363"/>
                    </a:lnTo>
                    <a:lnTo>
                      <a:pt x="506730" y="964883"/>
                    </a:lnTo>
                    <a:lnTo>
                      <a:pt x="514350" y="934403"/>
                    </a:lnTo>
                    <a:lnTo>
                      <a:pt x="524828" y="904875"/>
                    </a:lnTo>
                    <a:lnTo>
                      <a:pt x="536258" y="875348"/>
                    </a:lnTo>
                    <a:lnTo>
                      <a:pt x="548640" y="847725"/>
                    </a:lnTo>
                    <a:lnTo>
                      <a:pt x="562928" y="820103"/>
                    </a:lnTo>
                    <a:lnTo>
                      <a:pt x="578167" y="793433"/>
                    </a:lnTo>
                    <a:lnTo>
                      <a:pt x="595312" y="767715"/>
                    </a:lnTo>
                    <a:lnTo>
                      <a:pt x="612458" y="741998"/>
                    </a:lnTo>
                    <a:lnTo>
                      <a:pt x="631508" y="718185"/>
                    </a:lnTo>
                    <a:lnTo>
                      <a:pt x="652462" y="695325"/>
                    </a:lnTo>
                    <a:lnTo>
                      <a:pt x="672465" y="672465"/>
                    </a:lnTo>
                    <a:lnTo>
                      <a:pt x="695325" y="651510"/>
                    </a:lnTo>
                    <a:lnTo>
                      <a:pt x="718185" y="631508"/>
                    </a:lnTo>
                    <a:lnTo>
                      <a:pt x="741997" y="612458"/>
                    </a:lnTo>
                    <a:lnTo>
                      <a:pt x="767715" y="595313"/>
                    </a:lnTo>
                    <a:lnTo>
                      <a:pt x="793433" y="578168"/>
                    </a:lnTo>
                    <a:lnTo>
                      <a:pt x="820103" y="562928"/>
                    </a:lnTo>
                    <a:lnTo>
                      <a:pt x="847725" y="548640"/>
                    </a:lnTo>
                    <a:lnTo>
                      <a:pt x="875347" y="536258"/>
                    </a:lnTo>
                    <a:lnTo>
                      <a:pt x="904875" y="524828"/>
                    </a:lnTo>
                    <a:lnTo>
                      <a:pt x="934403" y="514350"/>
                    </a:lnTo>
                    <a:lnTo>
                      <a:pt x="964883" y="505778"/>
                    </a:lnTo>
                    <a:lnTo>
                      <a:pt x="995362" y="499110"/>
                    </a:lnTo>
                    <a:lnTo>
                      <a:pt x="1026795" y="493395"/>
                    </a:lnTo>
                    <a:lnTo>
                      <a:pt x="1059180" y="489585"/>
                    </a:lnTo>
                    <a:lnTo>
                      <a:pt x="1091565" y="486728"/>
                    </a:lnTo>
                    <a:lnTo>
                      <a:pt x="1123950" y="485775"/>
                    </a:lnTo>
                    <a:lnTo>
                      <a:pt x="1123950" y="0"/>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929" name="Google Shape;929;p151"/>
            <p:cNvSpPr/>
            <p:nvPr/>
          </p:nvSpPr>
          <p:spPr>
            <a:xfrm>
              <a:off x="8427719" y="1210627"/>
              <a:ext cx="1124902" cy="1124902"/>
            </a:xfrm>
            <a:custGeom>
              <a:avLst/>
              <a:gdLst/>
              <a:ahLst/>
              <a:cxnLst/>
              <a:rect l="l" t="t" r="r" b="b"/>
              <a:pathLst>
                <a:path w="1124902" h="1124902" extrusionOk="0">
                  <a:moveTo>
                    <a:pt x="1124903" y="0"/>
                  </a:moveTo>
                  <a:lnTo>
                    <a:pt x="1066800" y="1905"/>
                  </a:lnTo>
                  <a:lnTo>
                    <a:pt x="1009650" y="6668"/>
                  </a:lnTo>
                  <a:lnTo>
                    <a:pt x="953453" y="13335"/>
                  </a:lnTo>
                  <a:lnTo>
                    <a:pt x="898207" y="22860"/>
                  </a:lnTo>
                  <a:lnTo>
                    <a:pt x="843915" y="36195"/>
                  </a:lnTo>
                  <a:lnTo>
                    <a:pt x="790575" y="51435"/>
                  </a:lnTo>
                  <a:lnTo>
                    <a:pt x="738188" y="68580"/>
                  </a:lnTo>
                  <a:lnTo>
                    <a:pt x="686753" y="88583"/>
                  </a:lnTo>
                  <a:lnTo>
                    <a:pt x="637223" y="111443"/>
                  </a:lnTo>
                  <a:lnTo>
                    <a:pt x="588645" y="136208"/>
                  </a:lnTo>
                  <a:lnTo>
                    <a:pt x="541973" y="162878"/>
                  </a:lnTo>
                  <a:lnTo>
                    <a:pt x="496253" y="192405"/>
                  </a:lnTo>
                  <a:lnTo>
                    <a:pt x="452438" y="223838"/>
                  </a:lnTo>
                  <a:lnTo>
                    <a:pt x="409575" y="257175"/>
                  </a:lnTo>
                  <a:lnTo>
                    <a:pt x="368618" y="292418"/>
                  </a:lnTo>
                  <a:lnTo>
                    <a:pt x="329565" y="329565"/>
                  </a:lnTo>
                  <a:lnTo>
                    <a:pt x="292418" y="368618"/>
                  </a:lnTo>
                  <a:lnTo>
                    <a:pt x="257175" y="409575"/>
                  </a:lnTo>
                  <a:lnTo>
                    <a:pt x="223838" y="452438"/>
                  </a:lnTo>
                  <a:lnTo>
                    <a:pt x="192405" y="496253"/>
                  </a:lnTo>
                  <a:lnTo>
                    <a:pt x="162878" y="541973"/>
                  </a:lnTo>
                  <a:lnTo>
                    <a:pt x="136207" y="588645"/>
                  </a:lnTo>
                  <a:lnTo>
                    <a:pt x="111443" y="637223"/>
                  </a:lnTo>
                  <a:lnTo>
                    <a:pt x="88582" y="686753"/>
                  </a:lnTo>
                  <a:lnTo>
                    <a:pt x="68580" y="738188"/>
                  </a:lnTo>
                  <a:lnTo>
                    <a:pt x="50482" y="790575"/>
                  </a:lnTo>
                  <a:lnTo>
                    <a:pt x="35243" y="843915"/>
                  </a:lnTo>
                  <a:lnTo>
                    <a:pt x="22860" y="898207"/>
                  </a:lnTo>
                  <a:lnTo>
                    <a:pt x="13335" y="953453"/>
                  </a:lnTo>
                  <a:lnTo>
                    <a:pt x="5715" y="1009650"/>
                  </a:lnTo>
                  <a:lnTo>
                    <a:pt x="1905" y="1066800"/>
                  </a:lnTo>
                  <a:lnTo>
                    <a:pt x="0" y="1124903"/>
                  </a:lnTo>
                  <a:lnTo>
                    <a:pt x="486728" y="1124903"/>
                  </a:lnTo>
                  <a:lnTo>
                    <a:pt x="487680" y="1092518"/>
                  </a:lnTo>
                  <a:lnTo>
                    <a:pt x="489585" y="1060133"/>
                  </a:lnTo>
                  <a:lnTo>
                    <a:pt x="493395" y="1027748"/>
                  </a:lnTo>
                  <a:lnTo>
                    <a:pt x="499110" y="996315"/>
                  </a:lnTo>
                  <a:lnTo>
                    <a:pt x="506730" y="965835"/>
                  </a:lnTo>
                  <a:lnTo>
                    <a:pt x="515303" y="935355"/>
                  </a:lnTo>
                  <a:lnTo>
                    <a:pt x="524828" y="905828"/>
                  </a:lnTo>
                  <a:lnTo>
                    <a:pt x="536257" y="876300"/>
                  </a:lnTo>
                  <a:lnTo>
                    <a:pt x="549593" y="848678"/>
                  </a:lnTo>
                  <a:lnTo>
                    <a:pt x="563880" y="821055"/>
                  </a:lnTo>
                  <a:lnTo>
                    <a:pt x="579120" y="793433"/>
                  </a:lnTo>
                  <a:lnTo>
                    <a:pt x="595313" y="768668"/>
                  </a:lnTo>
                  <a:lnTo>
                    <a:pt x="613410" y="742950"/>
                  </a:lnTo>
                  <a:lnTo>
                    <a:pt x="632460" y="719138"/>
                  </a:lnTo>
                  <a:lnTo>
                    <a:pt x="652463" y="696278"/>
                  </a:lnTo>
                  <a:lnTo>
                    <a:pt x="673418" y="673418"/>
                  </a:lnTo>
                  <a:lnTo>
                    <a:pt x="695325" y="652463"/>
                  </a:lnTo>
                  <a:lnTo>
                    <a:pt x="718185" y="632460"/>
                  </a:lnTo>
                  <a:lnTo>
                    <a:pt x="742950" y="613410"/>
                  </a:lnTo>
                  <a:lnTo>
                    <a:pt x="767715" y="595313"/>
                  </a:lnTo>
                  <a:lnTo>
                    <a:pt x="793432" y="579120"/>
                  </a:lnTo>
                  <a:lnTo>
                    <a:pt x="820103" y="563880"/>
                  </a:lnTo>
                  <a:lnTo>
                    <a:pt x="847725" y="549593"/>
                  </a:lnTo>
                  <a:lnTo>
                    <a:pt x="876300" y="537210"/>
                  </a:lnTo>
                  <a:lnTo>
                    <a:pt x="905828" y="525780"/>
                  </a:lnTo>
                  <a:lnTo>
                    <a:pt x="935355" y="515303"/>
                  </a:lnTo>
                  <a:lnTo>
                    <a:pt x="964882" y="506730"/>
                  </a:lnTo>
                  <a:lnTo>
                    <a:pt x="996315" y="499110"/>
                  </a:lnTo>
                  <a:lnTo>
                    <a:pt x="1027748" y="494348"/>
                  </a:lnTo>
                  <a:lnTo>
                    <a:pt x="1059180" y="489585"/>
                  </a:lnTo>
                  <a:lnTo>
                    <a:pt x="1091565" y="487680"/>
                  </a:lnTo>
                  <a:lnTo>
                    <a:pt x="1124903" y="486728"/>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0" name="Google Shape;930;p151"/>
            <p:cNvSpPr/>
            <p:nvPr/>
          </p:nvSpPr>
          <p:spPr>
            <a:xfrm>
              <a:off x="8287702" y="1867852"/>
              <a:ext cx="279082" cy="467677"/>
            </a:xfrm>
            <a:custGeom>
              <a:avLst/>
              <a:gdLst/>
              <a:ahLst/>
              <a:cxnLst/>
              <a:rect l="l" t="t" r="r" b="b"/>
              <a:pathLst>
                <a:path w="279082" h="467677" extrusionOk="0">
                  <a:moveTo>
                    <a:pt x="0" y="0"/>
                  </a:moveTo>
                  <a:lnTo>
                    <a:pt x="279082" y="0"/>
                  </a:lnTo>
                  <a:lnTo>
                    <a:pt x="279082" y="467677"/>
                  </a:lnTo>
                  <a:lnTo>
                    <a:pt x="0" y="467677"/>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931" name="Google Shape;931;p151"/>
            <p:cNvGrpSpPr/>
            <p:nvPr/>
          </p:nvGrpSpPr>
          <p:grpSpPr>
            <a:xfrm>
              <a:off x="6414135" y="2616517"/>
              <a:ext cx="499109" cy="619125"/>
              <a:chOff x="6414135" y="2616517"/>
              <a:chExt cx="499109" cy="619125"/>
            </a:xfrm>
          </p:grpSpPr>
          <p:sp>
            <p:nvSpPr>
              <p:cNvPr id="932" name="Google Shape;932;p151"/>
              <p:cNvSpPr/>
              <p:nvPr/>
            </p:nvSpPr>
            <p:spPr>
              <a:xfrm>
                <a:off x="6701790" y="2700337"/>
                <a:ext cx="198119" cy="207645"/>
              </a:xfrm>
              <a:custGeom>
                <a:avLst/>
                <a:gdLst/>
                <a:ahLst/>
                <a:cxnLst/>
                <a:rect l="l" t="t" r="r" b="b"/>
                <a:pathLst>
                  <a:path w="198119" h="207645" extrusionOk="0">
                    <a:moveTo>
                      <a:pt x="198120" y="103822"/>
                    </a:moveTo>
                    <a:cubicBezTo>
                      <a:pt x="198120" y="161162"/>
                      <a:pt x="153769" y="207645"/>
                      <a:pt x="99060" y="207645"/>
                    </a:cubicBezTo>
                    <a:cubicBezTo>
                      <a:pt x="44351" y="207645"/>
                      <a:pt x="0" y="161162"/>
                      <a:pt x="0" y="103822"/>
                    </a:cubicBezTo>
                    <a:cubicBezTo>
                      <a:pt x="0" y="46483"/>
                      <a:pt x="44351" y="0"/>
                      <a:pt x="99060" y="0"/>
                    </a:cubicBezTo>
                    <a:cubicBezTo>
                      <a:pt x="153769" y="0"/>
                      <a:pt x="198120" y="46483"/>
                      <a:pt x="198120" y="103822"/>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3" name="Google Shape;933;p151"/>
              <p:cNvSpPr/>
              <p:nvPr/>
            </p:nvSpPr>
            <p:spPr>
              <a:xfrm>
                <a:off x="6414135" y="2759392"/>
                <a:ext cx="154305" cy="150495"/>
              </a:xfrm>
              <a:custGeom>
                <a:avLst/>
                <a:gdLst/>
                <a:ahLst/>
                <a:cxnLst/>
                <a:rect l="l" t="t" r="r" b="b"/>
                <a:pathLst>
                  <a:path w="154305" h="150495" extrusionOk="0">
                    <a:moveTo>
                      <a:pt x="154305" y="75248"/>
                    </a:moveTo>
                    <a:cubicBezTo>
                      <a:pt x="154305" y="116806"/>
                      <a:pt x="119763" y="150495"/>
                      <a:pt x="77153" y="150495"/>
                    </a:cubicBezTo>
                    <a:cubicBezTo>
                      <a:pt x="34542" y="150495"/>
                      <a:pt x="0" y="116805"/>
                      <a:pt x="0" y="75248"/>
                    </a:cubicBezTo>
                    <a:cubicBezTo>
                      <a:pt x="0" y="33689"/>
                      <a:pt x="34542" y="0"/>
                      <a:pt x="77153" y="0"/>
                    </a:cubicBezTo>
                    <a:cubicBezTo>
                      <a:pt x="119763" y="0"/>
                      <a:pt x="154305" y="33690"/>
                      <a:pt x="154305" y="75248"/>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4" name="Google Shape;934;p151"/>
              <p:cNvSpPr/>
              <p:nvPr/>
            </p:nvSpPr>
            <p:spPr>
              <a:xfrm>
                <a:off x="6755130" y="3087052"/>
                <a:ext cx="158114" cy="148590"/>
              </a:xfrm>
              <a:custGeom>
                <a:avLst/>
                <a:gdLst/>
                <a:ahLst/>
                <a:cxnLst/>
                <a:rect l="l" t="t" r="r" b="b"/>
                <a:pathLst>
                  <a:path w="158114" h="148590" extrusionOk="0">
                    <a:moveTo>
                      <a:pt x="158115" y="74295"/>
                    </a:moveTo>
                    <a:cubicBezTo>
                      <a:pt x="158115" y="115327"/>
                      <a:pt x="122719"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5" name="Google Shape;935;p151"/>
              <p:cNvSpPr/>
              <p:nvPr/>
            </p:nvSpPr>
            <p:spPr>
              <a:xfrm>
                <a:off x="6518910" y="3019425"/>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6" name="Google Shape;936;p151"/>
              <p:cNvSpPr/>
              <p:nvPr/>
            </p:nvSpPr>
            <p:spPr>
              <a:xfrm>
                <a:off x="6593205" y="2616517"/>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937" name="Google Shape;937;p151"/>
            <p:cNvGrpSpPr/>
            <p:nvPr/>
          </p:nvGrpSpPr>
          <p:grpSpPr>
            <a:xfrm>
              <a:off x="9876472" y="3506152"/>
              <a:ext cx="620077" cy="439102"/>
              <a:chOff x="9876472" y="3506152"/>
              <a:chExt cx="620077" cy="439102"/>
            </a:xfrm>
          </p:grpSpPr>
          <p:sp>
            <p:nvSpPr>
              <p:cNvPr id="938" name="Google Shape;938;p151"/>
              <p:cNvSpPr/>
              <p:nvPr/>
            </p:nvSpPr>
            <p:spPr>
              <a:xfrm rot="5400000">
                <a:off x="10069830" y="3501389"/>
                <a:ext cx="198119" cy="207644"/>
              </a:xfrm>
              <a:custGeom>
                <a:avLst/>
                <a:gdLst/>
                <a:ahLst/>
                <a:cxnLst/>
                <a:rect l="l" t="t" r="r" b="b"/>
                <a:pathLst>
                  <a:path w="198119" h="207644" extrusionOk="0">
                    <a:moveTo>
                      <a:pt x="198120" y="103823"/>
                    </a:moveTo>
                    <a:cubicBezTo>
                      <a:pt x="198120" y="161162"/>
                      <a:pt x="153769" y="207645"/>
                      <a:pt x="99060" y="207645"/>
                    </a:cubicBezTo>
                    <a:cubicBezTo>
                      <a:pt x="44350" y="207645"/>
                      <a:pt x="0" y="161162"/>
                      <a:pt x="0" y="103823"/>
                    </a:cubicBezTo>
                    <a:cubicBezTo>
                      <a:pt x="0" y="46483"/>
                      <a:pt x="44350" y="0"/>
                      <a:pt x="99060" y="0"/>
                    </a:cubicBezTo>
                    <a:cubicBezTo>
                      <a:pt x="153769" y="0"/>
                      <a:pt x="198120" y="46483"/>
                      <a:pt x="198120" y="103823"/>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9" name="Google Shape;939;p151"/>
              <p:cNvSpPr/>
              <p:nvPr/>
            </p:nvSpPr>
            <p:spPr>
              <a:xfrm rot="5400000">
                <a:off x="10018394" y="3792854"/>
                <a:ext cx="154305" cy="150494"/>
              </a:xfrm>
              <a:custGeom>
                <a:avLst/>
                <a:gdLst/>
                <a:ahLst/>
                <a:cxnLst/>
                <a:rect l="l" t="t" r="r" b="b"/>
                <a:pathLst>
                  <a:path w="154305" h="150494" extrusionOk="0">
                    <a:moveTo>
                      <a:pt x="154305" y="75248"/>
                    </a:moveTo>
                    <a:cubicBezTo>
                      <a:pt x="154305" y="116806"/>
                      <a:pt x="119763" y="150495"/>
                      <a:pt x="77153" y="150495"/>
                    </a:cubicBezTo>
                    <a:cubicBezTo>
                      <a:pt x="34543" y="150495"/>
                      <a:pt x="0" y="116806"/>
                      <a:pt x="0" y="75248"/>
                    </a:cubicBezTo>
                    <a:cubicBezTo>
                      <a:pt x="0" y="33690"/>
                      <a:pt x="34543" y="0"/>
                      <a:pt x="77153" y="0"/>
                    </a:cubicBezTo>
                    <a:cubicBezTo>
                      <a:pt x="119763" y="0"/>
                      <a:pt x="154305" y="33690"/>
                      <a:pt x="154305" y="75248"/>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0" name="Google Shape;940;p151"/>
              <p:cNvSpPr/>
              <p:nvPr/>
            </p:nvSpPr>
            <p:spPr>
              <a:xfrm rot="5400000">
                <a:off x="10343198" y="3593781"/>
                <a:ext cx="158114" cy="148590"/>
              </a:xfrm>
              <a:custGeom>
                <a:avLst/>
                <a:gdLst/>
                <a:ahLst/>
                <a:cxnLst/>
                <a:rect l="l" t="t" r="r" b="b"/>
                <a:pathLst>
                  <a:path w="158114" h="148590" extrusionOk="0">
                    <a:moveTo>
                      <a:pt x="158115" y="74295"/>
                    </a:moveTo>
                    <a:cubicBezTo>
                      <a:pt x="158115" y="115327"/>
                      <a:pt x="122720"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1" name="Google Shape;941;p151"/>
              <p:cNvSpPr/>
              <p:nvPr/>
            </p:nvSpPr>
            <p:spPr>
              <a:xfrm rot="5400000">
                <a:off x="10239375" y="3748087"/>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2" name="Google Shape;942;p151"/>
              <p:cNvSpPr/>
              <p:nvPr/>
            </p:nvSpPr>
            <p:spPr>
              <a:xfrm rot="5400000">
                <a:off x="9875520" y="3700462"/>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943" name="Google Shape;943;p151"/>
            <p:cNvGrpSpPr/>
            <p:nvPr/>
          </p:nvGrpSpPr>
          <p:grpSpPr>
            <a:xfrm>
              <a:off x="6354127" y="5113020"/>
              <a:ext cx="619124" cy="499110"/>
              <a:chOff x="6354127" y="5113020"/>
              <a:chExt cx="619124" cy="499110"/>
            </a:xfrm>
          </p:grpSpPr>
          <p:sp>
            <p:nvSpPr>
              <p:cNvPr id="944" name="Google Shape;944;p151"/>
              <p:cNvSpPr/>
              <p:nvPr/>
            </p:nvSpPr>
            <p:spPr>
              <a:xfrm>
                <a:off x="6437947" y="5125402"/>
                <a:ext cx="207644" cy="198119"/>
              </a:xfrm>
              <a:custGeom>
                <a:avLst/>
                <a:gdLst/>
                <a:ahLst/>
                <a:cxnLst/>
                <a:rect l="l" t="t" r="r" b="b"/>
                <a:pathLst>
                  <a:path w="207644" h="198119" extrusionOk="0">
                    <a:moveTo>
                      <a:pt x="207645" y="99060"/>
                    </a:moveTo>
                    <a:cubicBezTo>
                      <a:pt x="207645" y="153769"/>
                      <a:pt x="161162" y="198120"/>
                      <a:pt x="103822" y="198120"/>
                    </a:cubicBezTo>
                    <a:cubicBezTo>
                      <a:pt x="46483" y="198120"/>
                      <a:pt x="0" y="153769"/>
                      <a:pt x="0" y="99060"/>
                    </a:cubicBezTo>
                    <a:cubicBezTo>
                      <a:pt x="0" y="44351"/>
                      <a:pt x="46482" y="0"/>
                      <a:pt x="103822" y="0"/>
                    </a:cubicBezTo>
                    <a:cubicBezTo>
                      <a:pt x="161162" y="0"/>
                      <a:pt x="207645" y="44351"/>
                      <a:pt x="207645" y="99060"/>
                    </a:cubicBez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5" name="Google Shape;945;p151"/>
              <p:cNvSpPr/>
              <p:nvPr/>
            </p:nvSpPr>
            <p:spPr>
              <a:xfrm>
                <a:off x="6497955" y="5457825"/>
                <a:ext cx="150494" cy="154305"/>
              </a:xfrm>
              <a:custGeom>
                <a:avLst/>
                <a:gdLst/>
                <a:ahLst/>
                <a:cxnLst/>
                <a:rect l="l" t="t" r="r" b="b"/>
                <a:pathLst>
                  <a:path w="150494" h="154305" extrusionOk="0">
                    <a:moveTo>
                      <a:pt x="150495" y="77153"/>
                    </a:moveTo>
                    <a:cubicBezTo>
                      <a:pt x="150495" y="119763"/>
                      <a:pt x="116806" y="154305"/>
                      <a:pt x="75247" y="154305"/>
                    </a:cubicBezTo>
                    <a:cubicBezTo>
                      <a:pt x="33689" y="154305"/>
                      <a:pt x="0" y="119763"/>
                      <a:pt x="0" y="77153"/>
                    </a:cubicBezTo>
                    <a:cubicBezTo>
                      <a:pt x="0" y="34542"/>
                      <a:pt x="33689" y="0"/>
                      <a:pt x="75247" y="0"/>
                    </a:cubicBezTo>
                    <a:cubicBezTo>
                      <a:pt x="116805" y="0"/>
                      <a:pt x="150495" y="34542"/>
                      <a:pt x="150495" y="77153"/>
                    </a:cubicBez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6" name="Google Shape;946;p151"/>
              <p:cNvSpPr/>
              <p:nvPr/>
            </p:nvSpPr>
            <p:spPr>
              <a:xfrm>
                <a:off x="6824662" y="5113020"/>
                <a:ext cx="148589" cy="158115"/>
              </a:xfrm>
              <a:custGeom>
                <a:avLst/>
                <a:gdLst/>
                <a:ahLst/>
                <a:cxnLst/>
                <a:rect l="l" t="t" r="r" b="b"/>
                <a:pathLst>
                  <a:path w="148589" h="158115" extrusionOk="0">
                    <a:moveTo>
                      <a:pt x="148590" y="79058"/>
                    </a:moveTo>
                    <a:cubicBezTo>
                      <a:pt x="148590" y="122720"/>
                      <a:pt x="115327" y="158115"/>
                      <a:pt x="74295" y="158115"/>
                    </a:cubicBezTo>
                    <a:cubicBezTo>
                      <a:pt x="33263" y="158115"/>
                      <a:pt x="0" y="122720"/>
                      <a:pt x="0" y="79058"/>
                    </a:cubicBezTo>
                    <a:cubicBezTo>
                      <a:pt x="0" y="35395"/>
                      <a:pt x="33263" y="0"/>
                      <a:pt x="74295" y="0"/>
                    </a:cubicBezTo>
                    <a:cubicBezTo>
                      <a:pt x="115327" y="0"/>
                      <a:pt x="148590" y="35395"/>
                      <a:pt x="148590" y="79058"/>
                    </a:cubicBez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7" name="Google Shape;947;p151"/>
              <p:cNvSpPr/>
              <p:nvPr/>
            </p:nvSpPr>
            <p:spPr>
              <a:xfrm>
                <a:off x="6757987" y="5440680"/>
                <a:ext cx="64769" cy="66675"/>
              </a:xfrm>
              <a:custGeom>
                <a:avLst/>
                <a:gdLst/>
                <a:ahLst/>
                <a:cxnLst/>
                <a:rect l="l" t="t" r="r" b="b"/>
                <a:pathLst>
                  <a:path w="64769" h="66675" extrusionOk="0">
                    <a:moveTo>
                      <a:pt x="64770" y="33338"/>
                    </a:moveTo>
                    <a:cubicBezTo>
                      <a:pt x="64770" y="51749"/>
                      <a:pt x="50271" y="66675"/>
                      <a:pt x="32385" y="66675"/>
                    </a:cubicBezTo>
                    <a:cubicBezTo>
                      <a:pt x="14499" y="66675"/>
                      <a:pt x="-1" y="51749"/>
                      <a:pt x="-1" y="33338"/>
                    </a:cubicBezTo>
                    <a:cubicBezTo>
                      <a:pt x="-1" y="14926"/>
                      <a:pt x="14499" y="0"/>
                      <a:pt x="32385" y="0"/>
                    </a:cubicBezTo>
                    <a:cubicBezTo>
                      <a:pt x="50270" y="0"/>
                      <a:pt x="64770" y="14926"/>
                      <a:pt x="64770" y="33338"/>
                    </a:cubicBez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8" name="Google Shape;948;p151"/>
              <p:cNvSpPr/>
              <p:nvPr/>
            </p:nvSpPr>
            <p:spPr>
              <a:xfrm>
                <a:off x="6354127" y="5366385"/>
                <a:ext cx="64769" cy="66675"/>
              </a:xfrm>
              <a:custGeom>
                <a:avLst/>
                <a:gdLst/>
                <a:ahLst/>
                <a:cxnLst/>
                <a:rect l="l" t="t" r="r" b="b"/>
                <a:pathLst>
                  <a:path w="64769" h="66675" extrusionOk="0">
                    <a:moveTo>
                      <a:pt x="64770" y="33337"/>
                    </a:moveTo>
                    <a:cubicBezTo>
                      <a:pt x="64770" y="51749"/>
                      <a:pt x="50271" y="66675"/>
                      <a:pt x="32385" y="66675"/>
                    </a:cubicBezTo>
                    <a:cubicBezTo>
                      <a:pt x="14499" y="66675"/>
                      <a:pt x="0" y="51749"/>
                      <a:pt x="0" y="33337"/>
                    </a:cubicBezTo>
                    <a:cubicBezTo>
                      <a:pt x="0" y="14926"/>
                      <a:pt x="14499" y="0"/>
                      <a:pt x="32385" y="0"/>
                    </a:cubicBezTo>
                    <a:cubicBezTo>
                      <a:pt x="50271" y="0"/>
                      <a:pt x="64770" y="14926"/>
                      <a:pt x="64770" y="33337"/>
                    </a:cubicBez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949" name="Google Shape;949;p151"/>
            <p:cNvGrpSpPr/>
            <p:nvPr/>
          </p:nvGrpSpPr>
          <p:grpSpPr>
            <a:xfrm>
              <a:off x="8223495" y="3594734"/>
              <a:ext cx="407496" cy="454343"/>
              <a:chOff x="8223495" y="3594734"/>
              <a:chExt cx="407496" cy="454343"/>
            </a:xfrm>
          </p:grpSpPr>
          <p:sp>
            <p:nvSpPr>
              <p:cNvPr id="950" name="Google Shape;950;p151"/>
              <p:cNvSpPr/>
              <p:nvPr/>
            </p:nvSpPr>
            <p:spPr>
              <a:xfrm>
                <a:off x="8416289" y="3954780"/>
                <a:ext cx="20955" cy="94297"/>
              </a:xfrm>
              <a:custGeom>
                <a:avLst/>
                <a:gdLst/>
                <a:ahLst/>
                <a:cxnLst/>
                <a:rect l="l" t="t" r="r" b="b"/>
                <a:pathLst>
                  <a:path w="20955" h="94297" extrusionOk="0">
                    <a:moveTo>
                      <a:pt x="10478" y="0"/>
                    </a:moveTo>
                    <a:lnTo>
                      <a:pt x="10478" y="0"/>
                    </a:lnTo>
                    <a:cubicBezTo>
                      <a:pt x="16193" y="0"/>
                      <a:pt x="20955" y="4763"/>
                      <a:pt x="20955" y="10477"/>
                    </a:cubicBezTo>
                    <a:lnTo>
                      <a:pt x="20955" y="83820"/>
                    </a:lnTo>
                    <a:cubicBezTo>
                      <a:pt x="20955" y="89535"/>
                      <a:pt x="16193" y="94297"/>
                      <a:pt x="10478" y="94297"/>
                    </a:cubicBezTo>
                    <a:lnTo>
                      <a:pt x="10478" y="94297"/>
                    </a:lnTo>
                    <a:cubicBezTo>
                      <a:pt x="4763" y="94297"/>
                      <a:pt x="0" y="89535"/>
                      <a:pt x="0" y="83820"/>
                    </a:cubicBezTo>
                    <a:lnTo>
                      <a:pt x="0" y="10477"/>
                    </a:lnTo>
                    <a:cubicBezTo>
                      <a:pt x="0" y="4763"/>
                      <a:pt x="4763" y="0"/>
                      <a:pt x="10478" y="0"/>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51" name="Google Shape;951;p151"/>
              <p:cNvSpPr/>
              <p:nvPr/>
            </p:nvSpPr>
            <p:spPr>
              <a:xfrm>
                <a:off x="8223495" y="3902002"/>
                <a:ext cx="84600" cy="57930"/>
              </a:xfrm>
              <a:custGeom>
                <a:avLst/>
                <a:gdLst/>
                <a:ahLst/>
                <a:cxnLst/>
                <a:rect l="l" t="t" r="r" b="b"/>
                <a:pathLst>
                  <a:path w="84600" h="57930" extrusionOk="0">
                    <a:moveTo>
                      <a:pt x="83257" y="5153"/>
                    </a:moveTo>
                    <a:lnTo>
                      <a:pt x="83257" y="5153"/>
                    </a:lnTo>
                    <a:cubicBezTo>
                      <a:pt x="86115" y="9915"/>
                      <a:pt x="84210" y="16583"/>
                      <a:pt x="79448" y="19440"/>
                    </a:cubicBezTo>
                    <a:lnTo>
                      <a:pt x="15630" y="56588"/>
                    </a:lnTo>
                    <a:cubicBezTo>
                      <a:pt x="10867" y="59445"/>
                      <a:pt x="4200" y="57540"/>
                      <a:pt x="1342" y="52778"/>
                    </a:cubicBezTo>
                    <a:lnTo>
                      <a:pt x="1342" y="52778"/>
                    </a:lnTo>
                    <a:cubicBezTo>
                      <a:pt x="-1515" y="48015"/>
                      <a:pt x="390" y="41348"/>
                      <a:pt x="5153" y="38490"/>
                    </a:cubicBezTo>
                    <a:lnTo>
                      <a:pt x="68970" y="1342"/>
                    </a:lnTo>
                    <a:cubicBezTo>
                      <a:pt x="73732" y="-1515"/>
                      <a:pt x="80400" y="390"/>
                      <a:pt x="83257" y="5153"/>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52" name="Google Shape;952;p151"/>
              <p:cNvSpPr/>
              <p:nvPr/>
            </p:nvSpPr>
            <p:spPr>
              <a:xfrm>
                <a:off x="8223495" y="3683879"/>
                <a:ext cx="84600" cy="57930"/>
              </a:xfrm>
              <a:custGeom>
                <a:avLst/>
                <a:gdLst/>
                <a:ahLst/>
                <a:cxnLst/>
                <a:rect l="l" t="t" r="r" b="b"/>
                <a:pathLst>
                  <a:path w="84600" h="57930" extrusionOk="0">
                    <a:moveTo>
                      <a:pt x="83257" y="52777"/>
                    </a:moveTo>
                    <a:lnTo>
                      <a:pt x="83257" y="52777"/>
                    </a:lnTo>
                    <a:cubicBezTo>
                      <a:pt x="80400" y="57540"/>
                      <a:pt x="73732" y="59445"/>
                      <a:pt x="68970" y="56588"/>
                    </a:cubicBezTo>
                    <a:lnTo>
                      <a:pt x="5153" y="19440"/>
                    </a:lnTo>
                    <a:cubicBezTo>
                      <a:pt x="390" y="16583"/>
                      <a:pt x="-1515" y="9915"/>
                      <a:pt x="1342" y="5152"/>
                    </a:cubicBezTo>
                    <a:lnTo>
                      <a:pt x="1342" y="5152"/>
                    </a:lnTo>
                    <a:cubicBezTo>
                      <a:pt x="4200" y="390"/>
                      <a:pt x="10867" y="-1515"/>
                      <a:pt x="15630" y="1343"/>
                    </a:cubicBezTo>
                    <a:lnTo>
                      <a:pt x="79448" y="38490"/>
                    </a:lnTo>
                    <a:cubicBezTo>
                      <a:pt x="84210" y="41348"/>
                      <a:pt x="86115" y="47063"/>
                      <a:pt x="83257" y="52777"/>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53" name="Google Shape;953;p151"/>
              <p:cNvSpPr/>
              <p:nvPr/>
            </p:nvSpPr>
            <p:spPr>
              <a:xfrm>
                <a:off x="8416289" y="3594734"/>
                <a:ext cx="20955" cy="94297"/>
              </a:xfrm>
              <a:custGeom>
                <a:avLst/>
                <a:gdLst/>
                <a:ahLst/>
                <a:cxnLst/>
                <a:rect l="l" t="t" r="r" b="b"/>
                <a:pathLst>
                  <a:path w="20955" h="94297" extrusionOk="0">
                    <a:moveTo>
                      <a:pt x="10478" y="94297"/>
                    </a:moveTo>
                    <a:lnTo>
                      <a:pt x="10478" y="94297"/>
                    </a:lnTo>
                    <a:cubicBezTo>
                      <a:pt x="4763" y="94297"/>
                      <a:pt x="0" y="89535"/>
                      <a:pt x="0" y="83820"/>
                    </a:cubicBezTo>
                    <a:lnTo>
                      <a:pt x="0" y="10478"/>
                    </a:lnTo>
                    <a:cubicBezTo>
                      <a:pt x="0" y="4763"/>
                      <a:pt x="4763" y="0"/>
                      <a:pt x="10478" y="0"/>
                    </a:cubicBezTo>
                    <a:lnTo>
                      <a:pt x="10478" y="0"/>
                    </a:lnTo>
                    <a:cubicBezTo>
                      <a:pt x="16193" y="0"/>
                      <a:pt x="20955" y="4763"/>
                      <a:pt x="20955" y="10478"/>
                    </a:cubicBezTo>
                    <a:lnTo>
                      <a:pt x="20955" y="83820"/>
                    </a:lnTo>
                    <a:cubicBezTo>
                      <a:pt x="20955" y="89535"/>
                      <a:pt x="16193" y="94297"/>
                      <a:pt x="10478" y="94297"/>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54" name="Google Shape;954;p151"/>
              <p:cNvSpPr/>
              <p:nvPr/>
            </p:nvSpPr>
            <p:spPr>
              <a:xfrm>
                <a:off x="8545439" y="3682927"/>
                <a:ext cx="84600" cy="58569"/>
              </a:xfrm>
              <a:custGeom>
                <a:avLst/>
                <a:gdLst/>
                <a:ahLst/>
                <a:cxnLst/>
                <a:rect l="l" t="t" r="r" b="b"/>
                <a:pathLst>
                  <a:path w="84600" h="58569" extrusionOk="0">
                    <a:moveTo>
                      <a:pt x="1342" y="52778"/>
                    </a:moveTo>
                    <a:lnTo>
                      <a:pt x="1342" y="52778"/>
                    </a:lnTo>
                    <a:cubicBezTo>
                      <a:pt x="-1515" y="48015"/>
                      <a:pt x="390" y="41348"/>
                      <a:pt x="5153" y="38490"/>
                    </a:cubicBezTo>
                    <a:lnTo>
                      <a:pt x="68970" y="1342"/>
                    </a:lnTo>
                    <a:cubicBezTo>
                      <a:pt x="73733" y="-1515"/>
                      <a:pt x="80400" y="390"/>
                      <a:pt x="83258" y="5153"/>
                    </a:cubicBezTo>
                    <a:lnTo>
                      <a:pt x="83258" y="5153"/>
                    </a:lnTo>
                    <a:cubicBezTo>
                      <a:pt x="86115" y="9915"/>
                      <a:pt x="84210" y="16583"/>
                      <a:pt x="79448" y="19440"/>
                    </a:cubicBezTo>
                    <a:lnTo>
                      <a:pt x="15630" y="56588"/>
                    </a:lnTo>
                    <a:cubicBezTo>
                      <a:pt x="10867" y="60398"/>
                      <a:pt x="4200" y="58492"/>
                      <a:pt x="1342" y="52778"/>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55" name="Google Shape;955;p151"/>
              <p:cNvSpPr/>
              <p:nvPr/>
            </p:nvSpPr>
            <p:spPr>
              <a:xfrm>
                <a:off x="8546174" y="3902002"/>
                <a:ext cx="84817" cy="57930"/>
              </a:xfrm>
              <a:custGeom>
                <a:avLst/>
                <a:gdLst/>
                <a:ahLst/>
                <a:cxnLst/>
                <a:rect l="l" t="t" r="r" b="b"/>
                <a:pathLst>
                  <a:path w="84817" h="57930" extrusionOk="0">
                    <a:moveTo>
                      <a:pt x="1561" y="5153"/>
                    </a:moveTo>
                    <a:lnTo>
                      <a:pt x="1561" y="5153"/>
                    </a:lnTo>
                    <a:cubicBezTo>
                      <a:pt x="4418" y="390"/>
                      <a:pt x="11086" y="-1515"/>
                      <a:pt x="15848" y="1342"/>
                    </a:cubicBezTo>
                    <a:lnTo>
                      <a:pt x="79665" y="38490"/>
                    </a:lnTo>
                    <a:cubicBezTo>
                      <a:pt x="84428" y="41348"/>
                      <a:pt x="86333" y="48015"/>
                      <a:pt x="83475" y="52778"/>
                    </a:cubicBezTo>
                    <a:lnTo>
                      <a:pt x="83475" y="52778"/>
                    </a:lnTo>
                    <a:cubicBezTo>
                      <a:pt x="80618" y="57540"/>
                      <a:pt x="73950" y="59445"/>
                      <a:pt x="69188" y="56588"/>
                    </a:cubicBezTo>
                    <a:lnTo>
                      <a:pt x="5370" y="19440"/>
                    </a:lnTo>
                    <a:cubicBezTo>
                      <a:pt x="-345" y="16583"/>
                      <a:pt x="-1297" y="9915"/>
                      <a:pt x="1561" y="5153"/>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956" name="Google Shape;956;p151"/>
            <p:cNvGrpSpPr/>
            <p:nvPr/>
          </p:nvGrpSpPr>
          <p:grpSpPr>
            <a:xfrm>
              <a:off x="8378189" y="2335529"/>
              <a:ext cx="523875" cy="521970"/>
              <a:chOff x="8378189" y="2335529"/>
              <a:chExt cx="523875" cy="521970"/>
            </a:xfrm>
          </p:grpSpPr>
          <p:sp>
            <p:nvSpPr>
              <p:cNvPr id="957" name="Google Shape;957;p151"/>
              <p:cNvSpPr/>
              <p:nvPr/>
            </p:nvSpPr>
            <p:spPr>
              <a:xfrm>
                <a:off x="8378189" y="2595562"/>
                <a:ext cx="261937" cy="261937"/>
              </a:xfrm>
              <a:custGeom>
                <a:avLst/>
                <a:gdLst/>
                <a:ahLst/>
                <a:cxnLst/>
                <a:rect l="l" t="t" r="r" b="b"/>
                <a:pathLst>
                  <a:path w="261937" h="261937" extrusionOk="0">
                    <a:moveTo>
                      <a:pt x="261938" y="261938"/>
                    </a:moveTo>
                    <a:lnTo>
                      <a:pt x="248603" y="261938"/>
                    </a:lnTo>
                    <a:lnTo>
                      <a:pt x="235268" y="260985"/>
                    </a:lnTo>
                    <a:lnTo>
                      <a:pt x="221933" y="259080"/>
                    </a:lnTo>
                    <a:lnTo>
                      <a:pt x="209550" y="257175"/>
                    </a:lnTo>
                    <a:lnTo>
                      <a:pt x="197168" y="254317"/>
                    </a:lnTo>
                    <a:lnTo>
                      <a:pt x="184785" y="250508"/>
                    </a:lnTo>
                    <a:lnTo>
                      <a:pt x="172403" y="246697"/>
                    </a:lnTo>
                    <a:lnTo>
                      <a:pt x="160020" y="241935"/>
                    </a:lnTo>
                    <a:lnTo>
                      <a:pt x="148590" y="237172"/>
                    </a:lnTo>
                    <a:lnTo>
                      <a:pt x="137160" y="231458"/>
                    </a:lnTo>
                    <a:lnTo>
                      <a:pt x="125730" y="224790"/>
                    </a:lnTo>
                    <a:lnTo>
                      <a:pt x="115253" y="218122"/>
                    </a:lnTo>
                    <a:lnTo>
                      <a:pt x="104775" y="210503"/>
                    </a:lnTo>
                    <a:lnTo>
                      <a:pt x="95250" y="202883"/>
                    </a:lnTo>
                    <a:lnTo>
                      <a:pt x="85725" y="194310"/>
                    </a:lnTo>
                    <a:lnTo>
                      <a:pt x="76200" y="185738"/>
                    </a:lnTo>
                    <a:lnTo>
                      <a:pt x="67628" y="176213"/>
                    </a:lnTo>
                    <a:lnTo>
                      <a:pt x="59055" y="166688"/>
                    </a:lnTo>
                    <a:lnTo>
                      <a:pt x="51435" y="157163"/>
                    </a:lnTo>
                    <a:lnTo>
                      <a:pt x="43815" y="146685"/>
                    </a:lnTo>
                    <a:lnTo>
                      <a:pt x="37148" y="136208"/>
                    </a:lnTo>
                    <a:lnTo>
                      <a:pt x="30480" y="124778"/>
                    </a:lnTo>
                    <a:lnTo>
                      <a:pt x="24765" y="113347"/>
                    </a:lnTo>
                    <a:lnTo>
                      <a:pt x="20003" y="101917"/>
                    </a:lnTo>
                    <a:lnTo>
                      <a:pt x="15240" y="89535"/>
                    </a:lnTo>
                    <a:lnTo>
                      <a:pt x="11430" y="77153"/>
                    </a:lnTo>
                    <a:lnTo>
                      <a:pt x="7620" y="64770"/>
                    </a:lnTo>
                    <a:lnTo>
                      <a:pt x="4763" y="52388"/>
                    </a:lnTo>
                    <a:lnTo>
                      <a:pt x="2858" y="40005"/>
                    </a:lnTo>
                    <a:lnTo>
                      <a:pt x="953" y="26670"/>
                    </a:lnTo>
                    <a:lnTo>
                      <a:pt x="0" y="13335"/>
                    </a:lnTo>
                    <a:lnTo>
                      <a:pt x="0" y="0"/>
                    </a:lnTo>
                    <a:lnTo>
                      <a:pt x="260985" y="0"/>
                    </a:lnTo>
                    <a:lnTo>
                      <a:pt x="260985" y="261938"/>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958" name="Google Shape;958;p151"/>
              <p:cNvGrpSpPr/>
              <p:nvPr/>
            </p:nvGrpSpPr>
            <p:grpSpPr>
              <a:xfrm>
                <a:off x="8378189" y="2335529"/>
                <a:ext cx="523875" cy="521970"/>
                <a:chOff x="8378189" y="2335529"/>
                <a:chExt cx="523875" cy="521970"/>
              </a:xfrm>
            </p:grpSpPr>
            <p:sp>
              <p:nvSpPr>
                <p:cNvPr id="959" name="Google Shape;959;p151"/>
                <p:cNvSpPr/>
                <p:nvPr/>
              </p:nvSpPr>
              <p:spPr>
                <a:xfrm>
                  <a:off x="8378189" y="2335529"/>
                  <a:ext cx="261937" cy="261937"/>
                </a:xfrm>
                <a:custGeom>
                  <a:avLst/>
                  <a:gdLst/>
                  <a:ahLst/>
                  <a:cxnLst/>
                  <a:rect l="l" t="t" r="r" b="b"/>
                  <a:pathLst>
                    <a:path w="261937" h="261937" extrusionOk="0">
                      <a:moveTo>
                        <a:pt x="261938" y="0"/>
                      </a:moveTo>
                      <a:lnTo>
                        <a:pt x="248603" y="0"/>
                      </a:lnTo>
                      <a:lnTo>
                        <a:pt x="235268" y="953"/>
                      </a:lnTo>
                      <a:lnTo>
                        <a:pt x="221933" y="2858"/>
                      </a:lnTo>
                      <a:lnTo>
                        <a:pt x="209550" y="4763"/>
                      </a:lnTo>
                      <a:lnTo>
                        <a:pt x="197168" y="7620"/>
                      </a:lnTo>
                      <a:lnTo>
                        <a:pt x="184785" y="11430"/>
                      </a:lnTo>
                      <a:lnTo>
                        <a:pt x="172403" y="15240"/>
                      </a:lnTo>
                      <a:lnTo>
                        <a:pt x="160020" y="20003"/>
                      </a:lnTo>
                      <a:lnTo>
                        <a:pt x="148590" y="24765"/>
                      </a:lnTo>
                      <a:lnTo>
                        <a:pt x="137160" y="30480"/>
                      </a:lnTo>
                      <a:lnTo>
                        <a:pt x="125730" y="37148"/>
                      </a:lnTo>
                      <a:lnTo>
                        <a:pt x="115253" y="43815"/>
                      </a:lnTo>
                      <a:lnTo>
                        <a:pt x="104775" y="51435"/>
                      </a:lnTo>
                      <a:lnTo>
                        <a:pt x="95250" y="59055"/>
                      </a:lnTo>
                      <a:lnTo>
                        <a:pt x="85725" y="67628"/>
                      </a:lnTo>
                      <a:lnTo>
                        <a:pt x="76200" y="76200"/>
                      </a:lnTo>
                      <a:lnTo>
                        <a:pt x="67628" y="85725"/>
                      </a:lnTo>
                      <a:lnTo>
                        <a:pt x="59055" y="95250"/>
                      </a:lnTo>
                      <a:lnTo>
                        <a:pt x="51435" y="104775"/>
                      </a:lnTo>
                      <a:lnTo>
                        <a:pt x="43815" y="115253"/>
                      </a:lnTo>
                      <a:lnTo>
                        <a:pt x="37148" y="125730"/>
                      </a:lnTo>
                      <a:lnTo>
                        <a:pt x="30480" y="137160"/>
                      </a:lnTo>
                      <a:lnTo>
                        <a:pt x="24765" y="148590"/>
                      </a:lnTo>
                      <a:lnTo>
                        <a:pt x="20003" y="160020"/>
                      </a:lnTo>
                      <a:lnTo>
                        <a:pt x="15240" y="172403"/>
                      </a:lnTo>
                      <a:lnTo>
                        <a:pt x="11430" y="184785"/>
                      </a:lnTo>
                      <a:lnTo>
                        <a:pt x="7620" y="197167"/>
                      </a:lnTo>
                      <a:lnTo>
                        <a:pt x="4763" y="209550"/>
                      </a:lnTo>
                      <a:lnTo>
                        <a:pt x="2858" y="221933"/>
                      </a:lnTo>
                      <a:lnTo>
                        <a:pt x="953" y="235267"/>
                      </a:lnTo>
                      <a:lnTo>
                        <a:pt x="0" y="248603"/>
                      </a:lnTo>
                      <a:lnTo>
                        <a:pt x="0" y="261938"/>
                      </a:lnTo>
                      <a:lnTo>
                        <a:pt x="260985" y="261938"/>
                      </a:lnTo>
                      <a:lnTo>
                        <a:pt x="260985" y="0"/>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60" name="Google Shape;960;p151"/>
                <p:cNvSpPr/>
                <p:nvPr/>
              </p:nvSpPr>
              <p:spPr>
                <a:xfrm>
                  <a:off x="8640127" y="2335529"/>
                  <a:ext cx="261937" cy="261937"/>
                </a:xfrm>
                <a:custGeom>
                  <a:avLst/>
                  <a:gdLst/>
                  <a:ahLst/>
                  <a:cxnLst/>
                  <a:rect l="l" t="t" r="r" b="b"/>
                  <a:pathLst>
                    <a:path w="261937" h="261937" extrusionOk="0">
                      <a:moveTo>
                        <a:pt x="0" y="0"/>
                      </a:moveTo>
                      <a:lnTo>
                        <a:pt x="13335" y="0"/>
                      </a:lnTo>
                      <a:lnTo>
                        <a:pt x="26670" y="953"/>
                      </a:lnTo>
                      <a:lnTo>
                        <a:pt x="40005" y="2858"/>
                      </a:lnTo>
                      <a:lnTo>
                        <a:pt x="52388" y="4763"/>
                      </a:lnTo>
                      <a:lnTo>
                        <a:pt x="64770" y="7620"/>
                      </a:lnTo>
                      <a:lnTo>
                        <a:pt x="77153" y="11430"/>
                      </a:lnTo>
                      <a:lnTo>
                        <a:pt x="89535" y="15240"/>
                      </a:lnTo>
                      <a:lnTo>
                        <a:pt x="101918" y="20003"/>
                      </a:lnTo>
                      <a:lnTo>
                        <a:pt x="113348" y="24765"/>
                      </a:lnTo>
                      <a:lnTo>
                        <a:pt x="124778" y="30480"/>
                      </a:lnTo>
                      <a:lnTo>
                        <a:pt x="136208" y="37148"/>
                      </a:lnTo>
                      <a:lnTo>
                        <a:pt x="146685" y="43815"/>
                      </a:lnTo>
                      <a:lnTo>
                        <a:pt x="157163" y="51435"/>
                      </a:lnTo>
                      <a:lnTo>
                        <a:pt x="166688" y="59055"/>
                      </a:lnTo>
                      <a:lnTo>
                        <a:pt x="176213" y="67628"/>
                      </a:lnTo>
                      <a:lnTo>
                        <a:pt x="185738" y="76200"/>
                      </a:lnTo>
                      <a:lnTo>
                        <a:pt x="194310" y="85725"/>
                      </a:lnTo>
                      <a:lnTo>
                        <a:pt x="202883" y="95250"/>
                      </a:lnTo>
                      <a:lnTo>
                        <a:pt x="210503" y="104775"/>
                      </a:lnTo>
                      <a:lnTo>
                        <a:pt x="218123" y="115253"/>
                      </a:lnTo>
                      <a:lnTo>
                        <a:pt x="224790" y="125730"/>
                      </a:lnTo>
                      <a:lnTo>
                        <a:pt x="231458" y="137160"/>
                      </a:lnTo>
                      <a:lnTo>
                        <a:pt x="237173" y="148590"/>
                      </a:lnTo>
                      <a:lnTo>
                        <a:pt x="241935" y="160020"/>
                      </a:lnTo>
                      <a:lnTo>
                        <a:pt x="246698" y="172403"/>
                      </a:lnTo>
                      <a:lnTo>
                        <a:pt x="250508" y="184785"/>
                      </a:lnTo>
                      <a:lnTo>
                        <a:pt x="254318" y="197167"/>
                      </a:lnTo>
                      <a:lnTo>
                        <a:pt x="257175" y="209550"/>
                      </a:lnTo>
                      <a:lnTo>
                        <a:pt x="259080" y="221933"/>
                      </a:lnTo>
                      <a:lnTo>
                        <a:pt x="260985" y="235267"/>
                      </a:lnTo>
                      <a:lnTo>
                        <a:pt x="261938" y="248603"/>
                      </a:lnTo>
                      <a:lnTo>
                        <a:pt x="261938" y="261938"/>
                      </a:lnTo>
                      <a:lnTo>
                        <a:pt x="953" y="261938"/>
                      </a:lnTo>
                      <a:lnTo>
                        <a:pt x="953" y="0"/>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61" name="Google Shape;961;p151"/>
                <p:cNvSpPr/>
                <p:nvPr/>
              </p:nvSpPr>
              <p:spPr>
                <a:xfrm>
                  <a:off x="8639175" y="2483167"/>
                  <a:ext cx="113347" cy="112395"/>
                </a:xfrm>
                <a:custGeom>
                  <a:avLst/>
                  <a:gdLst/>
                  <a:ahLst/>
                  <a:cxnLst/>
                  <a:rect l="l" t="t" r="r" b="b"/>
                  <a:pathLst>
                    <a:path w="113347" h="112395" extrusionOk="0">
                      <a:moveTo>
                        <a:pt x="952" y="0"/>
                      </a:moveTo>
                      <a:lnTo>
                        <a:pt x="6668" y="0"/>
                      </a:lnTo>
                      <a:lnTo>
                        <a:pt x="12382" y="0"/>
                      </a:lnTo>
                      <a:lnTo>
                        <a:pt x="18098" y="953"/>
                      </a:lnTo>
                      <a:lnTo>
                        <a:pt x="23813" y="1905"/>
                      </a:lnTo>
                      <a:lnTo>
                        <a:pt x="29527" y="2858"/>
                      </a:lnTo>
                      <a:lnTo>
                        <a:pt x="35243" y="4763"/>
                      </a:lnTo>
                      <a:lnTo>
                        <a:pt x="40005" y="6667"/>
                      </a:lnTo>
                      <a:lnTo>
                        <a:pt x="44768" y="8573"/>
                      </a:lnTo>
                      <a:lnTo>
                        <a:pt x="49530" y="10478"/>
                      </a:lnTo>
                      <a:lnTo>
                        <a:pt x="54293" y="13335"/>
                      </a:lnTo>
                      <a:lnTo>
                        <a:pt x="59055" y="16192"/>
                      </a:lnTo>
                      <a:lnTo>
                        <a:pt x="63818" y="19050"/>
                      </a:lnTo>
                      <a:lnTo>
                        <a:pt x="68580" y="21908"/>
                      </a:lnTo>
                      <a:lnTo>
                        <a:pt x="72390" y="25717"/>
                      </a:lnTo>
                      <a:lnTo>
                        <a:pt x="76200" y="29528"/>
                      </a:lnTo>
                      <a:lnTo>
                        <a:pt x="80010" y="33338"/>
                      </a:lnTo>
                      <a:lnTo>
                        <a:pt x="83820" y="37148"/>
                      </a:lnTo>
                      <a:lnTo>
                        <a:pt x="87630" y="40958"/>
                      </a:lnTo>
                      <a:lnTo>
                        <a:pt x="91440" y="44767"/>
                      </a:lnTo>
                      <a:lnTo>
                        <a:pt x="94298" y="49530"/>
                      </a:lnTo>
                      <a:lnTo>
                        <a:pt x="97155" y="54292"/>
                      </a:lnTo>
                      <a:lnTo>
                        <a:pt x="100013" y="59055"/>
                      </a:lnTo>
                      <a:lnTo>
                        <a:pt x="102870" y="63817"/>
                      </a:lnTo>
                      <a:lnTo>
                        <a:pt x="104775" y="68580"/>
                      </a:lnTo>
                      <a:lnTo>
                        <a:pt x="106680" y="73342"/>
                      </a:lnTo>
                      <a:lnTo>
                        <a:pt x="108585" y="78105"/>
                      </a:lnTo>
                      <a:lnTo>
                        <a:pt x="110490" y="83820"/>
                      </a:lnTo>
                      <a:lnTo>
                        <a:pt x="111443" y="89535"/>
                      </a:lnTo>
                      <a:lnTo>
                        <a:pt x="112395" y="95250"/>
                      </a:lnTo>
                      <a:lnTo>
                        <a:pt x="113348" y="100965"/>
                      </a:lnTo>
                      <a:lnTo>
                        <a:pt x="113348" y="106680"/>
                      </a:lnTo>
                      <a:lnTo>
                        <a:pt x="113348" y="112395"/>
                      </a:lnTo>
                      <a:lnTo>
                        <a:pt x="0" y="112395"/>
                      </a:lnTo>
                      <a:lnTo>
                        <a:pt x="0" y="0"/>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62" name="Google Shape;962;p151"/>
                <p:cNvSpPr/>
                <p:nvPr/>
              </p:nvSpPr>
              <p:spPr>
                <a:xfrm>
                  <a:off x="8527732" y="2597467"/>
                  <a:ext cx="113347" cy="112395"/>
                </a:xfrm>
                <a:custGeom>
                  <a:avLst/>
                  <a:gdLst/>
                  <a:ahLst/>
                  <a:cxnLst/>
                  <a:rect l="l" t="t" r="r" b="b"/>
                  <a:pathLst>
                    <a:path w="113347" h="112395" extrusionOk="0">
                      <a:moveTo>
                        <a:pt x="112395" y="112395"/>
                      </a:moveTo>
                      <a:lnTo>
                        <a:pt x="106680" y="112395"/>
                      </a:lnTo>
                      <a:lnTo>
                        <a:pt x="100965" y="112395"/>
                      </a:lnTo>
                      <a:lnTo>
                        <a:pt x="95250" y="111442"/>
                      </a:lnTo>
                      <a:lnTo>
                        <a:pt x="89535" y="110490"/>
                      </a:lnTo>
                      <a:lnTo>
                        <a:pt x="83820" y="109538"/>
                      </a:lnTo>
                      <a:lnTo>
                        <a:pt x="78105" y="107633"/>
                      </a:lnTo>
                      <a:lnTo>
                        <a:pt x="73343" y="105728"/>
                      </a:lnTo>
                      <a:lnTo>
                        <a:pt x="68580" y="103823"/>
                      </a:lnTo>
                      <a:lnTo>
                        <a:pt x="63818" y="101917"/>
                      </a:lnTo>
                      <a:lnTo>
                        <a:pt x="59055" y="99060"/>
                      </a:lnTo>
                      <a:lnTo>
                        <a:pt x="54293" y="96203"/>
                      </a:lnTo>
                      <a:lnTo>
                        <a:pt x="49530" y="93345"/>
                      </a:lnTo>
                      <a:lnTo>
                        <a:pt x="44768" y="90488"/>
                      </a:lnTo>
                      <a:lnTo>
                        <a:pt x="40957" y="86678"/>
                      </a:lnTo>
                      <a:lnTo>
                        <a:pt x="37148" y="82867"/>
                      </a:lnTo>
                      <a:lnTo>
                        <a:pt x="33338" y="79058"/>
                      </a:lnTo>
                      <a:lnTo>
                        <a:pt x="29528" y="75248"/>
                      </a:lnTo>
                      <a:lnTo>
                        <a:pt x="25718" y="71438"/>
                      </a:lnTo>
                      <a:lnTo>
                        <a:pt x="21907" y="67628"/>
                      </a:lnTo>
                      <a:lnTo>
                        <a:pt x="19050" y="62865"/>
                      </a:lnTo>
                      <a:lnTo>
                        <a:pt x="16193" y="58103"/>
                      </a:lnTo>
                      <a:lnTo>
                        <a:pt x="13335" y="53340"/>
                      </a:lnTo>
                      <a:lnTo>
                        <a:pt x="10478" y="48578"/>
                      </a:lnTo>
                      <a:lnTo>
                        <a:pt x="8573" y="43815"/>
                      </a:lnTo>
                      <a:lnTo>
                        <a:pt x="6668" y="39053"/>
                      </a:lnTo>
                      <a:lnTo>
                        <a:pt x="4763" y="34290"/>
                      </a:lnTo>
                      <a:lnTo>
                        <a:pt x="2857" y="28575"/>
                      </a:lnTo>
                      <a:lnTo>
                        <a:pt x="1905" y="22860"/>
                      </a:lnTo>
                      <a:lnTo>
                        <a:pt x="953" y="17145"/>
                      </a:lnTo>
                      <a:lnTo>
                        <a:pt x="0" y="11430"/>
                      </a:lnTo>
                      <a:lnTo>
                        <a:pt x="0" y="5715"/>
                      </a:lnTo>
                      <a:lnTo>
                        <a:pt x="0" y="0"/>
                      </a:lnTo>
                      <a:lnTo>
                        <a:pt x="113348" y="0"/>
                      </a:lnTo>
                      <a:lnTo>
                        <a:pt x="113348" y="112395"/>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63" name="Google Shape;963;p151"/>
                <p:cNvSpPr/>
                <p:nvPr/>
              </p:nvSpPr>
              <p:spPr>
                <a:xfrm>
                  <a:off x="8640127" y="2595562"/>
                  <a:ext cx="261937" cy="261937"/>
                </a:xfrm>
                <a:custGeom>
                  <a:avLst/>
                  <a:gdLst/>
                  <a:ahLst/>
                  <a:cxnLst/>
                  <a:rect l="l" t="t" r="r" b="b"/>
                  <a:pathLst>
                    <a:path w="261937" h="261937" extrusionOk="0">
                      <a:moveTo>
                        <a:pt x="0" y="261938"/>
                      </a:moveTo>
                      <a:lnTo>
                        <a:pt x="13335" y="261938"/>
                      </a:lnTo>
                      <a:lnTo>
                        <a:pt x="26670" y="260985"/>
                      </a:lnTo>
                      <a:lnTo>
                        <a:pt x="40005" y="259080"/>
                      </a:lnTo>
                      <a:lnTo>
                        <a:pt x="52388" y="257175"/>
                      </a:lnTo>
                      <a:lnTo>
                        <a:pt x="64770" y="254317"/>
                      </a:lnTo>
                      <a:lnTo>
                        <a:pt x="77153" y="250508"/>
                      </a:lnTo>
                      <a:lnTo>
                        <a:pt x="89535" y="246697"/>
                      </a:lnTo>
                      <a:lnTo>
                        <a:pt x="101918" y="241935"/>
                      </a:lnTo>
                      <a:lnTo>
                        <a:pt x="113348" y="237172"/>
                      </a:lnTo>
                      <a:lnTo>
                        <a:pt x="124778" y="231458"/>
                      </a:lnTo>
                      <a:lnTo>
                        <a:pt x="136208" y="224790"/>
                      </a:lnTo>
                      <a:lnTo>
                        <a:pt x="146685" y="218122"/>
                      </a:lnTo>
                      <a:lnTo>
                        <a:pt x="157163" y="210503"/>
                      </a:lnTo>
                      <a:lnTo>
                        <a:pt x="166688" y="202883"/>
                      </a:lnTo>
                      <a:lnTo>
                        <a:pt x="176213" y="194310"/>
                      </a:lnTo>
                      <a:lnTo>
                        <a:pt x="185738" y="185738"/>
                      </a:lnTo>
                      <a:lnTo>
                        <a:pt x="194310" y="176213"/>
                      </a:lnTo>
                      <a:lnTo>
                        <a:pt x="202883" y="166688"/>
                      </a:lnTo>
                      <a:lnTo>
                        <a:pt x="210503" y="157163"/>
                      </a:lnTo>
                      <a:lnTo>
                        <a:pt x="218123" y="146685"/>
                      </a:lnTo>
                      <a:lnTo>
                        <a:pt x="224790" y="136208"/>
                      </a:lnTo>
                      <a:lnTo>
                        <a:pt x="231458" y="124778"/>
                      </a:lnTo>
                      <a:lnTo>
                        <a:pt x="237173" y="113347"/>
                      </a:lnTo>
                      <a:lnTo>
                        <a:pt x="241935" y="101917"/>
                      </a:lnTo>
                      <a:lnTo>
                        <a:pt x="246698" y="89535"/>
                      </a:lnTo>
                      <a:lnTo>
                        <a:pt x="250508" y="77153"/>
                      </a:lnTo>
                      <a:lnTo>
                        <a:pt x="254318" y="64770"/>
                      </a:lnTo>
                      <a:lnTo>
                        <a:pt x="257175" y="52388"/>
                      </a:lnTo>
                      <a:lnTo>
                        <a:pt x="259080" y="40005"/>
                      </a:lnTo>
                      <a:lnTo>
                        <a:pt x="260985" y="26670"/>
                      </a:lnTo>
                      <a:lnTo>
                        <a:pt x="261938" y="13335"/>
                      </a:lnTo>
                      <a:lnTo>
                        <a:pt x="261938" y="0"/>
                      </a:lnTo>
                      <a:lnTo>
                        <a:pt x="953" y="0"/>
                      </a:lnTo>
                      <a:lnTo>
                        <a:pt x="953" y="261938"/>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64" name="Google Shape;964;p151"/>
                <p:cNvSpPr/>
                <p:nvPr/>
              </p:nvSpPr>
              <p:spPr>
                <a:xfrm>
                  <a:off x="8639175" y="2597467"/>
                  <a:ext cx="113347" cy="112395"/>
                </a:xfrm>
                <a:custGeom>
                  <a:avLst/>
                  <a:gdLst/>
                  <a:ahLst/>
                  <a:cxnLst/>
                  <a:rect l="l" t="t" r="r" b="b"/>
                  <a:pathLst>
                    <a:path w="113347" h="112395" extrusionOk="0">
                      <a:moveTo>
                        <a:pt x="952" y="112395"/>
                      </a:moveTo>
                      <a:lnTo>
                        <a:pt x="6668" y="112395"/>
                      </a:lnTo>
                      <a:lnTo>
                        <a:pt x="12382" y="112395"/>
                      </a:lnTo>
                      <a:lnTo>
                        <a:pt x="18098" y="111442"/>
                      </a:lnTo>
                      <a:lnTo>
                        <a:pt x="23813" y="110490"/>
                      </a:lnTo>
                      <a:lnTo>
                        <a:pt x="29527" y="109538"/>
                      </a:lnTo>
                      <a:lnTo>
                        <a:pt x="35243" y="107633"/>
                      </a:lnTo>
                      <a:lnTo>
                        <a:pt x="40005" y="105728"/>
                      </a:lnTo>
                      <a:lnTo>
                        <a:pt x="44768" y="103823"/>
                      </a:lnTo>
                      <a:lnTo>
                        <a:pt x="49530" y="101917"/>
                      </a:lnTo>
                      <a:lnTo>
                        <a:pt x="54293" y="99060"/>
                      </a:lnTo>
                      <a:lnTo>
                        <a:pt x="59055" y="96203"/>
                      </a:lnTo>
                      <a:lnTo>
                        <a:pt x="63818" y="93345"/>
                      </a:lnTo>
                      <a:lnTo>
                        <a:pt x="68580" y="90488"/>
                      </a:lnTo>
                      <a:lnTo>
                        <a:pt x="72390" y="86678"/>
                      </a:lnTo>
                      <a:lnTo>
                        <a:pt x="76200" y="82867"/>
                      </a:lnTo>
                      <a:lnTo>
                        <a:pt x="80010" y="79058"/>
                      </a:lnTo>
                      <a:lnTo>
                        <a:pt x="83820" y="75248"/>
                      </a:lnTo>
                      <a:lnTo>
                        <a:pt x="87630" y="71438"/>
                      </a:lnTo>
                      <a:lnTo>
                        <a:pt x="91440" y="67628"/>
                      </a:lnTo>
                      <a:lnTo>
                        <a:pt x="94298" y="62865"/>
                      </a:lnTo>
                      <a:lnTo>
                        <a:pt x="97155" y="58103"/>
                      </a:lnTo>
                      <a:lnTo>
                        <a:pt x="100013" y="53340"/>
                      </a:lnTo>
                      <a:lnTo>
                        <a:pt x="102870" y="48578"/>
                      </a:lnTo>
                      <a:lnTo>
                        <a:pt x="104775" y="43815"/>
                      </a:lnTo>
                      <a:lnTo>
                        <a:pt x="106680" y="39053"/>
                      </a:lnTo>
                      <a:lnTo>
                        <a:pt x="108585" y="34290"/>
                      </a:lnTo>
                      <a:lnTo>
                        <a:pt x="110490" y="28575"/>
                      </a:lnTo>
                      <a:lnTo>
                        <a:pt x="111443" y="22860"/>
                      </a:lnTo>
                      <a:lnTo>
                        <a:pt x="112395" y="17145"/>
                      </a:lnTo>
                      <a:lnTo>
                        <a:pt x="113348" y="11430"/>
                      </a:lnTo>
                      <a:lnTo>
                        <a:pt x="113348" y="5715"/>
                      </a:lnTo>
                      <a:lnTo>
                        <a:pt x="113348" y="0"/>
                      </a:lnTo>
                      <a:lnTo>
                        <a:pt x="0" y="0"/>
                      </a:lnTo>
                      <a:lnTo>
                        <a:pt x="0" y="112395"/>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grpSp>
      <p:pic>
        <p:nvPicPr>
          <p:cNvPr id="2" name="Image 1"/>
          <p:cNvPicPr>
            <a:picLocks noChangeAspect="1"/>
          </p:cNvPicPr>
          <p:nvPr/>
        </p:nvPicPr>
        <p:blipFill>
          <a:blip r:embed="rId3"/>
          <a:stretch>
            <a:fillRect/>
          </a:stretch>
        </p:blipFill>
        <p:spPr>
          <a:xfrm>
            <a:off x="391482" y="3948787"/>
            <a:ext cx="1175518" cy="103496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74"/>
        <p:cNvGrpSpPr/>
        <p:nvPr/>
      </p:nvGrpSpPr>
      <p:grpSpPr>
        <a:xfrm>
          <a:off x="0" y="0"/>
          <a:ext cx="0" cy="0"/>
          <a:chOff x="0" y="0"/>
          <a:chExt cx="0" cy="0"/>
        </a:xfrm>
      </p:grpSpPr>
      <p:sp>
        <p:nvSpPr>
          <p:cNvPr id="1375" name="Google Shape;1375;p160"/>
          <p:cNvSpPr/>
          <p:nvPr/>
        </p:nvSpPr>
        <p:spPr>
          <a:xfrm rot="-5400000">
            <a:off x="8101225" y="668891"/>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76" name="Google Shape;1376;p160"/>
          <p:cNvSpPr/>
          <p:nvPr/>
        </p:nvSpPr>
        <p:spPr>
          <a:xfrm>
            <a:off x="0" y="0"/>
            <a:ext cx="9144000" cy="6984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160"/>
          <p:cNvSpPr/>
          <p:nvPr/>
        </p:nvSpPr>
        <p:spPr>
          <a:xfrm rot="10800000" flipH="1">
            <a:off x="-6" y="1094"/>
            <a:ext cx="778995" cy="778335"/>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378" name="Google Shape;1378;p160"/>
          <p:cNvGrpSpPr/>
          <p:nvPr/>
        </p:nvGrpSpPr>
        <p:grpSpPr>
          <a:xfrm rot="-5400000">
            <a:off x="8204095" y="422702"/>
            <a:ext cx="499109" cy="535305"/>
            <a:chOff x="6414135" y="2700337"/>
            <a:chExt cx="499109" cy="535305"/>
          </a:xfrm>
        </p:grpSpPr>
        <p:sp>
          <p:nvSpPr>
            <p:cNvPr id="1379" name="Google Shape;1379;p160"/>
            <p:cNvSpPr/>
            <p:nvPr/>
          </p:nvSpPr>
          <p:spPr>
            <a:xfrm>
              <a:off x="6701790" y="2700337"/>
              <a:ext cx="198119" cy="207645"/>
            </a:xfrm>
            <a:custGeom>
              <a:avLst/>
              <a:gdLst/>
              <a:ahLst/>
              <a:cxnLst/>
              <a:rect l="l" t="t" r="r" b="b"/>
              <a:pathLst>
                <a:path w="198119" h="207645" extrusionOk="0">
                  <a:moveTo>
                    <a:pt x="198120" y="103822"/>
                  </a:moveTo>
                  <a:cubicBezTo>
                    <a:pt x="198120" y="161162"/>
                    <a:pt x="153769" y="207645"/>
                    <a:pt x="99060" y="207645"/>
                  </a:cubicBezTo>
                  <a:cubicBezTo>
                    <a:pt x="44351" y="207645"/>
                    <a:pt x="0" y="161162"/>
                    <a:pt x="0" y="103822"/>
                  </a:cubicBezTo>
                  <a:cubicBezTo>
                    <a:pt x="0" y="46483"/>
                    <a:pt x="44351" y="0"/>
                    <a:pt x="99060" y="0"/>
                  </a:cubicBezTo>
                  <a:cubicBezTo>
                    <a:pt x="153769" y="0"/>
                    <a:pt x="198120" y="46483"/>
                    <a:pt x="198120" y="103822"/>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80" name="Google Shape;1380;p160"/>
            <p:cNvSpPr/>
            <p:nvPr/>
          </p:nvSpPr>
          <p:spPr>
            <a:xfrm>
              <a:off x="6414135" y="2759392"/>
              <a:ext cx="154305" cy="150495"/>
            </a:xfrm>
            <a:custGeom>
              <a:avLst/>
              <a:gdLst/>
              <a:ahLst/>
              <a:cxnLst/>
              <a:rect l="l" t="t" r="r" b="b"/>
              <a:pathLst>
                <a:path w="154305" h="150495" extrusionOk="0">
                  <a:moveTo>
                    <a:pt x="154305" y="75248"/>
                  </a:moveTo>
                  <a:cubicBezTo>
                    <a:pt x="154305" y="116806"/>
                    <a:pt x="119763" y="150495"/>
                    <a:pt x="77153" y="150495"/>
                  </a:cubicBezTo>
                  <a:cubicBezTo>
                    <a:pt x="34542" y="150495"/>
                    <a:pt x="0" y="116805"/>
                    <a:pt x="0" y="75248"/>
                  </a:cubicBezTo>
                  <a:cubicBezTo>
                    <a:pt x="0" y="33689"/>
                    <a:pt x="34542" y="0"/>
                    <a:pt x="77153" y="0"/>
                  </a:cubicBezTo>
                  <a:cubicBezTo>
                    <a:pt x="119763" y="0"/>
                    <a:pt x="154305" y="33690"/>
                    <a:pt x="154305" y="75248"/>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81" name="Google Shape;1381;p160"/>
            <p:cNvSpPr/>
            <p:nvPr/>
          </p:nvSpPr>
          <p:spPr>
            <a:xfrm>
              <a:off x="6755130" y="3087052"/>
              <a:ext cx="158114" cy="148590"/>
            </a:xfrm>
            <a:custGeom>
              <a:avLst/>
              <a:gdLst/>
              <a:ahLst/>
              <a:cxnLst/>
              <a:rect l="l" t="t" r="r" b="b"/>
              <a:pathLst>
                <a:path w="158114" h="148590" extrusionOk="0">
                  <a:moveTo>
                    <a:pt x="158115" y="74295"/>
                  </a:moveTo>
                  <a:cubicBezTo>
                    <a:pt x="158115" y="115327"/>
                    <a:pt x="122719"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82" name="Google Shape;1382;p160"/>
            <p:cNvSpPr/>
            <p:nvPr/>
          </p:nvSpPr>
          <p:spPr>
            <a:xfrm>
              <a:off x="6619410" y="2961725"/>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383" name="Google Shape;1383;p160"/>
          <p:cNvSpPr txBox="1"/>
          <p:nvPr/>
        </p:nvSpPr>
        <p:spPr>
          <a:xfrm>
            <a:off x="332200" y="138025"/>
            <a:ext cx="8479500" cy="3693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2400">
                <a:solidFill>
                  <a:srgbClr val="2D2D2D"/>
                </a:solidFill>
                <a:latin typeface="Georgia"/>
                <a:ea typeface="Georgia"/>
                <a:cs typeface="Georgia"/>
                <a:sym typeface="Georgia"/>
              </a:rPr>
              <a:t>Customs Control Tower Implementation</a:t>
            </a:r>
            <a:endParaRPr sz="2400">
              <a:solidFill>
                <a:srgbClr val="2D2D2D"/>
              </a:solidFill>
              <a:latin typeface="Georgia"/>
              <a:ea typeface="Georgia"/>
              <a:cs typeface="Georgia"/>
              <a:sym typeface="Georgia"/>
            </a:endParaRPr>
          </a:p>
        </p:txBody>
      </p:sp>
      <p:sp>
        <p:nvSpPr>
          <p:cNvPr id="1384" name="Google Shape;1384;p160"/>
          <p:cNvSpPr/>
          <p:nvPr/>
        </p:nvSpPr>
        <p:spPr>
          <a:xfrm>
            <a:off x="0" y="4904800"/>
            <a:ext cx="9144000" cy="2388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160"/>
          <p:cNvSpPr txBox="1"/>
          <p:nvPr/>
        </p:nvSpPr>
        <p:spPr>
          <a:xfrm>
            <a:off x="332200" y="4970350"/>
            <a:ext cx="3023100" cy="1077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700" dirty="0" smtClean="0">
                <a:solidFill>
                  <a:srgbClr val="999999"/>
                </a:solidFill>
              </a:rPr>
              <a:t>Customs </a:t>
            </a:r>
            <a:r>
              <a:rPr lang="en-GB" sz="700" dirty="0">
                <a:solidFill>
                  <a:srgbClr val="999999"/>
                </a:solidFill>
              </a:rPr>
              <a:t>control Tower </a:t>
            </a:r>
            <a:endParaRPr sz="700" dirty="0">
              <a:solidFill>
                <a:srgbClr val="999999"/>
              </a:solidFill>
            </a:endParaRPr>
          </a:p>
        </p:txBody>
      </p:sp>
      <p:sp>
        <p:nvSpPr>
          <p:cNvPr id="1386" name="Google Shape;1386;p160"/>
          <p:cNvSpPr txBox="1">
            <a:spLocks noGrp="1"/>
          </p:cNvSpPr>
          <p:nvPr>
            <p:ph type="sldNum" idx="12"/>
          </p:nvPr>
        </p:nvSpPr>
        <p:spPr>
          <a:xfrm>
            <a:off x="8263134" y="4970351"/>
            <a:ext cx="548700" cy="107700"/>
          </a:xfrm>
          <a:prstGeom prst="rect">
            <a:avLst/>
          </a:prstGeom>
        </p:spPr>
        <p:txBody>
          <a:bodyPr spcFirstLastPara="1" wrap="square" lIns="0" tIns="0" rIns="0" bIns="0" anchor="t" anchorCtr="0">
            <a:spAutoFit/>
          </a:bodyPr>
          <a:lstStyle/>
          <a:p>
            <a:pPr marL="0" marR="0" lvl="0" indent="0" algn="r" rtl="0">
              <a:lnSpc>
                <a:spcPct val="100000"/>
              </a:lnSpc>
              <a:spcBef>
                <a:spcPts val="0"/>
              </a:spcBef>
              <a:spcAft>
                <a:spcPts val="0"/>
              </a:spcAft>
              <a:buNone/>
            </a:pPr>
            <a:fld id="{00000000-1234-1234-1234-123412341234}" type="slidenum">
              <a:rPr lang="en-GB" sz="700">
                <a:solidFill>
                  <a:srgbClr val="999999"/>
                </a:solidFill>
              </a:rPr>
              <a:t>10</a:t>
            </a:fld>
            <a:endParaRPr>
              <a:solidFill>
                <a:srgbClr val="999999"/>
              </a:solidFill>
            </a:endParaRPr>
          </a:p>
        </p:txBody>
      </p:sp>
      <p:sp>
        <p:nvSpPr>
          <p:cNvPr id="1387" name="Google Shape;1387;p160"/>
          <p:cNvSpPr/>
          <p:nvPr/>
        </p:nvSpPr>
        <p:spPr>
          <a:xfrm rot="5400000" flipH="1">
            <a:off x="316850" y="4121500"/>
            <a:ext cx="786000" cy="780600"/>
          </a:xfrm>
          <a:prstGeom prst="flowChartDelay">
            <a:avLst/>
          </a:prstGeom>
          <a:solidFill>
            <a:srgbClr val="F3F3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89" name="Google Shape;1389;p160"/>
          <p:cNvSpPr txBox="1"/>
          <p:nvPr/>
        </p:nvSpPr>
        <p:spPr>
          <a:xfrm>
            <a:off x="319550" y="555350"/>
            <a:ext cx="2774700" cy="441600"/>
          </a:xfrm>
          <a:prstGeom prst="rect">
            <a:avLst/>
          </a:prstGeom>
          <a:solidFill>
            <a:srgbClr val="434343"/>
          </a:solidFill>
          <a:ln>
            <a:noFill/>
          </a:ln>
        </p:spPr>
        <p:txBody>
          <a:bodyPr spcFirstLastPara="1" wrap="square" lIns="72000" tIns="72000" rIns="72000" bIns="720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1">
                <a:solidFill>
                  <a:srgbClr val="FFFFFF"/>
                </a:solidFill>
              </a:rPr>
              <a:t>Example of a control tower</a:t>
            </a:r>
            <a:endParaRPr sz="1200" b="1">
              <a:solidFill>
                <a:srgbClr val="FFFFFF"/>
              </a:solidFill>
            </a:endParaRPr>
          </a:p>
        </p:txBody>
      </p:sp>
      <p:sp>
        <p:nvSpPr>
          <p:cNvPr id="1390" name="Google Shape;1390;p160"/>
          <p:cNvSpPr/>
          <p:nvPr/>
        </p:nvSpPr>
        <p:spPr>
          <a:xfrm>
            <a:off x="3517350" y="2026575"/>
            <a:ext cx="1863900" cy="1968000"/>
          </a:xfrm>
          <a:prstGeom prst="rect">
            <a:avLst/>
          </a:prstGeom>
          <a:solidFill>
            <a:schemeClr val="accent4"/>
          </a:solidFill>
          <a:ln>
            <a:noFill/>
          </a:ln>
        </p:spPr>
        <p:txBody>
          <a:bodyPr spcFirstLastPara="1" wrap="square" lIns="72000" tIns="72000" rIns="72000" bIns="72000" anchor="t" anchorCtr="0">
            <a:noAutofit/>
          </a:bodyPr>
          <a:lstStyle/>
          <a:p>
            <a:pPr marL="0" lvl="0" indent="0" algn="ctr" rtl="0">
              <a:spcBef>
                <a:spcPts val="0"/>
              </a:spcBef>
              <a:spcAft>
                <a:spcPts val="0"/>
              </a:spcAft>
              <a:buNone/>
            </a:pPr>
            <a:r>
              <a:rPr lang="en-GB" sz="1200" b="1" dirty="0">
                <a:solidFill>
                  <a:schemeClr val="dk1"/>
                </a:solidFill>
              </a:rPr>
              <a:t>Customs Broker System </a:t>
            </a:r>
            <a:endParaRPr sz="1200" b="1" dirty="0">
              <a:solidFill>
                <a:schemeClr val="dk1"/>
              </a:solidFill>
            </a:endParaRPr>
          </a:p>
          <a:p>
            <a:pPr marL="0" lvl="0" indent="0" algn="ctr" rtl="0">
              <a:spcBef>
                <a:spcPts val="1000"/>
              </a:spcBef>
              <a:spcAft>
                <a:spcPts val="0"/>
              </a:spcAft>
              <a:buNone/>
            </a:pPr>
            <a:endParaRPr sz="1200" b="1" dirty="0">
              <a:solidFill>
                <a:schemeClr val="dk1"/>
              </a:solidFill>
            </a:endParaRPr>
          </a:p>
          <a:p>
            <a:pPr marL="0" lvl="0" indent="0" algn="ctr" rtl="0">
              <a:spcBef>
                <a:spcPts val="1000"/>
              </a:spcBef>
              <a:spcAft>
                <a:spcPts val="1000"/>
              </a:spcAft>
              <a:buClr>
                <a:schemeClr val="dk1"/>
              </a:buClr>
              <a:buSzPts val="1100"/>
              <a:buFont typeface="Arial"/>
              <a:buNone/>
            </a:pPr>
            <a:r>
              <a:rPr lang="en-GB" sz="1200" b="1" dirty="0">
                <a:solidFill>
                  <a:schemeClr val="dk1"/>
                </a:solidFill>
              </a:rPr>
              <a:t>Customs Control Tower</a:t>
            </a:r>
            <a:endParaRPr b="1" dirty="0">
              <a:solidFill>
                <a:schemeClr val="lt1"/>
              </a:solidFill>
            </a:endParaRPr>
          </a:p>
        </p:txBody>
      </p:sp>
      <p:sp>
        <p:nvSpPr>
          <p:cNvPr id="1391" name="Google Shape;1391;p160"/>
          <p:cNvSpPr/>
          <p:nvPr/>
        </p:nvSpPr>
        <p:spPr>
          <a:xfrm>
            <a:off x="2577738" y="2211975"/>
            <a:ext cx="859800" cy="267000"/>
          </a:xfrm>
          <a:prstGeom prst="rect">
            <a:avLst/>
          </a:prstGeom>
          <a:solidFill>
            <a:srgbClr val="D04A0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000">
                <a:solidFill>
                  <a:schemeClr val="lt1"/>
                </a:solidFill>
              </a:rPr>
              <a:t>Webservice </a:t>
            </a:r>
            <a:endParaRPr sz="1000">
              <a:solidFill>
                <a:schemeClr val="lt1"/>
              </a:solidFill>
            </a:endParaRPr>
          </a:p>
        </p:txBody>
      </p:sp>
      <p:sp>
        <p:nvSpPr>
          <p:cNvPr id="1392" name="Google Shape;1392;p160"/>
          <p:cNvSpPr/>
          <p:nvPr/>
        </p:nvSpPr>
        <p:spPr>
          <a:xfrm>
            <a:off x="6407521" y="2097353"/>
            <a:ext cx="1074300" cy="695700"/>
          </a:xfrm>
          <a:prstGeom prst="rect">
            <a:avLst/>
          </a:prstGeom>
          <a:solidFill>
            <a:srgbClr val="D04A0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000" dirty="0">
                <a:solidFill>
                  <a:schemeClr val="lt1"/>
                </a:solidFill>
              </a:rPr>
              <a:t>BE (STREAM)</a:t>
            </a:r>
            <a:endParaRPr sz="1000" dirty="0">
              <a:solidFill>
                <a:schemeClr val="lt1"/>
              </a:solidFill>
            </a:endParaRPr>
          </a:p>
          <a:p>
            <a:pPr marL="0" lvl="0" indent="0" algn="ctr" rtl="0">
              <a:spcBef>
                <a:spcPts val="0"/>
              </a:spcBef>
              <a:spcAft>
                <a:spcPts val="0"/>
              </a:spcAft>
              <a:buNone/>
            </a:pPr>
            <a:r>
              <a:rPr lang="fr-FR" sz="1000" dirty="0" smtClean="0">
                <a:solidFill>
                  <a:schemeClr val="lt1"/>
                </a:solidFill>
              </a:rPr>
              <a:t>Lead Broker</a:t>
            </a:r>
            <a:endParaRPr sz="1000" dirty="0">
              <a:solidFill>
                <a:schemeClr val="lt1"/>
              </a:solidFill>
            </a:endParaRPr>
          </a:p>
          <a:p>
            <a:pPr marL="0" lvl="0" indent="0" algn="ctr" rtl="0">
              <a:spcBef>
                <a:spcPts val="0"/>
              </a:spcBef>
              <a:spcAft>
                <a:spcPts val="0"/>
              </a:spcAft>
              <a:buNone/>
            </a:pPr>
            <a:r>
              <a:rPr lang="en-GB" sz="1000" dirty="0">
                <a:solidFill>
                  <a:schemeClr val="lt1"/>
                </a:solidFill>
              </a:rPr>
              <a:t>Operations </a:t>
            </a:r>
            <a:r>
              <a:rPr lang="en-GB" sz="1000" dirty="0" err="1">
                <a:solidFill>
                  <a:schemeClr val="lt1"/>
                </a:solidFill>
              </a:rPr>
              <a:t>Dpt</a:t>
            </a:r>
            <a:r>
              <a:rPr lang="en-GB" sz="1000" dirty="0">
                <a:solidFill>
                  <a:schemeClr val="lt1"/>
                </a:solidFill>
              </a:rPr>
              <a:t> </a:t>
            </a:r>
            <a:endParaRPr sz="1000" dirty="0">
              <a:solidFill>
                <a:schemeClr val="lt1"/>
              </a:solidFill>
            </a:endParaRPr>
          </a:p>
        </p:txBody>
      </p:sp>
      <p:sp>
        <p:nvSpPr>
          <p:cNvPr id="1393" name="Google Shape;1393;p160"/>
          <p:cNvSpPr/>
          <p:nvPr/>
        </p:nvSpPr>
        <p:spPr>
          <a:xfrm>
            <a:off x="6407521" y="2867037"/>
            <a:ext cx="1074300" cy="695700"/>
          </a:xfrm>
          <a:prstGeom prst="rect">
            <a:avLst/>
          </a:prstGeom>
          <a:solidFill>
            <a:srgbClr val="D04A02"/>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GB" sz="1000" dirty="0">
                <a:solidFill>
                  <a:schemeClr val="lt1"/>
                </a:solidFill>
              </a:rPr>
              <a:t>FR (CONEX)</a:t>
            </a:r>
            <a:endParaRPr sz="1000" dirty="0">
              <a:solidFill>
                <a:schemeClr val="lt1"/>
              </a:solidFill>
            </a:endParaRPr>
          </a:p>
          <a:p>
            <a:pPr lvl="0" algn="ctr"/>
            <a:r>
              <a:rPr lang="fr-FR" sz="1000" dirty="0">
                <a:solidFill>
                  <a:schemeClr val="lt1"/>
                </a:solidFill>
              </a:rPr>
              <a:t>Lead Broker</a:t>
            </a:r>
          </a:p>
          <a:p>
            <a:pPr marL="0" lvl="0" indent="0" algn="ctr" rtl="0">
              <a:spcBef>
                <a:spcPts val="0"/>
              </a:spcBef>
              <a:spcAft>
                <a:spcPts val="0"/>
              </a:spcAft>
              <a:buNone/>
            </a:pPr>
            <a:r>
              <a:rPr lang="en-GB" sz="1000" dirty="0" smtClean="0">
                <a:solidFill>
                  <a:schemeClr val="lt1"/>
                </a:solidFill>
              </a:rPr>
              <a:t>Operations </a:t>
            </a:r>
            <a:r>
              <a:rPr lang="en-GB" sz="1000" dirty="0" err="1">
                <a:solidFill>
                  <a:schemeClr val="lt1"/>
                </a:solidFill>
              </a:rPr>
              <a:t>Dpt</a:t>
            </a:r>
            <a:r>
              <a:rPr lang="en-GB" sz="1000" dirty="0">
                <a:solidFill>
                  <a:schemeClr val="lt1"/>
                </a:solidFill>
              </a:rPr>
              <a:t> </a:t>
            </a:r>
            <a:endParaRPr sz="1000" dirty="0">
              <a:solidFill>
                <a:schemeClr val="lt1"/>
              </a:solidFill>
            </a:endParaRPr>
          </a:p>
        </p:txBody>
      </p:sp>
      <p:sp>
        <p:nvSpPr>
          <p:cNvPr id="1394" name="Google Shape;1394;p160"/>
          <p:cNvSpPr/>
          <p:nvPr/>
        </p:nvSpPr>
        <p:spPr>
          <a:xfrm>
            <a:off x="2566438" y="2941563"/>
            <a:ext cx="859800" cy="238800"/>
          </a:xfrm>
          <a:prstGeom prst="rect">
            <a:avLst/>
          </a:prstGeom>
          <a:solidFill>
            <a:srgbClr val="D04A0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000">
                <a:solidFill>
                  <a:schemeClr val="lt1"/>
                </a:solidFill>
              </a:rPr>
              <a:t>email </a:t>
            </a:r>
            <a:endParaRPr sz="1000">
              <a:solidFill>
                <a:schemeClr val="lt1"/>
              </a:solidFill>
            </a:endParaRPr>
          </a:p>
        </p:txBody>
      </p:sp>
      <p:sp>
        <p:nvSpPr>
          <p:cNvPr id="1395" name="Google Shape;1395;p160"/>
          <p:cNvSpPr/>
          <p:nvPr/>
        </p:nvSpPr>
        <p:spPr>
          <a:xfrm>
            <a:off x="5460883" y="3121419"/>
            <a:ext cx="905700" cy="186900"/>
          </a:xfrm>
          <a:prstGeom prst="rightArrow">
            <a:avLst>
              <a:gd name="adj1" fmla="val 50000"/>
              <a:gd name="adj2" fmla="val 5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160"/>
          <p:cNvSpPr/>
          <p:nvPr/>
        </p:nvSpPr>
        <p:spPr>
          <a:xfrm rot="10800000">
            <a:off x="5449436" y="3605200"/>
            <a:ext cx="893100" cy="186900"/>
          </a:xfrm>
          <a:prstGeom prst="rightArrow">
            <a:avLst>
              <a:gd name="adj1" fmla="val 50000"/>
              <a:gd name="adj2" fmla="val 5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160"/>
          <p:cNvSpPr/>
          <p:nvPr/>
        </p:nvSpPr>
        <p:spPr>
          <a:xfrm>
            <a:off x="5449946" y="2351868"/>
            <a:ext cx="888900" cy="186900"/>
          </a:xfrm>
          <a:prstGeom prst="rightArrow">
            <a:avLst>
              <a:gd name="adj1" fmla="val 50000"/>
              <a:gd name="adj2" fmla="val 5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160"/>
          <p:cNvSpPr/>
          <p:nvPr/>
        </p:nvSpPr>
        <p:spPr>
          <a:xfrm>
            <a:off x="1318250" y="2211975"/>
            <a:ext cx="1157100" cy="267000"/>
          </a:xfrm>
          <a:prstGeom prst="rightArrow">
            <a:avLst>
              <a:gd name="adj1" fmla="val 50000"/>
              <a:gd name="adj2" fmla="val 50000"/>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800">
                <a:solidFill>
                  <a:schemeClr val="lt1"/>
                </a:solidFill>
              </a:rPr>
              <a:t>Data XML</a:t>
            </a:r>
            <a:endParaRPr sz="800">
              <a:solidFill>
                <a:schemeClr val="lt1"/>
              </a:solidFill>
            </a:endParaRPr>
          </a:p>
        </p:txBody>
      </p:sp>
      <p:sp>
        <p:nvSpPr>
          <p:cNvPr id="1399" name="Google Shape;1399;p160"/>
          <p:cNvSpPr/>
          <p:nvPr/>
        </p:nvSpPr>
        <p:spPr>
          <a:xfrm>
            <a:off x="1318238" y="2927463"/>
            <a:ext cx="1157100" cy="267000"/>
          </a:xfrm>
          <a:prstGeom prst="rightArrow">
            <a:avLst>
              <a:gd name="adj1" fmla="val 50000"/>
              <a:gd name="adj2" fmla="val 50000"/>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800">
                <a:solidFill>
                  <a:schemeClr val="lt1"/>
                </a:solidFill>
              </a:rPr>
              <a:t>PDF</a:t>
            </a:r>
            <a:endParaRPr sz="800">
              <a:solidFill>
                <a:schemeClr val="lt1"/>
              </a:solidFill>
            </a:endParaRPr>
          </a:p>
        </p:txBody>
      </p:sp>
      <p:sp>
        <p:nvSpPr>
          <p:cNvPr id="1400" name="Google Shape;1400;p160"/>
          <p:cNvSpPr/>
          <p:nvPr/>
        </p:nvSpPr>
        <p:spPr>
          <a:xfrm>
            <a:off x="1305663" y="2569725"/>
            <a:ext cx="2121900" cy="267000"/>
          </a:xfrm>
          <a:prstGeom prst="leftArrow">
            <a:avLst>
              <a:gd name="adj1" fmla="val 50000"/>
              <a:gd name="adj2" fmla="val 50000"/>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800">
                <a:solidFill>
                  <a:schemeClr val="lt1"/>
                </a:solidFill>
              </a:rPr>
              <a:t>Status responses </a:t>
            </a:r>
            <a:endParaRPr sz="800">
              <a:solidFill>
                <a:schemeClr val="lt1"/>
              </a:solidFill>
            </a:endParaRPr>
          </a:p>
        </p:txBody>
      </p:sp>
      <p:sp>
        <p:nvSpPr>
          <p:cNvPr id="1401" name="Google Shape;1401;p160"/>
          <p:cNvSpPr/>
          <p:nvPr/>
        </p:nvSpPr>
        <p:spPr>
          <a:xfrm>
            <a:off x="1314738" y="3565150"/>
            <a:ext cx="2121900" cy="267000"/>
          </a:xfrm>
          <a:prstGeom prst="leftArrow">
            <a:avLst>
              <a:gd name="adj1" fmla="val 50000"/>
              <a:gd name="adj2" fmla="val 50000"/>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800" dirty="0">
                <a:solidFill>
                  <a:schemeClr val="lt1"/>
                </a:solidFill>
              </a:rPr>
              <a:t>Customs doc </a:t>
            </a:r>
            <a:r>
              <a:rPr lang="en-GB" sz="800" dirty="0" smtClean="0">
                <a:solidFill>
                  <a:schemeClr val="lt1"/>
                </a:solidFill>
              </a:rPr>
              <a:t>– declaration status</a:t>
            </a:r>
            <a:endParaRPr sz="800" dirty="0">
              <a:solidFill>
                <a:schemeClr val="lt1"/>
              </a:solidFill>
            </a:endParaRPr>
          </a:p>
        </p:txBody>
      </p:sp>
      <p:sp>
        <p:nvSpPr>
          <p:cNvPr id="1402" name="Google Shape;1402;p160"/>
          <p:cNvSpPr/>
          <p:nvPr/>
        </p:nvSpPr>
        <p:spPr>
          <a:xfrm>
            <a:off x="310175" y="1288951"/>
            <a:ext cx="905700" cy="2705700"/>
          </a:xfrm>
          <a:prstGeom prst="rect">
            <a:avLst/>
          </a:prstGeom>
          <a:solidFill>
            <a:schemeClr val="lt1"/>
          </a:solidFill>
          <a:ln w="9525" cap="flat" cmpd="sng">
            <a:solidFill>
              <a:srgbClr val="999999"/>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160"/>
          <p:cNvSpPr/>
          <p:nvPr/>
        </p:nvSpPr>
        <p:spPr>
          <a:xfrm>
            <a:off x="429808" y="2190209"/>
            <a:ext cx="666600" cy="390600"/>
          </a:xfrm>
          <a:prstGeom prst="rect">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dirty="0">
                <a:solidFill>
                  <a:schemeClr val="lt1"/>
                </a:solidFill>
              </a:rPr>
              <a:t>SAP</a:t>
            </a:r>
            <a:endParaRPr sz="1200" dirty="0">
              <a:solidFill>
                <a:schemeClr val="lt1"/>
              </a:solidFill>
            </a:endParaRPr>
          </a:p>
          <a:p>
            <a:pPr marL="0" lvl="0" indent="0" algn="ctr" rtl="0">
              <a:spcBef>
                <a:spcPts val="0"/>
              </a:spcBef>
              <a:spcAft>
                <a:spcPts val="0"/>
              </a:spcAft>
              <a:buNone/>
            </a:pPr>
            <a:r>
              <a:rPr lang="en-GB" sz="1200" dirty="0">
                <a:solidFill>
                  <a:schemeClr val="lt1"/>
                </a:solidFill>
              </a:rPr>
              <a:t>GTS</a:t>
            </a:r>
            <a:endParaRPr sz="1200" dirty="0">
              <a:solidFill>
                <a:schemeClr val="lt1"/>
              </a:solidFill>
            </a:endParaRPr>
          </a:p>
        </p:txBody>
      </p:sp>
      <p:sp>
        <p:nvSpPr>
          <p:cNvPr id="1404" name="Google Shape;1404;p160"/>
          <p:cNvSpPr/>
          <p:nvPr/>
        </p:nvSpPr>
        <p:spPr>
          <a:xfrm>
            <a:off x="429808" y="2865680"/>
            <a:ext cx="666600" cy="390600"/>
          </a:xfrm>
          <a:prstGeom prst="rect">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a:solidFill>
                  <a:schemeClr val="lt1"/>
                </a:solidFill>
              </a:rPr>
              <a:t>SAP</a:t>
            </a:r>
            <a:endParaRPr sz="1200">
              <a:solidFill>
                <a:schemeClr val="lt1"/>
              </a:solidFill>
            </a:endParaRPr>
          </a:p>
          <a:p>
            <a:pPr marL="0" lvl="0" indent="0" algn="ctr" rtl="0">
              <a:spcBef>
                <a:spcPts val="0"/>
              </a:spcBef>
              <a:spcAft>
                <a:spcPts val="0"/>
              </a:spcAft>
              <a:buNone/>
            </a:pPr>
            <a:r>
              <a:rPr lang="en-GB" sz="1200">
                <a:solidFill>
                  <a:schemeClr val="lt1"/>
                </a:solidFill>
              </a:rPr>
              <a:t>ECC</a:t>
            </a:r>
            <a:endParaRPr sz="1200">
              <a:solidFill>
                <a:schemeClr val="lt1"/>
              </a:solidFill>
            </a:endParaRPr>
          </a:p>
        </p:txBody>
      </p:sp>
      <p:sp>
        <p:nvSpPr>
          <p:cNvPr id="1405" name="Google Shape;1405;p160"/>
          <p:cNvSpPr/>
          <p:nvPr/>
        </p:nvSpPr>
        <p:spPr>
          <a:xfrm>
            <a:off x="6547147" y="3605205"/>
            <a:ext cx="454200" cy="147000"/>
          </a:xfrm>
          <a:prstGeom prst="leftUpArrow">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1406" name="Google Shape;1406;p160"/>
          <p:cNvSpPr/>
          <p:nvPr/>
        </p:nvSpPr>
        <p:spPr>
          <a:xfrm>
            <a:off x="8028721" y="2135496"/>
            <a:ext cx="741900" cy="499800"/>
          </a:xfrm>
          <a:prstGeom prst="ellipse">
            <a:avLst/>
          </a:prstGeom>
          <a:solidFill>
            <a:schemeClr val="lt1"/>
          </a:solid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600" b="1"/>
              <a:t>Customs</a:t>
            </a:r>
            <a:endParaRPr sz="600" b="1"/>
          </a:p>
          <a:p>
            <a:pPr marL="0" lvl="0" indent="0" algn="l" rtl="0">
              <a:spcBef>
                <a:spcPts val="0"/>
              </a:spcBef>
              <a:spcAft>
                <a:spcPts val="0"/>
              </a:spcAft>
              <a:buNone/>
            </a:pPr>
            <a:endParaRPr sz="550"/>
          </a:p>
          <a:p>
            <a:pPr marL="0" lvl="0" indent="0" algn="l" rtl="0">
              <a:spcBef>
                <a:spcPts val="0"/>
              </a:spcBef>
              <a:spcAft>
                <a:spcPts val="0"/>
              </a:spcAft>
              <a:buNone/>
            </a:pPr>
            <a:r>
              <a:rPr lang="en-GB" sz="650" b="1"/>
              <a:t>Douane</a:t>
            </a:r>
            <a:endParaRPr sz="650" b="1"/>
          </a:p>
        </p:txBody>
      </p:sp>
      <p:sp>
        <p:nvSpPr>
          <p:cNvPr id="1407" name="Google Shape;1407;p160"/>
          <p:cNvSpPr txBox="1"/>
          <p:nvPr/>
        </p:nvSpPr>
        <p:spPr>
          <a:xfrm>
            <a:off x="8167238" y="2615513"/>
            <a:ext cx="666600" cy="369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800"/>
              <a:t>Customs</a:t>
            </a:r>
            <a:endParaRPr sz="800"/>
          </a:p>
        </p:txBody>
      </p:sp>
      <p:sp>
        <p:nvSpPr>
          <p:cNvPr id="1408" name="Google Shape;1408;p160"/>
          <p:cNvSpPr txBox="1"/>
          <p:nvPr/>
        </p:nvSpPr>
        <p:spPr>
          <a:xfrm>
            <a:off x="8167242" y="3494372"/>
            <a:ext cx="666600" cy="14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800"/>
              <a:t>Customs</a:t>
            </a:r>
            <a:endParaRPr sz="800"/>
          </a:p>
        </p:txBody>
      </p:sp>
      <p:cxnSp>
        <p:nvCxnSpPr>
          <p:cNvPr id="1409" name="Google Shape;1409;p160"/>
          <p:cNvCxnSpPr>
            <a:stCxn id="1406" idx="2"/>
            <a:endCxn id="1406" idx="6"/>
          </p:cNvCxnSpPr>
          <p:nvPr/>
        </p:nvCxnSpPr>
        <p:spPr>
          <a:xfrm>
            <a:off x="8028721" y="2385396"/>
            <a:ext cx="741900" cy="0"/>
          </a:xfrm>
          <a:prstGeom prst="straightConnector1">
            <a:avLst/>
          </a:prstGeom>
          <a:noFill/>
          <a:ln w="28575" cap="flat" cmpd="sng">
            <a:solidFill>
              <a:schemeClr val="dk1"/>
            </a:solidFill>
            <a:prstDash val="solid"/>
            <a:round/>
            <a:headEnd type="none" w="med" len="med"/>
            <a:tailEnd type="none" w="med" len="med"/>
          </a:ln>
        </p:spPr>
      </p:cxnSp>
      <p:sp>
        <p:nvSpPr>
          <p:cNvPr id="1410" name="Google Shape;1410;p160"/>
          <p:cNvSpPr/>
          <p:nvPr/>
        </p:nvSpPr>
        <p:spPr>
          <a:xfrm>
            <a:off x="8028674" y="2964976"/>
            <a:ext cx="741900" cy="499800"/>
          </a:xfrm>
          <a:prstGeom prst="ellipse">
            <a:avLst/>
          </a:prstGeom>
          <a:solidFill>
            <a:schemeClr val="lt1"/>
          </a:solid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600" b="1"/>
              <a:t>Customs</a:t>
            </a:r>
            <a:endParaRPr sz="600" b="1"/>
          </a:p>
          <a:p>
            <a:pPr marL="0" lvl="0" indent="0" algn="l" rtl="0">
              <a:spcBef>
                <a:spcPts val="0"/>
              </a:spcBef>
              <a:spcAft>
                <a:spcPts val="0"/>
              </a:spcAft>
              <a:buNone/>
            </a:pPr>
            <a:endParaRPr sz="550"/>
          </a:p>
          <a:p>
            <a:pPr marL="0" lvl="0" indent="0" algn="l" rtl="0">
              <a:spcBef>
                <a:spcPts val="0"/>
              </a:spcBef>
              <a:spcAft>
                <a:spcPts val="0"/>
              </a:spcAft>
              <a:buNone/>
            </a:pPr>
            <a:r>
              <a:rPr lang="en-GB" sz="650" b="1"/>
              <a:t>Douane</a:t>
            </a:r>
            <a:endParaRPr sz="650" b="1"/>
          </a:p>
        </p:txBody>
      </p:sp>
      <p:cxnSp>
        <p:nvCxnSpPr>
          <p:cNvPr id="1411" name="Google Shape;1411;p160"/>
          <p:cNvCxnSpPr>
            <a:stCxn id="1410" idx="2"/>
            <a:endCxn id="1410" idx="6"/>
          </p:cNvCxnSpPr>
          <p:nvPr/>
        </p:nvCxnSpPr>
        <p:spPr>
          <a:xfrm>
            <a:off x="8028674" y="3214876"/>
            <a:ext cx="741900" cy="0"/>
          </a:xfrm>
          <a:prstGeom prst="straightConnector1">
            <a:avLst/>
          </a:prstGeom>
          <a:noFill/>
          <a:ln w="28575" cap="flat" cmpd="sng">
            <a:solidFill>
              <a:schemeClr val="dk1"/>
            </a:solidFill>
            <a:prstDash val="solid"/>
            <a:round/>
            <a:headEnd type="none" w="med" len="med"/>
            <a:tailEnd type="none" w="med" len="med"/>
          </a:ln>
        </p:spPr>
      </p:cxnSp>
      <p:pic>
        <p:nvPicPr>
          <p:cNvPr id="1412" name="Google Shape;1412;p160"/>
          <p:cNvPicPr preferRelativeResize="0"/>
          <p:nvPr/>
        </p:nvPicPr>
        <p:blipFill>
          <a:blip r:embed="rId3">
            <a:alphaModFix/>
          </a:blip>
          <a:stretch>
            <a:fillRect/>
          </a:stretch>
        </p:blipFill>
        <p:spPr>
          <a:xfrm flipH="1">
            <a:off x="8028709" y="2714326"/>
            <a:ext cx="165258" cy="110172"/>
          </a:xfrm>
          <a:prstGeom prst="rect">
            <a:avLst/>
          </a:prstGeom>
          <a:noFill/>
          <a:ln>
            <a:noFill/>
          </a:ln>
        </p:spPr>
      </p:pic>
      <p:pic>
        <p:nvPicPr>
          <p:cNvPr id="1413" name="Google Shape;1413;p160"/>
          <p:cNvPicPr preferRelativeResize="0"/>
          <p:nvPr/>
        </p:nvPicPr>
        <p:blipFill>
          <a:blip r:embed="rId4">
            <a:alphaModFix/>
          </a:blip>
          <a:stretch>
            <a:fillRect/>
          </a:stretch>
        </p:blipFill>
        <p:spPr>
          <a:xfrm>
            <a:off x="8028712" y="3564968"/>
            <a:ext cx="165258" cy="109971"/>
          </a:xfrm>
          <a:prstGeom prst="rect">
            <a:avLst/>
          </a:prstGeom>
          <a:noFill/>
          <a:ln>
            <a:noFill/>
          </a:ln>
        </p:spPr>
      </p:pic>
      <p:sp>
        <p:nvSpPr>
          <p:cNvPr id="1414" name="Google Shape;1414;p160"/>
          <p:cNvSpPr/>
          <p:nvPr/>
        </p:nvSpPr>
        <p:spPr>
          <a:xfrm>
            <a:off x="3508813" y="1115375"/>
            <a:ext cx="1863900" cy="6129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dirty="0">
                <a:solidFill>
                  <a:schemeClr val="lt1"/>
                </a:solidFill>
              </a:rPr>
              <a:t>Freight forwarders information </a:t>
            </a:r>
            <a:endParaRPr dirty="0">
              <a:solidFill>
                <a:schemeClr val="lt1"/>
              </a:solidFill>
            </a:endParaRPr>
          </a:p>
        </p:txBody>
      </p:sp>
      <p:sp>
        <p:nvSpPr>
          <p:cNvPr id="1415" name="Google Shape;1415;p160"/>
          <p:cNvSpPr/>
          <p:nvPr/>
        </p:nvSpPr>
        <p:spPr>
          <a:xfrm>
            <a:off x="4365917" y="1743934"/>
            <a:ext cx="149700" cy="267000"/>
          </a:xfrm>
          <a:prstGeom prst="downArrow">
            <a:avLst>
              <a:gd name="adj1" fmla="val 50000"/>
              <a:gd name="adj2" fmla="val 5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160"/>
          <p:cNvSpPr txBox="1"/>
          <p:nvPr/>
        </p:nvSpPr>
        <p:spPr>
          <a:xfrm>
            <a:off x="3517350" y="4076800"/>
            <a:ext cx="1863900" cy="441600"/>
          </a:xfrm>
          <a:prstGeom prst="rect">
            <a:avLst/>
          </a:prstGeom>
          <a:solidFill>
            <a:schemeClr val="accent2"/>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800" dirty="0"/>
              <a:t>Customs Declaration completion and sending to </a:t>
            </a:r>
            <a:r>
              <a:rPr lang="en-GB" sz="800" dirty="0" smtClean="0"/>
              <a:t>Lead Broker</a:t>
            </a:r>
            <a:endParaRPr sz="800" dirty="0"/>
          </a:p>
        </p:txBody>
      </p:sp>
      <p:sp>
        <p:nvSpPr>
          <p:cNvPr id="1417" name="Google Shape;1417;p160"/>
          <p:cNvSpPr/>
          <p:nvPr/>
        </p:nvSpPr>
        <p:spPr>
          <a:xfrm>
            <a:off x="7539802" y="2351865"/>
            <a:ext cx="454200" cy="186900"/>
          </a:xfrm>
          <a:prstGeom prst="rightArrow">
            <a:avLst>
              <a:gd name="adj1" fmla="val 50000"/>
              <a:gd name="adj2" fmla="val 5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160"/>
          <p:cNvSpPr/>
          <p:nvPr/>
        </p:nvSpPr>
        <p:spPr>
          <a:xfrm>
            <a:off x="7528211" y="3121558"/>
            <a:ext cx="454200" cy="186900"/>
          </a:xfrm>
          <a:prstGeom prst="rightArrow">
            <a:avLst>
              <a:gd name="adj1" fmla="val 50000"/>
              <a:gd name="adj2" fmla="val 5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20" name="Google Shape;1420;p160"/>
          <p:cNvPicPr preferRelativeResize="0"/>
          <p:nvPr/>
        </p:nvPicPr>
        <p:blipFill>
          <a:blip r:embed="rId5">
            <a:alphaModFix/>
          </a:blip>
          <a:stretch>
            <a:fillRect/>
          </a:stretch>
        </p:blipFill>
        <p:spPr>
          <a:xfrm>
            <a:off x="465025" y="1388500"/>
            <a:ext cx="596001" cy="596001"/>
          </a:xfrm>
          <a:prstGeom prst="rect">
            <a:avLst/>
          </a:prstGeom>
          <a:noFill/>
          <a:ln>
            <a:noFill/>
          </a:ln>
        </p:spPr>
      </p:pic>
      <p:pic>
        <p:nvPicPr>
          <p:cNvPr id="47" name="Image 46" descr="https://lh7-us.googleusercontent.com/3raN05kevsB8cypD0cfaqRDWP02vWYiagXh-xYba10fS02kMWERu8SJI2w73lI4tRmpBNTYolx_7no8rbeSCZ4d_44sDTqrdsO0HCaP4005_0oL_AGZ0tES0nTdGz_LydyKGT8ON59y00L7tA6KrpgTsQQ=s2048"/>
          <p:cNvPicPr/>
          <p:nvPr/>
        </p:nvPicPr>
        <p:blipFill>
          <a:blip r:embed="rId6">
            <a:extLst>
              <a:ext uri="{28A0092B-C50C-407E-A947-70E740481C1C}">
                <a14:useLocalDpi xmlns:a14="http://schemas.microsoft.com/office/drawing/2010/main" val="0"/>
              </a:ext>
            </a:extLst>
          </a:blip>
          <a:srcRect/>
          <a:stretch>
            <a:fillRect/>
          </a:stretch>
        </p:blipFill>
        <p:spPr bwMode="auto">
          <a:xfrm>
            <a:off x="418140" y="4484705"/>
            <a:ext cx="583420" cy="22902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24"/>
        <p:cNvGrpSpPr/>
        <p:nvPr/>
      </p:nvGrpSpPr>
      <p:grpSpPr>
        <a:xfrm>
          <a:off x="0" y="0"/>
          <a:ext cx="0" cy="0"/>
          <a:chOff x="0" y="0"/>
          <a:chExt cx="0" cy="0"/>
        </a:xfrm>
      </p:grpSpPr>
      <p:sp>
        <p:nvSpPr>
          <p:cNvPr id="1425" name="Google Shape;1425;p161"/>
          <p:cNvSpPr/>
          <p:nvPr/>
        </p:nvSpPr>
        <p:spPr>
          <a:xfrm rot="-5400000">
            <a:off x="8101225" y="668891"/>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26" name="Google Shape;1426;p161"/>
          <p:cNvSpPr/>
          <p:nvPr/>
        </p:nvSpPr>
        <p:spPr>
          <a:xfrm>
            <a:off x="0" y="0"/>
            <a:ext cx="9144000" cy="6984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161"/>
          <p:cNvSpPr/>
          <p:nvPr/>
        </p:nvSpPr>
        <p:spPr>
          <a:xfrm rot="10800000" flipH="1">
            <a:off x="-6" y="1094"/>
            <a:ext cx="778995" cy="778335"/>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428" name="Google Shape;1428;p161"/>
          <p:cNvGrpSpPr/>
          <p:nvPr/>
        </p:nvGrpSpPr>
        <p:grpSpPr>
          <a:xfrm rot="-5400000">
            <a:off x="8204095" y="422702"/>
            <a:ext cx="499109" cy="535305"/>
            <a:chOff x="6414135" y="2700337"/>
            <a:chExt cx="499109" cy="535305"/>
          </a:xfrm>
        </p:grpSpPr>
        <p:sp>
          <p:nvSpPr>
            <p:cNvPr id="1429" name="Google Shape;1429;p161"/>
            <p:cNvSpPr/>
            <p:nvPr/>
          </p:nvSpPr>
          <p:spPr>
            <a:xfrm>
              <a:off x="6701790" y="2700337"/>
              <a:ext cx="198119" cy="207645"/>
            </a:xfrm>
            <a:custGeom>
              <a:avLst/>
              <a:gdLst/>
              <a:ahLst/>
              <a:cxnLst/>
              <a:rect l="l" t="t" r="r" b="b"/>
              <a:pathLst>
                <a:path w="198119" h="207645" extrusionOk="0">
                  <a:moveTo>
                    <a:pt x="198120" y="103822"/>
                  </a:moveTo>
                  <a:cubicBezTo>
                    <a:pt x="198120" y="161162"/>
                    <a:pt x="153769" y="207645"/>
                    <a:pt x="99060" y="207645"/>
                  </a:cubicBezTo>
                  <a:cubicBezTo>
                    <a:pt x="44351" y="207645"/>
                    <a:pt x="0" y="161162"/>
                    <a:pt x="0" y="103822"/>
                  </a:cubicBezTo>
                  <a:cubicBezTo>
                    <a:pt x="0" y="46483"/>
                    <a:pt x="44351" y="0"/>
                    <a:pt x="99060" y="0"/>
                  </a:cubicBezTo>
                  <a:cubicBezTo>
                    <a:pt x="153769" y="0"/>
                    <a:pt x="198120" y="46483"/>
                    <a:pt x="198120" y="103822"/>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30" name="Google Shape;1430;p161"/>
            <p:cNvSpPr/>
            <p:nvPr/>
          </p:nvSpPr>
          <p:spPr>
            <a:xfrm>
              <a:off x="6414135" y="2759392"/>
              <a:ext cx="154305" cy="150495"/>
            </a:xfrm>
            <a:custGeom>
              <a:avLst/>
              <a:gdLst/>
              <a:ahLst/>
              <a:cxnLst/>
              <a:rect l="l" t="t" r="r" b="b"/>
              <a:pathLst>
                <a:path w="154305" h="150495" extrusionOk="0">
                  <a:moveTo>
                    <a:pt x="154305" y="75248"/>
                  </a:moveTo>
                  <a:cubicBezTo>
                    <a:pt x="154305" y="116806"/>
                    <a:pt x="119763" y="150495"/>
                    <a:pt x="77153" y="150495"/>
                  </a:cubicBezTo>
                  <a:cubicBezTo>
                    <a:pt x="34542" y="150495"/>
                    <a:pt x="0" y="116805"/>
                    <a:pt x="0" y="75248"/>
                  </a:cubicBezTo>
                  <a:cubicBezTo>
                    <a:pt x="0" y="33689"/>
                    <a:pt x="34542" y="0"/>
                    <a:pt x="77153" y="0"/>
                  </a:cubicBezTo>
                  <a:cubicBezTo>
                    <a:pt x="119763" y="0"/>
                    <a:pt x="154305" y="33690"/>
                    <a:pt x="154305" y="75248"/>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31" name="Google Shape;1431;p161"/>
            <p:cNvSpPr/>
            <p:nvPr/>
          </p:nvSpPr>
          <p:spPr>
            <a:xfrm>
              <a:off x="6755130" y="3087052"/>
              <a:ext cx="158114" cy="148590"/>
            </a:xfrm>
            <a:custGeom>
              <a:avLst/>
              <a:gdLst/>
              <a:ahLst/>
              <a:cxnLst/>
              <a:rect l="l" t="t" r="r" b="b"/>
              <a:pathLst>
                <a:path w="158114" h="148590" extrusionOk="0">
                  <a:moveTo>
                    <a:pt x="158115" y="74295"/>
                  </a:moveTo>
                  <a:cubicBezTo>
                    <a:pt x="158115" y="115327"/>
                    <a:pt x="122719"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32" name="Google Shape;1432;p161"/>
            <p:cNvSpPr/>
            <p:nvPr/>
          </p:nvSpPr>
          <p:spPr>
            <a:xfrm>
              <a:off x="6619410" y="2961725"/>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433" name="Google Shape;1433;p161"/>
          <p:cNvSpPr txBox="1"/>
          <p:nvPr/>
        </p:nvSpPr>
        <p:spPr>
          <a:xfrm>
            <a:off x="332200" y="138025"/>
            <a:ext cx="8479500" cy="3693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2400">
                <a:solidFill>
                  <a:srgbClr val="2D2D2D"/>
                </a:solidFill>
                <a:latin typeface="Georgia"/>
                <a:ea typeface="Georgia"/>
                <a:cs typeface="Georgia"/>
                <a:sym typeface="Georgia"/>
              </a:rPr>
              <a:t>Customs Control Tower dashboards</a:t>
            </a:r>
            <a:endParaRPr sz="2400">
              <a:solidFill>
                <a:srgbClr val="2D2D2D"/>
              </a:solidFill>
              <a:latin typeface="Georgia"/>
              <a:ea typeface="Georgia"/>
              <a:cs typeface="Georgia"/>
              <a:sym typeface="Georgia"/>
            </a:endParaRPr>
          </a:p>
        </p:txBody>
      </p:sp>
      <p:sp>
        <p:nvSpPr>
          <p:cNvPr id="1434" name="Google Shape;1434;p161"/>
          <p:cNvSpPr/>
          <p:nvPr/>
        </p:nvSpPr>
        <p:spPr>
          <a:xfrm>
            <a:off x="0" y="4904800"/>
            <a:ext cx="9144000" cy="2388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161"/>
          <p:cNvSpPr txBox="1"/>
          <p:nvPr/>
        </p:nvSpPr>
        <p:spPr>
          <a:xfrm>
            <a:off x="332200" y="4970350"/>
            <a:ext cx="3023100" cy="1077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700" dirty="0" smtClean="0">
                <a:solidFill>
                  <a:srgbClr val="999999"/>
                </a:solidFill>
              </a:rPr>
              <a:t>Customs </a:t>
            </a:r>
            <a:r>
              <a:rPr lang="en-GB" sz="700" dirty="0">
                <a:solidFill>
                  <a:srgbClr val="999999"/>
                </a:solidFill>
              </a:rPr>
              <a:t>control Tower </a:t>
            </a:r>
            <a:endParaRPr sz="700" dirty="0">
              <a:solidFill>
                <a:srgbClr val="999999"/>
              </a:solidFill>
            </a:endParaRPr>
          </a:p>
        </p:txBody>
      </p:sp>
      <p:sp>
        <p:nvSpPr>
          <p:cNvPr id="1436" name="Google Shape;1436;p161"/>
          <p:cNvSpPr txBox="1">
            <a:spLocks noGrp="1"/>
          </p:cNvSpPr>
          <p:nvPr>
            <p:ph type="sldNum" idx="12"/>
          </p:nvPr>
        </p:nvSpPr>
        <p:spPr>
          <a:xfrm>
            <a:off x="8263134" y="4970351"/>
            <a:ext cx="548700" cy="107700"/>
          </a:xfrm>
          <a:prstGeom prst="rect">
            <a:avLst/>
          </a:prstGeom>
        </p:spPr>
        <p:txBody>
          <a:bodyPr spcFirstLastPara="1" wrap="square" lIns="0" tIns="0" rIns="0" bIns="0" anchor="t" anchorCtr="0">
            <a:spAutoFit/>
          </a:bodyPr>
          <a:lstStyle/>
          <a:p>
            <a:pPr marL="0" marR="0" lvl="0" indent="0" algn="r" rtl="0">
              <a:lnSpc>
                <a:spcPct val="100000"/>
              </a:lnSpc>
              <a:spcBef>
                <a:spcPts val="0"/>
              </a:spcBef>
              <a:spcAft>
                <a:spcPts val="0"/>
              </a:spcAft>
              <a:buNone/>
            </a:pPr>
            <a:fld id="{00000000-1234-1234-1234-123412341234}" type="slidenum">
              <a:rPr lang="en-GB" sz="700">
                <a:solidFill>
                  <a:srgbClr val="999999"/>
                </a:solidFill>
              </a:rPr>
              <a:t>11</a:t>
            </a:fld>
            <a:endParaRPr>
              <a:solidFill>
                <a:srgbClr val="999999"/>
              </a:solidFill>
            </a:endParaRPr>
          </a:p>
        </p:txBody>
      </p:sp>
      <p:pic>
        <p:nvPicPr>
          <p:cNvPr id="1437" name="Google Shape;1437;p161"/>
          <p:cNvPicPr preferRelativeResize="0"/>
          <p:nvPr/>
        </p:nvPicPr>
        <p:blipFill>
          <a:blip r:embed="rId3">
            <a:alphaModFix/>
          </a:blip>
          <a:stretch>
            <a:fillRect/>
          </a:stretch>
        </p:blipFill>
        <p:spPr>
          <a:xfrm>
            <a:off x="5897079" y="895249"/>
            <a:ext cx="2390896" cy="1589340"/>
          </a:xfrm>
          <a:prstGeom prst="rect">
            <a:avLst/>
          </a:prstGeom>
          <a:noFill/>
          <a:ln w="9525" cap="flat" cmpd="sng">
            <a:solidFill>
              <a:srgbClr val="CCCCCC"/>
            </a:solidFill>
            <a:prstDash val="dash"/>
            <a:round/>
            <a:headEnd type="none" w="sm" len="sm"/>
            <a:tailEnd type="none" w="sm" len="sm"/>
          </a:ln>
        </p:spPr>
      </p:pic>
      <p:pic>
        <p:nvPicPr>
          <p:cNvPr id="1438" name="Google Shape;1438;p161"/>
          <p:cNvPicPr preferRelativeResize="0"/>
          <p:nvPr/>
        </p:nvPicPr>
        <p:blipFill>
          <a:blip r:embed="rId4">
            <a:alphaModFix/>
          </a:blip>
          <a:stretch>
            <a:fillRect/>
          </a:stretch>
        </p:blipFill>
        <p:spPr>
          <a:xfrm>
            <a:off x="5897079" y="2545643"/>
            <a:ext cx="2390896" cy="1512806"/>
          </a:xfrm>
          <a:prstGeom prst="rect">
            <a:avLst/>
          </a:prstGeom>
          <a:noFill/>
          <a:ln w="9525" cap="flat" cmpd="sng">
            <a:solidFill>
              <a:srgbClr val="CCCCCC"/>
            </a:solidFill>
            <a:prstDash val="dash"/>
            <a:round/>
            <a:headEnd type="none" w="sm" len="sm"/>
            <a:tailEnd type="none" w="sm" len="sm"/>
          </a:ln>
        </p:spPr>
      </p:pic>
      <p:sp>
        <p:nvSpPr>
          <p:cNvPr id="1439" name="Google Shape;1439;p161"/>
          <p:cNvSpPr/>
          <p:nvPr/>
        </p:nvSpPr>
        <p:spPr>
          <a:xfrm>
            <a:off x="2254075" y="1668650"/>
            <a:ext cx="3372600" cy="2389800"/>
          </a:xfrm>
          <a:prstGeom prst="rect">
            <a:avLst/>
          </a:prstGeom>
          <a:solidFill>
            <a:srgbClr val="F3F3F3"/>
          </a:solidFill>
          <a:ln>
            <a:noFill/>
          </a:ln>
        </p:spPr>
        <p:txBody>
          <a:bodyPr spcFirstLastPara="1" wrap="square" lIns="144000" tIns="144000" rIns="144000" bIns="144000" anchor="t" anchorCtr="0">
            <a:noAutofit/>
          </a:bodyPr>
          <a:lstStyle/>
          <a:p>
            <a:pPr marL="360000" lvl="0" indent="0" algn="l" rtl="0">
              <a:spcBef>
                <a:spcPts val="1000"/>
              </a:spcBef>
              <a:spcAft>
                <a:spcPts val="0"/>
              </a:spcAft>
              <a:buNone/>
            </a:pPr>
            <a:r>
              <a:rPr lang="en-GB" sz="1200">
                <a:solidFill>
                  <a:schemeClr val="dk1"/>
                </a:solidFill>
              </a:rPr>
              <a:t>Issues prevention ratio</a:t>
            </a:r>
            <a:endParaRPr sz="1200">
              <a:solidFill>
                <a:schemeClr val="dk1"/>
              </a:solidFill>
            </a:endParaRPr>
          </a:p>
          <a:p>
            <a:pPr marL="360000" lvl="0" indent="0" algn="l" rtl="0">
              <a:spcBef>
                <a:spcPts val="1000"/>
              </a:spcBef>
              <a:spcAft>
                <a:spcPts val="0"/>
              </a:spcAft>
              <a:buNone/>
            </a:pPr>
            <a:r>
              <a:rPr lang="en-GB" sz="1200">
                <a:solidFill>
                  <a:schemeClr val="dk1"/>
                </a:solidFill>
              </a:rPr>
              <a:t>Continuous improvement implementation</a:t>
            </a:r>
            <a:endParaRPr sz="1200">
              <a:solidFill>
                <a:schemeClr val="dk1"/>
              </a:solidFill>
            </a:endParaRPr>
          </a:p>
          <a:p>
            <a:pPr marL="360000" lvl="0" indent="0" algn="l" rtl="0">
              <a:spcBef>
                <a:spcPts val="1000"/>
              </a:spcBef>
              <a:spcAft>
                <a:spcPts val="0"/>
              </a:spcAft>
              <a:buNone/>
            </a:pPr>
            <a:r>
              <a:rPr lang="en-GB" sz="1200">
                <a:solidFill>
                  <a:schemeClr val="dk1"/>
                </a:solidFill>
              </a:rPr>
              <a:t>Audit completion ratio</a:t>
            </a:r>
            <a:endParaRPr sz="1200">
              <a:solidFill>
                <a:schemeClr val="dk1"/>
              </a:solidFill>
            </a:endParaRPr>
          </a:p>
          <a:p>
            <a:pPr marL="360000" lvl="0" indent="0" algn="l" rtl="0">
              <a:spcBef>
                <a:spcPts val="1000"/>
              </a:spcBef>
              <a:spcAft>
                <a:spcPts val="0"/>
              </a:spcAft>
              <a:buNone/>
            </a:pPr>
            <a:r>
              <a:rPr lang="en-GB" sz="1200">
                <a:solidFill>
                  <a:schemeClr val="dk1"/>
                </a:solidFill>
              </a:rPr>
              <a:t>Customs dispute rate</a:t>
            </a:r>
            <a:endParaRPr sz="1200">
              <a:solidFill>
                <a:schemeClr val="dk1"/>
              </a:solidFill>
            </a:endParaRPr>
          </a:p>
          <a:p>
            <a:pPr marL="360000" lvl="0" indent="0" algn="l" rtl="0">
              <a:spcBef>
                <a:spcPts val="1000"/>
              </a:spcBef>
              <a:spcAft>
                <a:spcPts val="0"/>
              </a:spcAft>
              <a:buNone/>
            </a:pPr>
            <a:r>
              <a:rPr lang="en-GB" sz="1200">
                <a:solidFill>
                  <a:schemeClr val="dk1"/>
                </a:solidFill>
              </a:rPr>
              <a:t>Customs delays</a:t>
            </a:r>
            <a:endParaRPr sz="1200">
              <a:solidFill>
                <a:schemeClr val="dk1"/>
              </a:solidFill>
            </a:endParaRPr>
          </a:p>
          <a:p>
            <a:pPr marL="360000" lvl="0" indent="0" algn="l" rtl="0">
              <a:spcBef>
                <a:spcPts val="1000"/>
              </a:spcBef>
              <a:spcAft>
                <a:spcPts val="600"/>
              </a:spcAft>
              <a:buNone/>
            </a:pPr>
            <a:r>
              <a:rPr lang="en-GB" sz="1200">
                <a:solidFill>
                  <a:schemeClr val="dk1"/>
                </a:solidFill>
              </a:rPr>
              <a:t>Invoice verification ratio</a:t>
            </a:r>
            <a:endParaRPr sz="1200"/>
          </a:p>
        </p:txBody>
      </p:sp>
      <p:sp>
        <p:nvSpPr>
          <p:cNvPr id="1440" name="Google Shape;1440;p161"/>
          <p:cNvSpPr/>
          <p:nvPr/>
        </p:nvSpPr>
        <p:spPr>
          <a:xfrm rot="5400000" flipH="1">
            <a:off x="316850" y="4121500"/>
            <a:ext cx="786000" cy="780600"/>
          </a:xfrm>
          <a:prstGeom prst="flowChartDelay">
            <a:avLst/>
          </a:prstGeom>
          <a:solidFill>
            <a:srgbClr val="F3F3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nvGrpSpPr>
          <p:cNvPr id="1442" name="Google Shape;1442;p161"/>
          <p:cNvGrpSpPr/>
          <p:nvPr/>
        </p:nvGrpSpPr>
        <p:grpSpPr>
          <a:xfrm>
            <a:off x="1210636" y="895252"/>
            <a:ext cx="773350" cy="773350"/>
            <a:chOff x="1007850" y="893325"/>
            <a:chExt cx="939900" cy="939900"/>
          </a:xfrm>
        </p:grpSpPr>
        <p:sp>
          <p:nvSpPr>
            <p:cNvPr id="1443" name="Google Shape;1443;p161"/>
            <p:cNvSpPr/>
            <p:nvPr/>
          </p:nvSpPr>
          <p:spPr>
            <a:xfrm>
              <a:off x="1007850" y="893325"/>
              <a:ext cx="939900" cy="939900"/>
            </a:xfrm>
            <a:prstGeom prst="rect">
              <a:avLst/>
            </a:prstGeom>
            <a:solidFill>
              <a:srgbClr val="43434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44" name="Google Shape;1444;p161"/>
            <p:cNvSpPr/>
            <p:nvPr/>
          </p:nvSpPr>
          <p:spPr>
            <a:xfrm>
              <a:off x="1153810" y="1039268"/>
              <a:ext cx="648000" cy="648001"/>
            </a:xfrm>
            <a:custGeom>
              <a:avLst/>
              <a:gdLst/>
              <a:ahLst/>
              <a:cxnLst/>
              <a:rect l="l" t="t" r="r" b="b"/>
              <a:pathLst>
                <a:path w="704" h="705" extrusionOk="0">
                  <a:moveTo>
                    <a:pt x="0" y="0"/>
                  </a:moveTo>
                  <a:lnTo>
                    <a:pt x="0" y="705"/>
                  </a:lnTo>
                  <a:lnTo>
                    <a:pt x="704" y="705"/>
                  </a:lnTo>
                  <a:lnTo>
                    <a:pt x="704" y="0"/>
                  </a:lnTo>
                  <a:lnTo>
                    <a:pt x="0" y="0"/>
                  </a:lnTo>
                  <a:close/>
                  <a:moveTo>
                    <a:pt x="673" y="674"/>
                  </a:moveTo>
                  <a:lnTo>
                    <a:pt x="31" y="674"/>
                  </a:lnTo>
                  <a:lnTo>
                    <a:pt x="31" y="31"/>
                  </a:lnTo>
                  <a:lnTo>
                    <a:pt x="673" y="31"/>
                  </a:lnTo>
                  <a:lnTo>
                    <a:pt x="673" y="674"/>
                  </a:lnTo>
                  <a:close/>
                  <a:moveTo>
                    <a:pt x="192" y="376"/>
                  </a:moveTo>
                  <a:lnTo>
                    <a:pt x="65" y="376"/>
                  </a:lnTo>
                  <a:lnTo>
                    <a:pt x="65" y="625"/>
                  </a:lnTo>
                  <a:lnTo>
                    <a:pt x="192" y="625"/>
                  </a:lnTo>
                  <a:lnTo>
                    <a:pt x="192" y="376"/>
                  </a:lnTo>
                  <a:close/>
                  <a:moveTo>
                    <a:pt x="163" y="596"/>
                  </a:moveTo>
                  <a:lnTo>
                    <a:pt x="94" y="596"/>
                  </a:lnTo>
                  <a:lnTo>
                    <a:pt x="94" y="406"/>
                  </a:lnTo>
                  <a:lnTo>
                    <a:pt x="163" y="406"/>
                  </a:lnTo>
                  <a:lnTo>
                    <a:pt x="163" y="596"/>
                  </a:lnTo>
                  <a:close/>
                  <a:moveTo>
                    <a:pt x="341" y="290"/>
                  </a:moveTo>
                  <a:lnTo>
                    <a:pt x="214" y="290"/>
                  </a:lnTo>
                  <a:lnTo>
                    <a:pt x="214" y="625"/>
                  </a:lnTo>
                  <a:lnTo>
                    <a:pt x="341" y="625"/>
                  </a:lnTo>
                  <a:lnTo>
                    <a:pt x="341" y="290"/>
                  </a:lnTo>
                  <a:close/>
                  <a:moveTo>
                    <a:pt x="312" y="596"/>
                  </a:moveTo>
                  <a:lnTo>
                    <a:pt x="243" y="596"/>
                  </a:lnTo>
                  <a:lnTo>
                    <a:pt x="243" y="319"/>
                  </a:lnTo>
                  <a:lnTo>
                    <a:pt x="312" y="319"/>
                  </a:lnTo>
                  <a:lnTo>
                    <a:pt x="312" y="596"/>
                  </a:lnTo>
                  <a:close/>
                  <a:moveTo>
                    <a:pt x="490" y="328"/>
                  </a:moveTo>
                  <a:lnTo>
                    <a:pt x="363" y="328"/>
                  </a:lnTo>
                  <a:lnTo>
                    <a:pt x="363" y="625"/>
                  </a:lnTo>
                  <a:lnTo>
                    <a:pt x="490" y="625"/>
                  </a:lnTo>
                  <a:lnTo>
                    <a:pt x="490" y="328"/>
                  </a:lnTo>
                  <a:close/>
                  <a:moveTo>
                    <a:pt x="461" y="596"/>
                  </a:moveTo>
                  <a:lnTo>
                    <a:pt x="392" y="596"/>
                  </a:lnTo>
                  <a:lnTo>
                    <a:pt x="392" y="357"/>
                  </a:lnTo>
                  <a:lnTo>
                    <a:pt x="461" y="357"/>
                  </a:lnTo>
                  <a:lnTo>
                    <a:pt x="461" y="596"/>
                  </a:lnTo>
                  <a:close/>
                  <a:moveTo>
                    <a:pt x="639" y="193"/>
                  </a:moveTo>
                  <a:lnTo>
                    <a:pt x="512" y="193"/>
                  </a:lnTo>
                  <a:lnTo>
                    <a:pt x="512" y="625"/>
                  </a:lnTo>
                  <a:lnTo>
                    <a:pt x="639" y="625"/>
                  </a:lnTo>
                  <a:lnTo>
                    <a:pt x="639" y="193"/>
                  </a:lnTo>
                  <a:close/>
                  <a:moveTo>
                    <a:pt x="610" y="596"/>
                  </a:moveTo>
                  <a:lnTo>
                    <a:pt x="541" y="596"/>
                  </a:lnTo>
                  <a:lnTo>
                    <a:pt x="541" y="224"/>
                  </a:lnTo>
                  <a:lnTo>
                    <a:pt x="610" y="224"/>
                  </a:lnTo>
                  <a:lnTo>
                    <a:pt x="610" y="596"/>
                  </a:lnTo>
                  <a:close/>
                </a:path>
              </a:pathLst>
            </a:custGeom>
            <a:solidFill>
              <a:schemeClr val="lt1"/>
            </a:solidFill>
            <a:ln>
              <a:noFill/>
            </a:ln>
          </p:spPr>
          <p:txBody>
            <a:bodyPr spcFirstLastPara="1" wrap="square" lIns="119350" tIns="59675" rIns="119350" bIns="59675" anchor="t" anchorCtr="0">
              <a:noAutofit/>
            </a:bodyPr>
            <a:lstStyle/>
            <a:p>
              <a:pPr marL="0" marR="0" lvl="0" indent="0" algn="l" rtl="0">
                <a:spcBef>
                  <a:spcPts val="0"/>
                </a:spcBef>
                <a:spcAft>
                  <a:spcPts val="0"/>
                </a:spcAft>
                <a:buNone/>
              </a:pPr>
              <a:endParaRPr sz="2300">
                <a:solidFill>
                  <a:srgbClr val="000000"/>
                </a:solidFill>
                <a:latin typeface="Arial"/>
                <a:ea typeface="Arial"/>
                <a:cs typeface="Arial"/>
                <a:sym typeface="Arial"/>
              </a:endParaRPr>
            </a:p>
          </p:txBody>
        </p:sp>
      </p:grpSp>
      <p:sp>
        <p:nvSpPr>
          <p:cNvPr id="1445" name="Google Shape;1445;p161"/>
          <p:cNvSpPr/>
          <p:nvPr/>
        </p:nvSpPr>
        <p:spPr>
          <a:xfrm rot="-5400000">
            <a:off x="437588" y="1668287"/>
            <a:ext cx="772715" cy="773370"/>
          </a:xfrm>
          <a:custGeom>
            <a:avLst/>
            <a:gdLst/>
            <a:ahLst/>
            <a:cxnLst/>
            <a:rect l="l" t="t" r="r" b="b"/>
            <a:pathLst>
              <a:path w="1123949" h="1124902" extrusionOk="0">
                <a:moveTo>
                  <a:pt x="0" y="1123950"/>
                </a:moveTo>
                <a:lnTo>
                  <a:pt x="953" y="1065848"/>
                </a:lnTo>
                <a:lnTo>
                  <a:pt x="5715" y="1008698"/>
                </a:lnTo>
                <a:lnTo>
                  <a:pt x="12382" y="952500"/>
                </a:lnTo>
                <a:lnTo>
                  <a:pt x="21907" y="897255"/>
                </a:lnTo>
                <a:lnTo>
                  <a:pt x="34290" y="842962"/>
                </a:lnTo>
                <a:lnTo>
                  <a:pt x="49530" y="789623"/>
                </a:lnTo>
                <a:lnTo>
                  <a:pt x="67628" y="737235"/>
                </a:lnTo>
                <a:lnTo>
                  <a:pt x="87630" y="685800"/>
                </a:lnTo>
                <a:lnTo>
                  <a:pt x="110490" y="636270"/>
                </a:lnTo>
                <a:lnTo>
                  <a:pt x="135255" y="587693"/>
                </a:lnTo>
                <a:lnTo>
                  <a:pt x="161925" y="541020"/>
                </a:lnTo>
                <a:lnTo>
                  <a:pt x="191453" y="495300"/>
                </a:lnTo>
                <a:lnTo>
                  <a:pt x="222885" y="451485"/>
                </a:lnTo>
                <a:lnTo>
                  <a:pt x="256222" y="408622"/>
                </a:lnTo>
                <a:lnTo>
                  <a:pt x="291465" y="367665"/>
                </a:lnTo>
                <a:lnTo>
                  <a:pt x="328612" y="328612"/>
                </a:lnTo>
                <a:lnTo>
                  <a:pt x="367665" y="291465"/>
                </a:lnTo>
                <a:lnTo>
                  <a:pt x="408622" y="256222"/>
                </a:lnTo>
                <a:lnTo>
                  <a:pt x="451485" y="222885"/>
                </a:lnTo>
                <a:lnTo>
                  <a:pt x="495300" y="191452"/>
                </a:lnTo>
                <a:lnTo>
                  <a:pt x="541020" y="161925"/>
                </a:lnTo>
                <a:lnTo>
                  <a:pt x="587692" y="135255"/>
                </a:lnTo>
                <a:lnTo>
                  <a:pt x="636270" y="110490"/>
                </a:lnTo>
                <a:lnTo>
                  <a:pt x="685800" y="87630"/>
                </a:lnTo>
                <a:lnTo>
                  <a:pt x="737235" y="67627"/>
                </a:lnTo>
                <a:lnTo>
                  <a:pt x="789622" y="49530"/>
                </a:lnTo>
                <a:lnTo>
                  <a:pt x="842962" y="34290"/>
                </a:lnTo>
                <a:lnTo>
                  <a:pt x="897255" y="21907"/>
                </a:lnTo>
                <a:lnTo>
                  <a:pt x="952500" y="12382"/>
                </a:lnTo>
                <a:lnTo>
                  <a:pt x="1008697" y="5715"/>
                </a:lnTo>
                <a:lnTo>
                  <a:pt x="1065848" y="952"/>
                </a:lnTo>
                <a:lnTo>
                  <a:pt x="1123950" y="0"/>
                </a:lnTo>
                <a:lnTo>
                  <a:pt x="1123950" y="1124903"/>
                </a:lnTo>
                <a:lnTo>
                  <a:pt x="0" y="1124903"/>
                </a:lnTo>
                <a:close/>
              </a:path>
            </a:pathLst>
          </a:custGeom>
          <a:solidFill>
            <a:srgbClr val="FFB6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446" name="Google Shape;1446;p161"/>
          <p:cNvGrpSpPr/>
          <p:nvPr/>
        </p:nvGrpSpPr>
        <p:grpSpPr>
          <a:xfrm rot="-5400000">
            <a:off x="437260" y="895245"/>
            <a:ext cx="773371" cy="773370"/>
            <a:chOff x="7301864" y="1211580"/>
            <a:chExt cx="1124903" cy="1124902"/>
          </a:xfrm>
        </p:grpSpPr>
        <p:sp>
          <p:nvSpPr>
            <p:cNvPr id="1447" name="Google Shape;1447;p161"/>
            <p:cNvSpPr/>
            <p:nvPr/>
          </p:nvSpPr>
          <p:spPr>
            <a:xfrm>
              <a:off x="7302817" y="1211580"/>
              <a:ext cx="1123950" cy="1124902"/>
            </a:xfrm>
            <a:custGeom>
              <a:avLst/>
              <a:gdLst/>
              <a:ahLst/>
              <a:cxnLst/>
              <a:rect l="l" t="t" r="r" b="b"/>
              <a:pathLst>
                <a:path w="1123950" h="1124902" extrusionOk="0">
                  <a:moveTo>
                    <a:pt x="1123950" y="1123950"/>
                  </a:moveTo>
                  <a:lnTo>
                    <a:pt x="1122997" y="1065848"/>
                  </a:lnTo>
                  <a:lnTo>
                    <a:pt x="1118235" y="1008698"/>
                  </a:lnTo>
                  <a:lnTo>
                    <a:pt x="1111568" y="952500"/>
                  </a:lnTo>
                  <a:lnTo>
                    <a:pt x="1102043" y="897255"/>
                  </a:lnTo>
                  <a:lnTo>
                    <a:pt x="1089660" y="842962"/>
                  </a:lnTo>
                  <a:lnTo>
                    <a:pt x="1074420" y="789623"/>
                  </a:lnTo>
                  <a:lnTo>
                    <a:pt x="1056322" y="737235"/>
                  </a:lnTo>
                  <a:lnTo>
                    <a:pt x="1036320" y="685800"/>
                  </a:lnTo>
                  <a:lnTo>
                    <a:pt x="1013460" y="636270"/>
                  </a:lnTo>
                  <a:lnTo>
                    <a:pt x="988695" y="587693"/>
                  </a:lnTo>
                  <a:lnTo>
                    <a:pt x="962025" y="541020"/>
                  </a:lnTo>
                  <a:lnTo>
                    <a:pt x="932497" y="495300"/>
                  </a:lnTo>
                  <a:lnTo>
                    <a:pt x="901065" y="451485"/>
                  </a:lnTo>
                  <a:lnTo>
                    <a:pt x="867727" y="408622"/>
                  </a:lnTo>
                  <a:lnTo>
                    <a:pt x="832485" y="367665"/>
                  </a:lnTo>
                  <a:lnTo>
                    <a:pt x="795338" y="328612"/>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49530"/>
                  </a:lnTo>
                  <a:lnTo>
                    <a:pt x="280988" y="34290"/>
                  </a:lnTo>
                  <a:lnTo>
                    <a:pt x="226695" y="21907"/>
                  </a:lnTo>
                  <a:lnTo>
                    <a:pt x="171450" y="12382"/>
                  </a:lnTo>
                  <a:lnTo>
                    <a:pt x="115252" y="5715"/>
                  </a:lnTo>
                  <a:lnTo>
                    <a:pt x="58102" y="952"/>
                  </a:lnTo>
                  <a:lnTo>
                    <a:pt x="0" y="0"/>
                  </a:lnTo>
                  <a:lnTo>
                    <a:pt x="0" y="1124903"/>
                  </a:lnTo>
                  <a:lnTo>
                    <a:pt x="1123950" y="1124903"/>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48" name="Google Shape;1448;p161"/>
            <p:cNvSpPr/>
            <p:nvPr/>
          </p:nvSpPr>
          <p:spPr>
            <a:xfrm>
              <a:off x="7301864" y="1696402"/>
              <a:ext cx="639127" cy="639127"/>
            </a:xfrm>
            <a:custGeom>
              <a:avLst/>
              <a:gdLst/>
              <a:ahLst/>
              <a:cxnLst/>
              <a:rect l="l" t="t" r="r" b="b"/>
              <a:pathLst>
                <a:path w="639127" h="639127" extrusionOk="0">
                  <a:moveTo>
                    <a:pt x="639128" y="639128"/>
                  </a:moveTo>
                  <a:lnTo>
                    <a:pt x="638175" y="605790"/>
                  </a:lnTo>
                  <a:lnTo>
                    <a:pt x="635318" y="573405"/>
                  </a:lnTo>
                  <a:lnTo>
                    <a:pt x="631508" y="541020"/>
                  </a:lnTo>
                  <a:lnTo>
                    <a:pt x="625793" y="509588"/>
                  </a:lnTo>
                  <a:lnTo>
                    <a:pt x="618173" y="479107"/>
                  </a:lnTo>
                  <a:lnTo>
                    <a:pt x="609600" y="448628"/>
                  </a:lnTo>
                  <a:lnTo>
                    <a:pt x="599123" y="419100"/>
                  </a:lnTo>
                  <a:lnTo>
                    <a:pt x="587693" y="389573"/>
                  </a:lnTo>
                  <a:lnTo>
                    <a:pt x="575310" y="360998"/>
                  </a:lnTo>
                  <a:lnTo>
                    <a:pt x="561023" y="333375"/>
                  </a:lnTo>
                  <a:lnTo>
                    <a:pt x="545783" y="306705"/>
                  </a:lnTo>
                  <a:lnTo>
                    <a:pt x="529590" y="280988"/>
                  </a:lnTo>
                  <a:lnTo>
                    <a:pt x="511493" y="256223"/>
                  </a:lnTo>
                  <a:lnTo>
                    <a:pt x="492443" y="232410"/>
                  </a:lnTo>
                  <a:lnTo>
                    <a:pt x="472440" y="209550"/>
                  </a:lnTo>
                  <a:lnTo>
                    <a:pt x="451485" y="187643"/>
                  </a:lnTo>
                  <a:lnTo>
                    <a:pt x="429578" y="166688"/>
                  </a:lnTo>
                  <a:lnTo>
                    <a:pt x="406718" y="146685"/>
                  </a:lnTo>
                  <a:lnTo>
                    <a:pt x="382905" y="127635"/>
                  </a:lnTo>
                  <a:lnTo>
                    <a:pt x="358140" y="109538"/>
                  </a:lnTo>
                  <a:lnTo>
                    <a:pt x="332423" y="93345"/>
                  </a:lnTo>
                  <a:lnTo>
                    <a:pt x="305753" y="78105"/>
                  </a:lnTo>
                  <a:lnTo>
                    <a:pt x="278130" y="63818"/>
                  </a:lnTo>
                  <a:lnTo>
                    <a:pt x="249555" y="51435"/>
                  </a:lnTo>
                  <a:lnTo>
                    <a:pt x="220028" y="40005"/>
                  </a:lnTo>
                  <a:lnTo>
                    <a:pt x="190500" y="29527"/>
                  </a:lnTo>
                  <a:lnTo>
                    <a:pt x="160020" y="20955"/>
                  </a:lnTo>
                  <a:lnTo>
                    <a:pt x="129540" y="13335"/>
                  </a:lnTo>
                  <a:lnTo>
                    <a:pt x="98108" y="7620"/>
                  </a:lnTo>
                  <a:lnTo>
                    <a:pt x="65723" y="3810"/>
                  </a:lnTo>
                  <a:lnTo>
                    <a:pt x="33338" y="952"/>
                  </a:lnTo>
                  <a:lnTo>
                    <a:pt x="0" y="0"/>
                  </a:lnTo>
                  <a:lnTo>
                    <a:pt x="0" y="638175"/>
                  </a:lnTo>
                  <a:lnTo>
                    <a:pt x="639128" y="638175"/>
                  </a:lnTo>
                  <a:close/>
                </a:path>
              </a:pathLst>
            </a:custGeom>
            <a:solidFill>
              <a:srgbClr val="EB8C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449" name="Google Shape;1449;p161"/>
          <p:cNvSpPr/>
          <p:nvPr/>
        </p:nvSpPr>
        <p:spPr>
          <a:xfrm rot="10800000">
            <a:off x="1210950" y="1667942"/>
            <a:ext cx="772715" cy="773370"/>
          </a:xfrm>
          <a:custGeom>
            <a:avLst/>
            <a:gdLst/>
            <a:ahLst/>
            <a:cxnLst/>
            <a:rect l="l" t="t" r="r" b="b"/>
            <a:pathLst>
              <a:path w="1123949" h="1124902" extrusionOk="0">
                <a:moveTo>
                  <a:pt x="0" y="1123950"/>
                </a:moveTo>
                <a:lnTo>
                  <a:pt x="953" y="1065848"/>
                </a:lnTo>
                <a:lnTo>
                  <a:pt x="5715" y="1008698"/>
                </a:lnTo>
                <a:lnTo>
                  <a:pt x="12382" y="952500"/>
                </a:lnTo>
                <a:lnTo>
                  <a:pt x="21907" y="897255"/>
                </a:lnTo>
                <a:lnTo>
                  <a:pt x="34290" y="842962"/>
                </a:lnTo>
                <a:lnTo>
                  <a:pt x="49530" y="789623"/>
                </a:lnTo>
                <a:lnTo>
                  <a:pt x="67628" y="737235"/>
                </a:lnTo>
                <a:lnTo>
                  <a:pt x="87630" y="685800"/>
                </a:lnTo>
                <a:lnTo>
                  <a:pt x="110490" y="636270"/>
                </a:lnTo>
                <a:lnTo>
                  <a:pt x="135255" y="587693"/>
                </a:lnTo>
                <a:lnTo>
                  <a:pt x="161925" y="541020"/>
                </a:lnTo>
                <a:lnTo>
                  <a:pt x="191453" y="495300"/>
                </a:lnTo>
                <a:lnTo>
                  <a:pt x="222885" y="451485"/>
                </a:lnTo>
                <a:lnTo>
                  <a:pt x="256222" y="408622"/>
                </a:lnTo>
                <a:lnTo>
                  <a:pt x="291465" y="367665"/>
                </a:lnTo>
                <a:lnTo>
                  <a:pt x="328612" y="328612"/>
                </a:lnTo>
                <a:lnTo>
                  <a:pt x="367665" y="291465"/>
                </a:lnTo>
                <a:lnTo>
                  <a:pt x="408622" y="256222"/>
                </a:lnTo>
                <a:lnTo>
                  <a:pt x="451485" y="222885"/>
                </a:lnTo>
                <a:lnTo>
                  <a:pt x="495300" y="191452"/>
                </a:lnTo>
                <a:lnTo>
                  <a:pt x="541020" y="161925"/>
                </a:lnTo>
                <a:lnTo>
                  <a:pt x="587692" y="135255"/>
                </a:lnTo>
                <a:lnTo>
                  <a:pt x="636270" y="110490"/>
                </a:lnTo>
                <a:lnTo>
                  <a:pt x="685800" y="87630"/>
                </a:lnTo>
                <a:lnTo>
                  <a:pt x="737235" y="67627"/>
                </a:lnTo>
                <a:lnTo>
                  <a:pt x="789622" y="49530"/>
                </a:lnTo>
                <a:lnTo>
                  <a:pt x="842962" y="34290"/>
                </a:lnTo>
                <a:lnTo>
                  <a:pt x="897255" y="21907"/>
                </a:lnTo>
                <a:lnTo>
                  <a:pt x="952500" y="12382"/>
                </a:lnTo>
                <a:lnTo>
                  <a:pt x="1008697" y="5715"/>
                </a:lnTo>
                <a:lnTo>
                  <a:pt x="1065848" y="952"/>
                </a:lnTo>
                <a:lnTo>
                  <a:pt x="1123950" y="0"/>
                </a:lnTo>
                <a:lnTo>
                  <a:pt x="1123950" y="1124903"/>
                </a:lnTo>
                <a:lnTo>
                  <a:pt x="0" y="1124903"/>
                </a:lnTo>
                <a:close/>
              </a:path>
            </a:pathLst>
          </a:custGeom>
          <a:solidFill>
            <a:srgbClr val="F3F3F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450" name="Google Shape;1450;p161"/>
          <p:cNvGrpSpPr/>
          <p:nvPr/>
        </p:nvGrpSpPr>
        <p:grpSpPr>
          <a:xfrm rot="10800000">
            <a:off x="1377759" y="1744579"/>
            <a:ext cx="439102" cy="620077"/>
            <a:chOff x="9966960" y="3415664"/>
            <a:chExt cx="439102" cy="620077"/>
          </a:xfrm>
        </p:grpSpPr>
        <p:sp>
          <p:nvSpPr>
            <p:cNvPr id="1451" name="Google Shape;1451;p161"/>
            <p:cNvSpPr/>
            <p:nvPr/>
          </p:nvSpPr>
          <p:spPr>
            <a:xfrm>
              <a:off x="9966960" y="3639502"/>
              <a:ext cx="198119" cy="207644"/>
            </a:xfrm>
            <a:custGeom>
              <a:avLst/>
              <a:gdLst/>
              <a:ahLst/>
              <a:cxnLst/>
              <a:rect l="l" t="t" r="r" b="b"/>
              <a:pathLst>
                <a:path w="198119" h="207644" extrusionOk="0">
                  <a:moveTo>
                    <a:pt x="198120" y="103823"/>
                  </a:moveTo>
                  <a:cubicBezTo>
                    <a:pt x="198120" y="161162"/>
                    <a:pt x="153769" y="207645"/>
                    <a:pt x="99060" y="207645"/>
                  </a:cubicBezTo>
                  <a:cubicBezTo>
                    <a:pt x="44350" y="207645"/>
                    <a:pt x="0" y="161162"/>
                    <a:pt x="0" y="103823"/>
                  </a:cubicBezTo>
                  <a:cubicBezTo>
                    <a:pt x="0" y="46483"/>
                    <a:pt x="44350" y="0"/>
                    <a:pt x="99060" y="0"/>
                  </a:cubicBezTo>
                  <a:cubicBezTo>
                    <a:pt x="153769" y="0"/>
                    <a:pt x="198120" y="46483"/>
                    <a:pt x="198120" y="103823"/>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52" name="Google Shape;1452;p161"/>
            <p:cNvSpPr/>
            <p:nvPr/>
          </p:nvSpPr>
          <p:spPr>
            <a:xfrm>
              <a:off x="10251757" y="3741420"/>
              <a:ext cx="154305" cy="150494"/>
            </a:xfrm>
            <a:custGeom>
              <a:avLst/>
              <a:gdLst/>
              <a:ahLst/>
              <a:cxnLst/>
              <a:rect l="l" t="t" r="r" b="b"/>
              <a:pathLst>
                <a:path w="154305" h="150494" extrusionOk="0">
                  <a:moveTo>
                    <a:pt x="154305" y="75248"/>
                  </a:moveTo>
                  <a:cubicBezTo>
                    <a:pt x="154305" y="116806"/>
                    <a:pt x="119763" y="150495"/>
                    <a:pt x="77153" y="150495"/>
                  </a:cubicBezTo>
                  <a:cubicBezTo>
                    <a:pt x="34543" y="150495"/>
                    <a:pt x="0" y="116806"/>
                    <a:pt x="0" y="75248"/>
                  </a:cubicBezTo>
                  <a:cubicBezTo>
                    <a:pt x="0" y="33690"/>
                    <a:pt x="34543" y="0"/>
                    <a:pt x="77153" y="0"/>
                  </a:cubicBezTo>
                  <a:cubicBezTo>
                    <a:pt x="119763" y="0"/>
                    <a:pt x="154305" y="33690"/>
                    <a:pt x="154305" y="75248"/>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53" name="Google Shape;1453;p161"/>
            <p:cNvSpPr/>
            <p:nvPr/>
          </p:nvSpPr>
          <p:spPr>
            <a:xfrm>
              <a:off x="10049827" y="3415664"/>
              <a:ext cx="158114" cy="148590"/>
            </a:xfrm>
            <a:custGeom>
              <a:avLst/>
              <a:gdLst/>
              <a:ahLst/>
              <a:cxnLst/>
              <a:rect l="l" t="t" r="r" b="b"/>
              <a:pathLst>
                <a:path w="158114" h="148590" extrusionOk="0">
                  <a:moveTo>
                    <a:pt x="158115" y="74295"/>
                  </a:moveTo>
                  <a:cubicBezTo>
                    <a:pt x="158115" y="115327"/>
                    <a:pt x="122720"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54" name="Google Shape;1454;p161"/>
            <p:cNvSpPr/>
            <p:nvPr/>
          </p:nvSpPr>
          <p:spPr>
            <a:xfrm>
              <a:off x="10207942" y="3607117"/>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55" name="Google Shape;1455;p161"/>
            <p:cNvSpPr/>
            <p:nvPr/>
          </p:nvSpPr>
          <p:spPr>
            <a:xfrm>
              <a:off x="10160317" y="3970972"/>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456" name="Google Shape;1456;p161"/>
          <p:cNvSpPr/>
          <p:nvPr/>
        </p:nvSpPr>
        <p:spPr>
          <a:xfrm>
            <a:off x="2254065" y="895250"/>
            <a:ext cx="3372600" cy="773400"/>
          </a:xfrm>
          <a:prstGeom prst="rect">
            <a:avLst/>
          </a:prstGeom>
          <a:solidFill>
            <a:srgbClr val="434343"/>
          </a:solidFill>
          <a:ln>
            <a:noFill/>
          </a:ln>
        </p:spPr>
        <p:txBody>
          <a:bodyPr spcFirstLastPara="1" wrap="square" lIns="144000" tIns="91425" rIns="144000" bIns="91425" anchor="ctr" anchorCtr="0">
            <a:noAutofit/>
          </a:bodyPr>
          <a:lstStyle/>
          <a:p>
            <a:pPr marL="0" lvl="0" indent="0" algn="l" rtl="0">
              <a:spcBef>
                <a:spcPts val="0"/>
              </a:spcBef>
              <a:spcAft>
                <a:spcPts val="0"/>
              </a:spcAft>
              <a:buNone/>
            </a:pPr>
            <a:r>
              <a:rPr lang="en-GB" sz="1200" dirty="0">
                <a:solidFill>
                  <a:schemeClr val="lt1"/>
                </a:solidFill>
              </a:rPr>
              <a:t>Customs control tower enables </a:t>
            </a:r>
            <a:r>
              <a:rPr lang="en-GB" sz="1200" dirty="0" smtClean="0">
                <a:solidFill>
                  <a:schemeClr val="lt1"/>
                </a:solidFill>
              </a:rPr>
              <a:t>overviews of </a:t>
            </a:r>
            <a:r>
              <a:rPr lang="en-GB" sz="1200" dirty="0">
                <a:solidFill>
                  <a:schemeClr val="lt1"/>
                </a:solidFill>
              </a:rPr>
              <a:t>key facts tailored to </a:t>
            </a:r>
            <a:r>
              <a:rPr lang="en-GB" sz="1200" dirty="0" err="1" smtClean="0">
                <a:solidFill>
                  <a:schemeClr val="lt1"/>
                </a:solidFill>
              </a:rPr>
              <a:t>Syensqo’s</a:t>
            </a:r>
            <a:r>
              <a:rPr lang="en-GB" sz="1200" dirty="0" smtClean="0">
                <a:solidFill>
                  <a:schemeClr val="lt1"/>
                </a:solidFill>
              </a:rPr>
              <a:t> </a:t>
            </a:r>
            <a:r>
              <a:rPr lang="en-GB" sz="1200" dirty="0">
                <a:solidFill>
                  <a:schemeClr val="lt1"/>
                </a:solidFill>
              </a:rPr>
              <a:t>needs, e.g.:</a:t>
            </a:r>
            <a:endParaRPr sz="1200" dirty="0">
              <a:solidFill>
                <a:schemeClr val="lt1"/>
              </a:solidFill>
            </a:endParaRPr>
          </a:p>
        </p:txBody>
      </p:sp>
      <p:sp>
        <p:nvSpPr>
          <p:cNvPr id="1457" name="Google Shape;1457;p161"/>
          <p:cNvSpPr/>
          <p:nvPr/>
        </p:nvSpPr>
        <p:spPr>
          <a:xfrm>
            <a:off x="2410050" y="1933450"/>
            <a:ext cx="199200" cy="1854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58" name="Google Shape;1458;p161"/>
          <p:cNvSpPr/>
          <p:nvPr/>
        </p:nvSpPr>
        <p:spPr>
          <a:xfrm>
            <a:off x="2410050" y="2288225"/>
            <a:ext cx="199200" cy="185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59" name="Google Shape;1459;p161"/>
          <p:cNvSpPr/>
          <p:nvPr/>
        </p:nvSpPr>
        <p:spPr>
          <a:xfrm>
            <a:off x="2410050" y="2733225"/>
            <a:ext cx="199200" cy="1854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60" name="Google Shape;1460;p161"/>
          <p:cNvSpPr/>
          <p:nvPr/>
        </p:nvSpPr>
        <p:spPr>
          <a:xfrm>
            <a:off x="2410050" y="3041625"/>
            <a:ext cx="199200" cy="185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61" name="Google Shape;1461;p161"/>
          <p:cNvSpPr/>
          <p:nvPr/>
        </p:nvSpPr>
        <p:spPr>
          <a:xfrm>
            <a:off x="2410050" y="3362350"/>
            <a:ext cx="199200" cy="185400"/>
          </a:xfrm>
          <a:prstGeom prst="ellipse">
            <a:avLst/>
          </a:prstGeom>
          <a:solidFill>
            <a:srgbClr val="99999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62" name="Google Shape;1462;p161"/>
          <p:cNvSpPr/>
          <p:nvPr/>
        </p:nvSpPr>
        <p:spPr>
          <a:xfrm>
            <a:off x="2410050" y="3683075"/>
            <a:ext cx="199200" cy="185400"/>
          </a:xfrm>
          <a:prstGeom prst="ellipse">
            <a:avLst/>
          </a:prstGeom>
          <a:solidFill>
            <a:srgbClr val="66666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41" name="Image 40" descr="https://lh7-us.googleusercontent.com/3raN05kevsB8cypD0cfaqRDWP02vWYiagXh-xYba10fS02kMWERu8SJI2w73lI4tRmpBNTYolx_7no8rbeSCZ4d_44sDTqrdsO0HCaP4005_0oL_AGZ0tES0nTdGz_LydyKGT8ON59y00L7tA6KrpgTsQQ=s2048"/>
          <p:cNvPicPr/>
          <p:nvPr/>
        </p:nvPicPr>
        <p:blipFill>
          <a:blip r:embed="rId5">
            <a:extLst>
              <a:ext uri="{28A0092B-C50C-407E-A947-70E740481C1C}">
                <a14:useLocalDpi xmlns:a14="http://schemas.microsoft.com/office/drawing/2010/main" val="0"/>
              </a:ext>
            </a:extLst>
          </a:blip>
          <a:srcRect/>
          <a:stretch>
            <a:fillRect/>
          </a:stretch>
        </p:blipFill>
        <p:spPr bwMode="auto">
          <a:xfrm>
            <a:off x="418140" y="4484705"/>
            <a:ext cx="583420" cy="22902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66"/>
        <p:cNvGrpSpPr/>
        <p:nvPr/>
      </p:nvGrpSpPr>
      <p:grpSpPr>
        <a:xfrm>
          <a:off x="0" y="0"/>
          <a:ext cx="0" cy="0"/>
          <a:chOff x="0" y="0"/>
          <a:chExt cx="0" cy="0"/>
        </a:xfrm>
      </p:grpSpPr>
      <p:sp>
        <p:nvSpPr>
          <p:cNvPr id="1467" name="Google Shape;1467;p162"/>
          <p:cNvSpPr/>
          <p:nvPr/>
        </p:nvSpPr>
        <p:spPr>
          <a:xfrm rot="-5400000" flipH="1">
            <a:off x="4637475" y="3736125"/>
            <a:ext cx="1132500" cy="1124400"/>
          </a:xfrm>
          <a:prstGeom prst="flowChartDelay">
            <a:avLst/>
          </a:prstGeom>
          <a:solidFill>
            <a:srgbClr val="F3F3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68" name="Google Shape;1468;p162"/>
          <p:cNvSpPr/>
          <p:nvPr/>
        </p:nvSpPr>
        <p:spPr>
          <a:xfrm>
            <a:off x="0" y="0"/>
            <a:ext cx="2044500" cy="5143500"/>
          </a:xfrm>
          <a:prstGeom prst="rect">
            <a:avLst/>
          </a:prstGeom>
          <a:solidFill>
            <a:schemeClr val="accent2"/>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20000">
                <a:solidFill>
                  <a:schemeClr val="dk1"/>
                </a:solidFill>
              </a:rPr>
              <a:t>4</a:t>
            </a:r>
            <a:endParaRPr sz="20000">
              <a:solidFill>
                <a:schemeClr val="dk1"/>
              </a:solidFill>
            </a:endParaRPr>
          </a:p>
        </p:txBody>
      </p:sp>
      <p:sp>
        <p:nvSpPr>
          <p:cNvPr id="1469" name="Google Shape;1469;p162"/>
          <p:cNvSpPr/>
          <p:nvPr/>
        </p:nvSpPr>
        <p:spPr>
          <a:xfrm>
            <a:off x="2044500" y="1100"/>
            <a:ext cx="4170900" cy="3404400"/>
          </a:xfrm>
          <a:prstGeom prst="rect">
            <a:avLst/>
          </a:prstGeom>
          <a:solidFill>
            <a:srgbClr val="D9D9D9"/>
          </a:solidFill>
          <a:ln>
            <a:noFill/>
          </a:ln>
        </p:spPr>
        <p:txBody>
          <a:bodyPr spcFirstLastPara="1" wrap="square" lIns="182875" tIns="34250" rIns="68550" bIns="3425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sz="4200">
                <a:latin typeface="Georgia"/>
                <a:ea typeface="Georgia"/>
                <a:cs typeface="Georgia"/>
                <a:sym typeface="Georgia"/>
              </a:rPr>
              <a:t>Why implementing a Control Tower?</a:t>
            </a:r>
            <a:endParaRPr sz="4200">
              <a:latin typeface="Georgia"/>
              <a:ea typeface="Georgia"/>
              <a:cs typeface="Georgia"/>
              <a:sym typeface="Georgia"/>
            </a:endParaRPr>
          </a:p>
        </p:txBody>
      </p:sp>
      <p:grpSp>
        <p:nvGrpSpPr>
          <p:cNvPr id="1471" name="Google Shape;1471;p162"/>
          <p:cNvGrpSpPr/>
          <p:nvPr/>
        </p:nvGrpSpPr>
        <p:grpSpPr>
          <a:xfrm>
            <a:off x="4641537" y="0"/>
            <a:ext cx="4502467" cy="5143499"/>
            <a:chOff x="6176962" y="857250"/>
            <a:chExt cx="4502467" cy="5143499"/>
          </a:xfrm>
        </p:grpSpPr>
        <p:sp>
          <p:nvSpPr>
            <p:cNvPr id="1472" name="Google Shape;1472;p162"/>
            <p:cNvSpPr/>
            <p:nvPr/>
          </p:nvSpPr>
          <p:spPr>
            <a:xfrm>
              <a:off x="6176962" y="3460432"/>
              <a:ext cx="2248852" cy="1123950"/>
            </a:xfrm>
            <a:custGeom>
              <a:avLst/>
              <a:gdLst/>
              <a:ahLst/>
              <a:cxnLst/>
              <a:rect l="l" t="t" r="r" b="b"/>
              <a:pathLst>
                <a:path w="2248852" h="1123950" extrusionOk="0">
                  <a:moveTo>
                    <a:pt x="1124902" y="0"/>
                  </a:moveTo>
                  <a:lnTo>
                    <a:pt x="1124902" y="0"/>
                  </a:lnTo>
                  <a:lnTo>
                    <a:pt x="1124902" y="0"/>
                  </a:lnTo>
                  <a:cubicBezTo>
                    <a:pt x="503873" y="0"/>
                    <a:pt x="0" y="502920"/>
                    <a:pt x="0" y="1123950"/>
                  </a:cubicBezTo>
                  <a:lnTo>
                    <a:pt x="0" y="1123950"/>
                  </a:lnTo>
                  <a:lnTo>
                    <a:pt x="485775" y="1123950"/>
                  </a:lnTo>
                  <a:lnTo>
                    <a:pt x="485775" y="1123950"/>
                  </a:lnTo>
                  <a:lnTo>
                    <a:pt x="2248852" y="1123950"/>
                  </a:lnTo>
                  <a:lnTo>
                    <a:pt x="2248852" y="0"/>
                  </a:lnTo>
                  <a:lnTo>
                    <a:pt x="1124902"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73" name="Google Shape;1473;p162"/>
            <p:cNvSpPr/>
            <p:nvPr/>
          </p:nvSpPr>
          <p:spPr>
            <a:xfrm>
              <a:off x="9552622" y="2323147"/>
              <a:ext cx="1124902" cy="3677602"/>
            </a:xfrm>
            <a:custGeom>
              <a:avLst/>
              <a:gdLst/>
              <a:ahLst/>
              <a:cxnLst/>
              <a:rect l="l" t="t" r="r" b="b"/>
              <a:pathLst>
                <a:path w="1124902" h="3677602" extrusionOk="0">
                  <a:moveTo>
                    <a:pt x="0" y="0"/>
                  </a:moveTo>
                  <a:lnTo>
                    <a:pt x="1124902" y="0"/>
                  </a:lnTo>
                  <a:lnTo>
                    <a:pt x="1124902" y="3677603"/>
                  </a:lnTo>
                  <a:lnTo>
                    <a:pt x="0" y="3677603"/>
                  </a:lnTo>
                  <a:lnTo>
                    <a:pt x="0"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474" name="Google Shape;1474;p162"/>
            <p:cNvGrpSpPr/>
            <p:nvPr/>
          </p:nvGrpSpPr>
          <p:grpSpPr>
            <a:xfrm>
              <a:off x="6177915" y="857250"/>
              <a:ext cx="4501514" cy="5143499"/>
              <a:chOff x="6177915" y="857250"/>
              <a:chExt cx="4501514" cy="5143499"/>
            </a:xfrm>
          </p:grpSpPr>
          <p:sp>
            <p:nvSpPr>
              <p:cNvPr id="1475" name="Google Shape;1475;p162"/>
              <p:cNvSpPr/>
              <p:nvPr/>
            </p:nvSpPr>
            <p:spPr>
              <a:xfrm>
                <a:off x="7300912" y="4580572"/>
                <a:ext cx="2250757" cy="561022"/>
              </a:xfrm>
              <a:custGeom>
                <a:avLst/>
                <a:gdLst/>
                <a:ahLst/>
                <a:cxnLst/>
                <a:rect l="l" t="t" r="r" b="b"/>
                <a:pathLst>
                  <a:path w="2250757" h="561022" extrusionOk="0">
                    <a:moveTo>
                      <a:pt x="0" y="0"/>
                    </a:moveTo>
                    <a:lnTo>
                      <a:pt x="2250758" y="0"/>
                    </a:lnTo>
                    <a:lnTo>
                      <a:pt x="2250758" y="561022"/>
                    </a:lnTo>
                    <a:lnTo>
                      <a:pt x="0" y="561022"/>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476" name="Google Shape;1476;p162"/>
              <p:cNvGrpSpPr/>
              <p:nvPr/>
            </p:nvGrpSpPr>
            <p:grpSpPr>
              <a:xfrm>
                <a:off x="8426767" y="2335529"/>
                <a:ext cx="1124902" cy="2249805"/>
                <a:chOff x="8426767" y="2335529"/>
                <a:chExt cx="1124902" cy="2249805"/>
              </a:xfrm>
            </p:grpSpPr>
            <p:sp>
              <p:nvSpPr>
                <p:cNvPr id="1477" name="Google Shape;1477;p162"/>
                <p:cNvSpPr/>
                <p:nvPr/>
              </p:nvSpPr>
              <p:spPr>
                <a:xfrm>
                  <a:off x="8426767" y="2335529"/>
                  <a:ext cx="1124902" cy="1124902"/>
                </a:xfrm>
                <a:custGeom>
                  <a:avLst/>
                  <a:gdLst/>
                  <a:ahLst/>
                  <a:cxnLst/>
                  <a:rect l="l" t="t" r="r" b="b"/>
                  <a:pathLst>
                    <a:path w="1124902" h="1124902" extrusionOk="0">
                      <a:moveTo>
                        <a:pt x="0" y="0"/>
                      </a:moveTo>
                      <a:lnTo>
                        <a:pt x="1124902" y="0"/>
                      </a:lnTo>
                      <a:lnTo>
                        <a:pt x="1124902" y="1124902"/>
                      </a:lnTo>
                      <a:lnTo>
                        <a:pt x="0" y="1124902"/>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78" name="Google Shape;1478;p162"/>
                <p:cNvSpPr/>
                <p:nvPr/>
              </p:nvSpPr>
              <p:spPr>
                <a:xfrm>
                  <a:off x="8427719" y="2336482"/>
                  <a:ext cx="1123950" cy="1124902"/>
                </a:xfrm>
                <a:custGeom>
                  <a:avLst/>
                  <a:gdLst/>
                  <a:ahLst/>
                  <a:cxnLst/>
                  <a:rect l="l" t="t" r="r" b="b"/>
                  <a:pathLst>
                    <a:path w="1123950" h="1124902" extrusionOk="0">
                      <a:moveTo>
                        <a:pt x="1123950" y="1123950"/>
                      </a:moveTo>
                      <a:lnTo>
                        <a:pt x="1122998" y="1065848"/>
                      </a:lnTo>
                      <a:lnTo>
                        <a:pt x="1118235" y="1008698"/>
                      </a:lnTo>
                      <a:lnTo>
                        <a:pt x="1111568" y="952500"/>
                      </a:lnTo>
                      <a:lnTo>
                        <a:pt x="1102043" y="897255"/>
                      </a:lnTo>
                      <a:lnTo>
                        <a:pt x="1089660" y="842963"/>
                      </a:lnTo>
                      <a:lnTo>
                        <a:pt x="1074420" y="789622"/>
                      </a:lnTo>
                      <a:lnTo>
                        <a:pt x="1056323" y="737235"/>
                      </a:lnTo>
                      <a:lnTo>
                        <a:pt x="1036320" y="685800"/>
                      </a:lnTo>
                      <a:lnTo>
                        <a:pt x="1013460" y="636270"/>
                      </a:lnTo>
                      <a:lnTo>
                        <a:pt x="988695" y="587693"/>
                      </a:lnTo>
                      <a:lnTo>
                        <a:pt x="962025" y="541020"/>
                      </a:lnTo>
                      <a:lnTo>
                        <a:pt x="932498" y="495300"/>
                      </a:lnTo>
                      <a:lnTo>
                        <a:pt x="901065" y="451485"/>
                      </a:lnTo>
                      <a:lnTo>
                        <a:pt x="867728" y="408622"/>
                      </a:lnTo>
                      <a:lnTo>
                        <a:pt x="832485" y="367665"/>
                      </a:lnTo>
                      <a:lnTo>
                        <a:pt x="795338" y="328613"/>
                      </a:lnTo>
                      <a:lnTo>
                        <a:pt x="756285" y="291465"/>
                      </a:lnTo>
                      <a:lnTo>
                        <a:pt x="715328" y="256222"/>
                      </a:lnTo>
                      <a:lnTo>
                        <a:pt x="672465" y="222885"/>
                      </a:lnTo>
                      <a:lnTo>
                        <a:pt x="628650" y="191452"/>
                      </a:lnTo>
                      <a:lnTo>
                        <a:pt x="582930" y="161925"/>
                      </a:lnTo>
                      <a:lnTo>
                        <a:pt x="536257" y="135255"/>
                      </a:lnTo>
                      <a:lnTo>
                        <a:pt x="487680" y="110490"/>
                      </a:lnTo>
                      <a:lnTo>
                        <a:pt x="438150" y="87630"/>
                      </a:lnTo>
                      <a:lnTo>
                        <a:pt x="386715" y="67627"/>
                      </a:lnTo>
                      <a:lnTo>
                        <a:pt x="334328" y="49530"/>
                      </a:lnTo>
                      <a:lnTo>
                        <a:pt x="280988" y="34290"/>
                      </a:lnTo>
                      <a:lnTo>
                        <a:pt x="226695" y="21908"/>
                      </a:lnTo>
                      <a:lnTo>
                        <a:pt x="171450" y="12383"/>
                      </a:lnTo>
                      <a:lnTo>
                        <a:pt x="115253" y="5715"/>
                      </a:lnTo>
                      <a:lnTo>
                        <a:pt x="58103" y="952"/>
                      </a:lnTo>
                      <a:lnTo>
                        <a:pt x="0" y="0"/>
                      </a:lnTo>
                      <a:lnTo>
                        <a:pt x="0" y="1124902"/>
                      </a:lnTo>
                      <a:lnTo>
                        <a:pt x="1123950" y="1124902"/>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79" name="Google Shape;1479;p162"/>
                <p:cNvSpPr/>
                <p:nvPr/>
              </p:nvSpPr>
              <p:spPr>
                <a:xfrm>
                  <a:off x="8426767" y="3460432"/>
                  <a:ext cx="1124902" cy="1124902"/>
                </a:xfrm>
                <a:custGeom>
                  <a:avLst/>
                  <a:gdLst/>
                  <a:ahLst/>
                  <a:cxnLst/>
                  <a:rect l="l" t="t" r="r" b="b"/>
                  <a:pathLst>
                    <a:path w="1124902" h="1124902" extrusionOk="0">
                      <a:moveTo>
                        <a:pt x="0" y="0"/>
                      </a:moveTo>
                      <a:lnTo>
                        <a:pt x="1124902" y="0"/>
                      </a:lnTo>
                      <a:lnTo>
                        <a:pt x="1124902" y="1124903"/>
                      </a:lnTo>
                      <a:lnTo>
                        <a:pt x="0" y="1124903"/>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80" name="Google Shape;1480;p162"/>
                <p:cNvSpPr/>
                <p:nvPr/>
              </p:nvSpPr>
              <p:spPr>
                <a:xfrm>
                  <a:off x="8427719" y="3460432"/>
                  <a:ext cx="1123950" cy="1123950"/>
                </a:xfrm>
                <a:custGeom>
                  <a:avLst/>
                  <a:gdLst/>
                  <a:ahLst/>
                  <a:cxnLst/>
                  <a:rect l="l" t="t" r="r" b="b"/>
                  <a:pathLst>
                    <a:path w="1123950" h="1123950" extrusionOk="0">
                      <a:moveTo>
                        <a:pt x="1123950" y="0"/>
                      </a:moveTo>
                      <a:lnTo>
                        <a:pt x="1122998" y="58103"/>
                      </a:lnTo>
                      <a:lnTo>
                        <a:pt x="1118235" y="115253"/>
                      </a:lnTo>
                      <a:lnTo>
                        <a:pt x="1111568" y="171450"/>
                      </a:lnTo>
                      <a:lnTo>
                        <a:pt x="1102043" y="226695"/>
                      </a:lnTo>
                      <a:lnTo>
                        <a:pt x="1089660" y="280988"/>
                      </a:lnTo>
                      <a:lnTo>
                        <a:pt x="1074420" y="334328"/>
                      </a:lnTo>
                      <a:lnTo>
                        <a:pt x="1056323" y="386715"/>
                      </a:lnTo>
                      <a:lnTo>
                        <a:pt x="1036320" y="438150"/>
                      </a:lnTo>
                      <a:lnTo>
                        <a:pt x="1013460" y="487680"/>
                      </a:lnTo>
                      <a:lnTo>
                        <a:pt x="988695" y="536258"/>
                      </a:lnTo>
                      <a:lnTo>
                        <a:pt x="962025" y="582930"/>
                      </a:lnTo>
                      <a:lnTo>
                        <a:pt x="932498" y="628650"/>
                      </a:lnTo>
                      <a:lnTo>
                        <a:pt x="901065" y="672465"/>
                      </a:lnTo>
                      <a:lnTo>
                        <a:pt x="867728" y="715328"/>
                      </a:lnTo>
                      <a:lnTo>
                        <a:pt x="832485" y="756285"/>
                      </a:lnTo>
                      <a:lnTo>
                        <a:pt x="795338" y="795338"/>
                      </a:lnTo>
                      <a:lnTo>
                        <a:pt x="756285" y="832485"/>
                      </a:lnTo>
                      <a:lnTo>
                        <a:pt x="715328" y="867728"/>
                      </a:lnTo>
                      <a:lnTo>
                        <a:pt x="672465" y="901065"/>
                      </a:lnTo>
                      <a:lnTo>
                        <a:pt x="628650" y="932498"/>
                      </a:lnTo>
                      <a:lnTo>
                        <a:pt x="582930" y="962025"/>
                      </a:lnTo>
                      <a:lnTo>
                        <a:pt x="536257" y="988695"/>
                      </a:lnTo>
                      <a:lnTo>
                        <a:pt x="487680" y="1013460"/>
                      </a:lnTo>
                      <a:lnTo>
                        <a:pt x="438150" y="1036320"/>
                      </a:lnTo>
                      <a:lnTo>
                        <a:pt x="386715" y="1056323"/>
                      </a:lnTo>
                      <a:lnTo>
                        <a:pt x="334328" y="1074420"/>
                      </a:lnTo>
                      <a:lnTo>
                        <a:pt x="280988" y="1089660"/>
                      </a:lnTo>
                      <a:lnTo>
                        <a:pt x="226695" y="1102043"/>
                      </a:lnTo>
                      <a:lnTo>
                        <a:pt x="171450" y="1111568"/>
                      </a:lnTo>
                      <a:lnTo>
                        <a:pt x="115253" y="1118235"/>
                      </a:lnTo>
                      <a:lnTo>
                        <a:pt x="58103" y="1122998"/>
                      </a:lnTo>
                      <a:lnTo>
                        <a:pt x="0" y="1123950"/>
                      </a:lnTo>
                      <a:lnTo>
                        <a:pt x="0" y="0"/>
                      </a:lnTo>
                      <a:lnTo>
                        <a:pt x="112395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481" name="Google Shape;1481;p162"/>
              <p:cNvGrpSpPr/>
              <p:nvPr/>
            </p:nvGrpSpPr>
            <p:grpSpPr>
              <a:xfrm>
                <a:off x="7302817" y="2335529"/>
                <a:ext cx="2249804" cy="2807018"/>
                <a:chOff x="7302817" y="2335529"/>
                <a:chExt cx="2249804" cy="2807018"/>
              </a:xfrm>
            </p:grpSpPr>
            <p:grpSp>
              <p:nvGrpSpPr>
                <p:cNvPr id="1482" name="Google Shape;1482;p162"/>
                <p:cNvGrpSpPr/>
                <p:nvPr/>
              </p:nvGrpSpPr>
              <p:grpSpPr>
                <a:xfrm>
                  <a:off x="7302817" y="2711767"/>
                  <a:ext cx="2248852" cy="2430780"/>
                  <a:chOff x="7302817" y="2711767"/>
                  <a:chExt cx="2248852" cy="2430780"/>
                </a:xfrm>
              </p:grpSpPr>
              <p:sp>
                <p:nvSpPr>
                  <p:cNvPr id="1483" name="Google Shape;1483;p162"/>
                  <p:cNvSpPr/>
                  <p:nvPr/>
                </p:nvSpPr>
                <p:spPr>
                  <a:xfrm>
                    <a:off x="8427719" y="4369117"/>
                    <a:ext cx="933450" cy="557212"/>
                  </a:xfrm>
                  <a:custGeom>
                    <a:avLst/>
                    <a:gdLst/>
                    <a:ahLst/>
                    <a:cxnLst/>
                    <a:rect l="l" t="t" r="r" b="b"/>
                    <a:pathLst>
                      <a:path w="933450" h="557212" extrusionOk="0">
                        <a:moveTo>
                          <a:pt x="0" y="0"/>
                        </a:moveTo>
                        <a:lnTo>
                          <a:pt x="0" y="557213"/>
                        </a:lnTo>
                        <a:lnTo>
                          <a:pt x="933450" y="557213"/>
                        </a:lnTo>
                        <a:lnTo>
                          <a:pt x="256223" y="0"/>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84" name="Google Shape;1484;p162"/>
                  <p:cNvSpPr/>
                  <p:nvPr/>
                </p:nvSpPr>
                <p:spPr>
                  <a:xfrm>
                    <a:off x="8549640" y="2711767"/>
                    <a:ext cx="140969" cy="140970"/>
                  </a:xfrm>
                  <a:custGeom>
                    <a:avLst/>
                    <a:gdLst/>
                    <a:ahLst/>
                    <a:cxnLst/>
                    <a:rect l="l" t="t" r="r" b="b"/>
                    <a:pathLst>
                      <a:path w="140969" h="140970" extrusionOk="0">
                        <a:moveTo>
                          <a:pt x="140970" y="70485"/>
                        </a:moveTo>
                        <a:cubicBezTo>
                          <a:pt x="140970" y="109413"/>
                          <a:pt x="109413" y="140970"/>
                          <a:pt x="70485" y="140970"/>
                        </a:cubicBezTo>
                        <a:cubicBezTo>
                          <a:pt x="31557" y="140970"/>
                          <a:pt x="0" y="109413"/>
                          <a:pt x="0" y="70485"/>
                        </a:cubicBezTo>
                        <a:cubicBezTo>
                          <a:pt x="0" y="31557"/>
                          <a:pt x="31557" y="0"/>
                          <a:pt x="70485" y="0"/>
                        </a:cubicBezTo>
                        <a:cubicBezTo>
                          <a:pt x="109413" y="0"/>
                          <a:pt x="140970" y="31557"/>
                          <a:pt x="140970" y="70485"/>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85" name="Google Shape;1485;p162"/>
                  <p:cNvSpPr/>
                  <p:nvPr/>
                </p:nvSpPr>
                <p:spPr>
                  <a:xfrm>
                    <a:off x="7302817" y="4927282"/>
                    <a:ext cx="2248852" cy="215265"/>
                  </a:xfrm>
                  <a:custGeom>
                    <a:avLst/>
                    <a:gdLst/>
                    <a:ahLst/>
                    <a:cxnLst/>
                    <a:rect l="l" t="t" r="r" b="b"/>
                    <a:pathLst>
                      <a:path w="2248852" h="215265" extrusionOk="0">
                        <a:moveTo>
                          <a:pt x="2058352" y="0"/>
                        </a:moveTo>
                        <a:lnTo>
                          <a:pt x="151447" y="0"/>
                        </a:lnTo>
                        <a:cubicBezTo>
                          <a:pt x="31432" y="0"/>
                          <a:pt x="0" y="96203"/>
                          <a:pt x="0" y="215265"/>
                        </a:cubicBezTo>
                        <a:lnTo>
                          <a:pt x="2248852" y="215265"/>
                        </a:lnTo>
                        <a:cubicBezTo>
                          <a:pt x="2248852" y="96203"/>
                          <a:pt x="2178368" y="0"/>
                          <a:pt x="2058352" y="0"/>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86" name="Google Shape;1486;p162"/>
                  <p:cNvSpPr/>
                  <p:nvPr/>
                </p:nvSpPr>
                <p:spPr>
                  <a:xfrm>
                    <a:off x="7850505" y="4098607"/>
                    <a:ext cx="578167" cy="126682"/>
                  </a:xfrm>
                  <a:custGeom>
                    <a:avLst/>
                    <a:gdLst/>
                    <a:ahLst/>
                    <a:cxnLst/>
                    <a:rect l="l" t="t" r="r" b="b"/>
                    <a:pathLst>
                      <a:path w="578167" h="126682" extrusionOk="0">
                        <a:moveTo>
                          <a:pt x="0" y="0"/>
                        </a:moveTo>
                        <a:lnTo>
                          <a:pt x="578168" y="0"/>
                        </a:lnTo>
                        <a:lnTo>
                          <a:pt x="578168" y="126682"/>
                        </a:lnTo>
                        <a:lnTo>
                          <a:pt x="0" y="126682"/>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87" name="Google Shape;1487;p162"/>
                  <p:cNvSpPr/>
                  <p:nvPr/>
                </p:nvSpPr>
                <p:spPr>
                  <a:xfrm>
                    <a:off x="8041005" y="4225290"/>
                    <a:ext cx="196215" cy="126682"/>
                  </a:xfrm>
                  <a:custGeom>
                    <a:avLst/>
                    <a:gdLst/>
                    <a:ahLst/>
                    <a:cxnLst/>
                    <a:rect l="l" t="t" r="r" b="b"/>
                    <a:pathLst>
                      <a:path w="196215" h="126682" extrusionOk="0">
                        <a:moveTo>
                          <a:pt x="0" y="0"/>
                        </a:moveTo>
                        <a:lnTo>
                          <a:pt x="196215" y="0"/>
                        </a:lnTo>
                        <a:lnTo>
                          <a:pt x="196215" y="126682"/>
                        </a:lnTo>
                        <a:lnTo>
                          <a:pt x="0" y="126682"/>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488" name="Google Shape;1488;p162"/>
                <p:cNvSpPr/>
                <p:nvPr/>
              </p:nvSpPr>
              <p:spPr>
                <a:xfrm>
                  <a:off x="8427719" y="2335529"/>
                  <a:ext cx="1124902" cy="2248852"/>
                </a:xfrm>
                <a:custGeom>
                  <a:avLst/>
                  <a:gdLst/>
                  <a:ahLst/>
                  <a:cxnLst/>
                  <a:rect l="l" t="t" r="r" b="b"/>
                  <a:pathLst>
                    <a:path w="1124902" h="2248852" extrusionOk="0">
                      <a:moveTo>
                        <a:pt x="639128" y="1124902"/>
                      </a:moveTo>
                      <a:lnTo>
                        <a:pt x="638175" y="1157288"/>
                      </a:lnTo>
                      <a:lnTo>
                        <a:pt x="635318" y="1189673"/>
                      </a:lnTo>
                      <a:lnTo>
                        <a:pt x="631507" y="1222058"/>
                      </a:lnTo>
                      <a:lnTo>
                        <a:pt x="625793" y="1253490"/>
                      </a:lnTo>
                      <a:lnTo>
                        <a:pt x="618173" y="1283970"/>
                      </a:lnTo>
                      <a:lnTo>
                        <a:pt x="610553" y="1314450"/>
                      </a:lnTo>
                      <a:lnTo>
                        <a:pt x="600075" y="1343977"/>
                      </a:lnTo>
                      <a:lnTo>
                        <a:pt x="588645" y="1373505"/>
                      </a:lnTo>
                      <a:lnTo>
                        <a:pt x="575310" y="1401127"/>
                      </a:lnTo>
                      <a:lnTo>
                        <a:pt x="561975" y="1428750"/>
                      </a:lnTo>
                      <a:lnTo>
                        <a:pt x="545782" y="1455420"/>
                      </a:lnTo>
                      <a:lnTo>
                        <a:pt x="529590" y="1481138"/>
                      </a:lnTo>
                      <a:lnTo>
                        <a:pt x="511493" y="1506855"/>
                      </a:lnTo>
                      <a:lnTo>
                        <a:pt x="493395" y="1530668"/>
                      </a:lnTo>
                      <a:lnTo>
                        <a:pt x="472440" y="1553527"/>
                      </a:lnTo>
                      <a:lnTo>
                        <a:pt x="451485" y="1575435"/>
                      </a:lnTo>
                      <a:lnTo>
                        <a:pt x="429578" y="1597343"/>
                      </a:lnTo>
                      <a:lnTo>
                        <a:pt x="406718" y="1617345"/>
                      </a:lnTo>
                      <a:lnTo>
                        <a:pt x="381953" y="1636395"/>
                      </a:lnTo>
                      <a:lnTo>
                        <a:pt x="357188" y="1653540"/>
                      </a:lnTo>
                      <a:lnTo>
                        <a:pt x="331470" y="1670685"/>
                      </a:lnTo>
                      <a:lnTo>
                        <a:pt x="304800" y="1685925"/>
                      </a:lnTo>
                      <a:lnTo>
                        <a:pt x="277178" y="1700213"/>
                      </a:lnTo>
                      <a:lnTo>
                        <a:pt x="248603" y="1712595"/>
                      </a:lnTo>
                      <a:lnTo>
                        <a:pt x="220028" y="1724025"/>
                      </a:lnTo>
                      <a:lnTo>
                        <a:pt x="190500" y="1734502"/>
                      </a:lnTo>
                      <a:lnTo>
                        <a:pt x="160020" y="1743075"/>
                      </a:lnTo>
                      <a:lnTo>
                        <a:pt x="128588" y="1749743"/>
                      </a:lnTo>
                      <a:lnTo>
                        <a:pt x="97155" y="1755458"/>
                      </a:lnTo>
                      <a:lnTo>
                        <a:pt x="65723" y="1759268"/>
                      </a:lnTo>
                      <a:lnTo>
                        <a:pt x="33338" y="1762125"/>
                      </a:lnTo>
                      <a:lnTo>
                        <a:pt x="0" y="1763077"/>
                      </a:lnTo>
                      <a:lnTo>
                        <a:pt x="0" y="2248853"/>
                      </a:lnTo>
                      <a:lnTo>
                        <a:pt x="58103" y="2247900"/>
                      </a:lnTo>
                      <a:lnTo>
                        <a:pt x="115253" y="2243138"/>
                      </a:lnTo>
                      <a:lnTo>
                        <a:pt x="171450" y="2236470"/>
                      </a:lnTo>
                      <a:lnTo>
                        <a:pt x="226695" y="2225993"/>
                      </a:lnTo>
                      <a:lnTo>
                        <a:pt x="281940" y="2213610"/>
                      </a:lnTo>
                      <a:lnTo>
                        <a:pt x="334328" y="2198370"/>
                      </a:lnTo>
                      <a:lnTo>
                        <a:pt x="386715" y="2181225"/>
                      </a:lnTo>
                      <a:lnTo>
                        <a:pt x="438150" y="2161223"/>
                      </a:lnTo>
                      <a:lnTo>
                        <a:pt x="487680" y="2138363"/>
                      </a:lnTo>
                      <a:lnTo>
                        <a:pt x="536257" y="2113598"/>
                      </a:lnTo>
                      <a:lnTo>
                        <a:pt x="583882" y="2085975"/>
                      </a:lnTo>
                      <a:lnTo>
                        <a:pt x="628650" y="2057400"/>
                      </a:lnTo>
                      <a:lnTo>
                        <a:pt x="673418" y="2025968"/>
                      </a:lnTo>
                      <a:lnTo>
                        <a:pt x="715328" y="1992630"/>
                      </a:lnTo>
                      <a:lnTo>
                        <a:pt x="756285" y="1957388"/>
                      </a:lnTo>
                      <a:lnTo>
                        <a:pt x="795338" y="1919288"/>
                      </a:lnTo>
                      <a:lnTo>
                        <a:pt x="832485" y="1880235"/>
                      </a:lnTo>
                      <a:lnTo>
                        <a:pt x="867728" y="1839277"/>
                      </a:lnTo>
                      <a:lnTo>
                        <a:pt x="901065" y="1797368"/>
                      </a:lnTo>
                      <a:lnTo>
                        <a:pt x="932498" y="1753552"/>
                      </a:lnTo>
                      <a:lnTo>
                        <a:pt x="962025" y="1707833"/>
                      </a:lnTo>
                      <a:lnTo>
                        <a:pt x="988695" y="1661160"/>
                      </a:lnTo>
                      <a:lnTo>
                        <a:pt x="1014413" y="1611630"/>
                      </a:lnTo>
                      <a:lnTo>
                        <a:pt x="1036320" y="1562100"/>
                      </a:lnTo>
                      <a:lnTo>
                        <a:pt x="1056323" y="1511618"/>
                      </a:lnTo>
                      <a:lnTo>
                        <a:pt x="1074420" y="1458277"/>
                      </a:lnTo>
                      <a:lnTo>
                        <a:pt x="1089660" y="1405890"/>
                      </a:lnTo>
                      <a:lnTo>
                        <a:pt x="1102043" y="1350645"/>
                      </a:lnTo>
                      <a:lnTo>
                        <a:pt x="1111568" y="1295400"/>
                      </a:lnTo>
                      <a:lnTo>
                        <a:pt x="1119188" y="1239202"/>
                      </a:lnTo>
                      <a:lnTo>
                        <a:pt x="1123950" y="1182052"/>
                      </a:lnTo>
                      <a:lnTo>
                        <a:pt x="1124903" y="1124902"/>
                      </a:lnTo>
                      <a:lnTo>
                        <a:pt x="1124903" y="1124902"/>
                      </a:lnTo>
                      <a:lnTo>
                        <a:pt x="1123950" y="1066800"/>
                      </a:lnTo>
                      <a:lnTo>
                        <a:pt x="1119188" y="1009650"/>
                      </a:lnTo>
                      <a:lnTo>
                        <a:pt x="1111568" y="953453"/>
                      </a:lnTo>
                      <a:lnTo>
                        <a:pt x="1102043" y="898208"/>
                      </a:lnTo>
                      <a:lnTo>
                        <a:pt x="1089660" y="843915"/>
                      </a:lnTo>
                      <a:lnTo>
                        <a:pt x="1074420" y="790575"/>
                      </a:lnTo>
                      <a:lnTo>
                        <a:pt x="1056323" y="738188"/>
                      </a:lnTo>
                      <a:lnTo>
                        <a:pt x="1036320" y="686753"/>
                      </a:lnTo>
                      <a:lnTo>
                        <a:pt x="1014413" y="637223"/>
                      </a:lnTo>
                      <a:lnTo>
                        <a:pt x="988695" y="588645"/>
                      </a:lnTo>
                      <a:lnTo>
                        <a:pt x="962025" y="541020"/>
                      </a:lnTo>
                      <a:lnTo>
                        <a:pt x="932498" y="496253"/>
                      </a:lnTo>
                      <a:lnTo>
                        <a:pt x="901065" y="451485"/>
                      </a:lnTo>
                      <a:lnTo>
                        <a:pt x="867728" y="409575"/>
                      </a:lnTo>
                      <a:lnTo>
                        <a:pt x="832485" y="368617"/>
                      </a:lnTo>
                      <a:lnTo>
                        <a:pt x="795338" y="329565"/>
                      </a:lnTo>
                      <a:lnTo>
                        <a:pt x="756285" y="292417"/>
                      </a:lnTo>
                      <a:lnTo>
                        <a:pt x="715328" y="256223"/>
                      </a:lnTo>
                      <a:lnTo>
                        <a:pt x="673418" y="223838"/>
                      </a:lnTo>
                      <a:lnTo>
                        <a:pt x="628650" y="191453"/>
                      </a:lnTo>
                      <a:lnTo>
                        <a:pt x="583882" y="162878"/>
                      </a:lnTo>
                      <a:lnTo>
                        <a:pt x="536257" y="136208"/>
                      </a:lnTo>
                      <a:lnTo>
                        <a:pt x="487680" y="110490"/>
                      </a:lnTo>
                      <a:lnTo>
                        <a:pt x="438150" y="88583"/>
                      </a:lnTo>
                      <a:lnTo>
                        <a:pt x="386715" y="68580"/>
                      </a:lnTo>
                      <a:lnTo>
                        <a:pt x="334328" y="50483"/>
                      </a:lnTo>
                      <a:lnTo>
                        <a:pt x="281940" y="35242"/>
                      </a:lnTo>
                      <a:lnTo>
                        <a:pt x="226695" y="22860"/>
                      </a:lnTo>
                      <a:lnTo>
                        <a:pt x="171450" y="12383"/>
                      </a:lnTo>
                      <a:lnTo>
                        <a:pt x="115253" y="5715"/>
                      </a:lnTo>
                      <a:lnTo>
                        <a:pt x="58103" y="953"/>
                      </a:lnTo>
                      <a:lnTo>
                        <a:pt x="0" y="0"/>
                      </a:lnTo>
                      <a:lnTo>
                        <a:pt x="0" y="485775"/>
                      </a:lnTo>
                      <a:lnTo>
                        <a:pt x="33338" y="486728"/>
                      </a:lnTo>
                      <a:lnTo>
                        <a:pt x="65723" y="489585"/>
                      </a:lnTo>
                      <a:lnTo>
                        <a:pt x="97155" y="493395"/>
                      </a:lnTo>
                      <a:lnTo>
                        <a:pt x="128588" y="499110"/>
                      </a:lnTo>
                      <a:lnTo>
                        <a:pt x="160020" y="506730"/>
                      </a:lnTo>
                      <a:lnTo>
                        <a:pt x="190500" y="514350"/>
                      </a:lnTo>
                      <a:lnTo>
                        <a:pt x="220028" y="524828"/>
                      </a:lnTo>
                      <a:lnTo>
                        <a:pt x="248603" y="536258"/>
                      </a:lnTo>
                      <a:lnTo>
                        <a:pt x="277178" y="548640"/>
                      </a:lnTo>
                      <a:lnTo>
                        <a:pt x="304800" y="562928"/>
                      </a:lnTo>
                      <a:lnTo>
                        <a:pt x="331470" y="578168"/>
                      </a:lnTo>
                      <a:lnTo>
                        <a:pt x="357188" y="595313"/>
                      </a:lnTo>
                      <a:lnTo>
                        <a:pt x="381953" y="612458"/>
                      </a:lnTo>
                      <a:lnTo>
                        <a:pt x="406718" y="631508"/>
                      </a:lnTo>
                      <a:lnTo>
                        <a:pt x="429578" y="652463"/>
                      </a:lnTo>
                      <a:lnTo>
                        <a:pt x="451485" y="673418"/>
                      </a:lnTo>
                      <a:lnTo>
                        <a:pt x="472440" y="695325"/>
                      </a:lnTo>
                      <a:lnTo>
                        <a:pt x="493395" y="718185"/>
                      </a:lnTo>
                      <a:lnTo>
                        <a:pt x="511493" y="741998"/>
                      </a:lnTo>
                      <a:lnTo>
                        <a:pt x="529590" y="767715"/>
                      </a:lnTo>
                      <a:lnTo>
                        <a:pt x="545782" y="793433"/>
                      </a:lnTo>
                      <a:lnTo>
                        <a:pt x="561975" y="820103"/>
                      </a:lnTo>
                      <a:lnTo>
                        <a:pt x="575310" y="847725"/>
                      </a:lnTo>
                      <a:lnTo>
                        <a:pt x="588645" y="876300"/>
                      </a:lnTo>
                      <a:lnTo>
                        <a:pt x="600075" y="904875"/>
                      </a:lnTo>
                      <a:lnTo>
                        <a:pt x="610553" y="934403"/>
                      </a:lnTo>
                      <a:lnTo>
                        <a:pt x="618173" y="964883"/>
                      </a:lnTo>
                      <a:lnTo>
                        <a:pt x="625793" y="996315"/>
                      </a:lnTo>
                      <a:lnTo>
                        <a:pt x="631507" y="1026795"/>
                      </a:lnTo>
                      <a:lnTo>
                        <a:pt x="635318" y="1059180"/>
                      </a:lnTo>
                      <a:lnTo>
                        <a:pt x="638175" y="1091565"/>
                      </a:lnTo>
                      <a:lnTo>
                        <a:pt x="639128" y="1124902"/>
                      </a:lnTo>
                    </a:path>
                  </a:pathLst>
                </a:custGeom>
                <a:solidFill>
                  <a:srgbClr val="E2758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489" name="Google Shape;1489;p162"/>
              <p:cNvGrpSpPr/>
              <p:nvPr/>
            </p:nvGrpSpPr>
            <p:grpSpPr>
              <a:xfrm>
                <a:off x="8138160" y="2335530"/>
                <a:ext cx="578167" cy="1209674"/>
                <a:chOff x="8138160" y="2335530"/>
                <a:chExt cx="578167" cy="1209674"/>
              </a:xfrm>
            </p:grpSpPr>
            <p:sp>
              <p:nvSpPr>
                <p:cNvPr id="1490" name="Google Shape;1490;p162"/>
                <p:cNvSpPr/>
                <p:nvPr/>
              </p:nvSpPr>
              <p:spPr>
                <a:xfrm>
                  <a:off x="8214360" y="2335530"/>
                  <a:ext cx="425767" cy="716279"/>
                </a:xfrm>
                <a:custGeom>
                  <a:avLst/>
                  <a:gdLst/>
                  <a:ahLst/>
                  <a:cxnLst/>
                  <a:rect l="l" t="t" r="r" b="b"/>
                  <a:pathLst>
                    <a:path w="425767" h="716279" extrusionOk="0">
                      <a:moveTo>
                        <a:pt x="0" y="0"/>
                      </a:moveTo>
                      <a:lnTo>
                        <a:pt x="425768" y="0"/>
                      </a:lnTo>
                      <a:lnTo>
                        <a:pt x="425768" y="716280"/>
                      </a:lnTo>
                      <a:lnTo>
                        <a:pt x="0" y="716280"/>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91" name="Google Shape;1491;p162"/>
                <p:cNvSpPr/>
                <p:nvPr/>
              </p:nvSpPr>
              <p:spPr>
                <a:xfrm>
                  <a:off x="8287702" y="3051810"/>
                  <a:ext cx="279082" cy="493394"/>
                </a:xfrm>
                <a:custGeom>
                  <a:avLst/>
                  <a:gdLst/>
                  <a:ahLst/>
                  <a:cxnLst/>
                  <a:rect l="l" t="t" r="r" b="b"/>
                  <a:pathLst>
                    <a:path w="279082" h="493394" extrusionOk="0">
                      <a:moveTo>
                        <a:pt x="0" y="0"/>
                      </a:moveTo>
                      <a:lnTo>
                        <a:pt x="279082" y="0"/>
                      </a:lnTo>
                      <a:lnTo>
                        <a:pt x="279082" y="493395"/>
                      </a:lnTo>
                      <a:lnTo>
                        <a:pt x="0" y="493395"/>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92" name="Google Shape;1492;p162"/>
                <p:cNvSpPr/>
                <p:nvPr/>
              </p:nvSpPr>
              <p:spPr>
                <a:xfrm>
                  <a:off x="8138160" y="3180397"/>
                  <a:ext cx="578167" cy="105727"/>
                </a:xfrm>
                <a:custGeom>
                  <a:avLst/>
                  <a:gdLst/>
                  <a:ahLst/>
                  <a:cxnLst/>
                  <a:rect l="l" t="t" r="r" b="b"/>
                  <a:pathLst>
                    <a:path w="578167" h="105727" extrusionOk="0">
                      <a:moveTo>
                        <a:pt x="0" y="0"/>
                      </a:moveTo>
                      <a:lnTo>
                        <a:pt x="578168" y="0"/>
                      </a:lnTo>
                      <a:lnTo>
                        <a:pt x="578168" y="105728"/>
                      </a:lnTo>
                      <a:lnTo>
                        <a:pt x="0" y="105728"/>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493" name="Google Shape;1493;p162"/>
              <p:cNvSpPr/>
              <p:nvPr/>
            </p:nvSpPr>
            <p:spPr>
              <a:xfrm>
                <a:off x="7300912" y="5141594"/>
                <a:ext cx="3367087" cy="859155"/>
              </a:xfrm>
              <a:custGeom>
                <a:avLst/>
                <a:gdLst/>
                <a:ahLst/>
                <a:cxnLst/>
                <a:rect l="l" t="t" r="r" b="b"/>
                <a:pathLst>
                  <a:path w="3367087" h="859155" extrusionOk="0">
                    <a:moveTo>
                      <a:pt x="0" y="0"/>
                    </a:moveTo>
                    <a:lnTo>
                      <a:pt x="3367088" y="0"/>
                    </a:lnTo>
                    <a:lnTo>
                      <a:pt x="3367088" y="859155"/>
                    </a:lnTo>
                    <a:lnTo>
                      <a:pt x="0" y="859155"/>
                    </a:lnTo>
                    <a:lnTo>
                      <a:pt x="0" y="0"/>
                    </a:lnTo>
                    <a:close/>
                  </a:path>
                </a:pathLst>
              </a:custGeom>
              <a:solidFill>
                <a:srgbClr val="4D4D4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94" name="Google Shape;1494;p162"/>
              <p:cNvSpPr/>
              <p:nvPr/>
            </p:nvSpPr>
            <p:spPr>
              <a:xfrm>
                <a:off x="8330564" y="3726180"/>
                <a:ext cx="192405" cy="191452"/>
              </a:xfrm>
              <a:custGeom>
                <a:avLst/>
                <a:gdLst/>
                <a:ahLst/>
                <a:cxnLst/>
                <a:rect l="l" t="t" r="r" b="b"/>
                <a:pathLst>
                  <a:path w="192405" h="191452" extrusionOk="0">
                    <a:moveTo>
                      <a:pt x="0" y="95250"/>
                    </a:moveTo>
                    <a:lnTo>
                      <a:pt x="61913" y="130492"/>
                    </a:lnTo>
                    <a:lnTo>
                      <a:pt x="96203" y="191452"/>
                    </a:lnTo>
                    <a:lnTo>
                      <a:pt x="131445" y="130492"/>
                    </a:lnTo>
                    <a:lnTo>
                      <a:pt x="192405" y="95250"/>
                    </a:lnTo>
                    <a:lnTo>
                      <a:pt x="131445" y="60960"/>
                    </a:lnTo>
                    <a:lnTo>
                      <a:pt x="96203" y="0"/>
                    </a:lnTo>
                    <a:lnTo>
                      <a:pt x="61913" y="60960"/>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495" name="Google Shape;1495;p162"/>
              <p:cNvGrpSpPr/>
              <p:nvPr/>
            </p:nvGrpSpPr>
            <p:grpSpPr>
              <a:xfrm>
                <a:off x="9551669" y="857250"/>
                <a:ext cx="1127760" cy="5143499"/>
                <a:chOff x="9551669" y="857250"/>
                <a:chExt cx="1127760" cy="5143499"/>
              </a:xfrm>
            </p:grpSpPr>
            <p:sp>
              <p:nvSpPr>
                <p:cNvPr id="1496" name="Google Shape;1496;p162"/>
                <p:cNvSpPr/>
                <p:nvPr/>
              </p:nvSpPr>
              <p:spPr>
                <a:xfrm>
                  <a:off x="9552622" y="857250"/>
                  <a:ext cx="1124902" cy="1478279"/>
                </a:xfrm>
                <a:custGeom>
                  <a:avLst/>
                  <a:gdLst/>
                  <a:ahLst/>
                  <a:cxnLst/>
                  <a:rect l="l" t="t" r="r" b="b"/>
                  <a:pathLst>
                    <a:path w="1124902" h="1478279" extrusionOk="0">
                      <a:moveTo>
                        <a:pt x="0" y="0"/>
                      </a:moveTo>
                      <a:lnTo>
                        <a:pt x="1124902" y="0"/>
                      </a:lnTo>
                      <a:lnTo>
                        <a:pt x="1124902" y="1478280"/>
                      </a:lnTo>
                      <a:lnTo>
                        <a:pt x="0" y="1478280"/>
                      </a:lnTo>
                      <a:lnTo>
                        <a:pt x="0" y="0"/>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97" name="Google Shape;1497;p162"/>
                <p:cNvSpPr/>
                <p:nvPr/>
              </p:nvSpPr>
              <p:spPr>
                <a:xfrm>
                  <a:off x="9552622" y="1211580"/>
                  <a:ext cx="1124902" cy="1123949"/>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98" name="Google Shape;1498;p162"/>
                <p:cNvSpPr/>
                <p:nvPr/>
              </p:nvSpPr>
              <p:spPr>
                <a:xfrm>
                  <a:off x="9552622" y="2335529"/>
                  <a:ext cx="1124902" cy="1124902"/>
                </a:xfrm>
                <a:custGeom>
                  <a:avLst/>
                  <a:gdLst/>
                  <a:ahLst/>
                  <a:cxnLst/>
                  <a:rect l="l" t="t" r="r" b="b"/>
                  <a:pathLst>
                    <a:path w="1124902" h="1124902" extrusionOk="0">
                      <a:moveTo>
                        <a:pt x="1124902" y="0"/>
                      </a:moveTo>
                      <a:lnTo>
                        <a:pt x="1124902" y="1124902"/>
                      </a:lnTo>
                      <a:lnTo>
                        <a:pt x="1066800" y="1122998"/>
                      </a:lnTo>
                      <a:lnTo>
                        <a:pt x="1009650" y="1119188"/>
                      </a:lnTo>
                      <a:lnTo>
                        <a:pt x="953452" y="1112520"/>
                      </a:lnTo>
                      <a:lnTo>
                        <a:pt x="898207" y="1102043"/>
                      </a:lnTo>
                      <a:lnTo>
                        <a:pt x="843915" y="1089660"/>
                      </a:lnTo>
                      <a:lnTo>
                        <a:pt x="790575" y="1074420"/>
                      </a:lnTo>
                      <a:lnTo>
                        <a:pt x="738188" y="1056323"/>
                      </a:lnTo>
                      <a:lnTo>
                        <a:pt x="686752" y="1036320"/>
                      </a:lnTo>
                      <a:lnTo>
                        <a:pt x="637222" y="1013460"/>
                      </a:lnTo>
                      <a:lnTo>
                        <a:pt x="588645" y="988695"/>
                      </a:lnTo>
                      <a:lnTo>
                        <a:pt x="541972" y="962025"/>
                      </a:lnTo>
                      <a:lnTo>
                        <a:pt x="496252" y="932498"/>
                      </a:lnTo>
                      <a:lnTo>
                        <a:pt x="452438" y="901065"/>
                      </a:lnTo>
                      <a:lnTo>
                        <a:pt x="409575" y="867728"/>
                      </a:lnTo>
                      <a:lnTo>
                        <a:pt x="368617" y="832485"/>
                      </a:lnTo>
                      <a:lnTo>
                        <a:pt x="329565" y="795338"/>
                      </a:lnTo>
                      <a:lnTo>
                        <a:pt x="292417" y="756285"/>
                      </a:lnTo>
                      <a:lnTo>
                        <a:pt x="257175" y="715328"/>
                      </a:lnTo>
                      <a:lnTo>
                        <a:pt x="223838" y="672465"/>
                      </a:lnTo>
                      <a:lnTo>
                        <a:pt x="192405" y="628650"/>
                      </a:lnTo>
                      <a:lnTo>
                        <a:pt x="162877" y="582930"/>
                      </a:lnTo>
                      <a:lnTo>
                        <a:pt x="136207" y="536258"/>
                      </a:lnTo>
                      <a:lnTo>
                        <a:pt x="111442" y="487680"/>
                      </a:lnTo>
                      <a:lnTo>
                        <a:pt x="88582" y="438150"/>
                      </a:lnTo>
                      <a:lnTo>
                        <a:pt x="68580" y="386715"/>
                      </a:lnTo>
                      <a:lnTo>
                        <a:pt x="50482" y="334328"/>
                      </a:lnTo>
                      <a:lnTo>
                        <a:pt x="35242" y="280988"/>
                      </a:lnTo>
                      <a:lnTo>
                        <a:pt x="22860" y="226695"/>
                      </a:lnTo>
                      <a:lnTo>
                        <a:pt x="12382" y="171450"/>
                      </a:lnTo>
                      <a:lnTo>
                        <a:pt x="5715" y="115253"/>
                      </a:lnTo>
                      <a:lnTo>
                        <a:pt x="1905" y="58103"/>
                      </a:lnTo>
                      <a:lnTo>
                        <a:pt x="0" y="0"/>
                      </a:lnTo>
                      <a:lnTo>
                        <a:pt x="1124902"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99" name="Google Shape;1499;p162"/>
                <p:cNvSpPr/>
                <p:nvPr/>
              </p:nvSpPr>
              <p:spPr>
                <a:xfrm>
                  <a:off x="10191750" y="2335529"/>
                  <a:ext cx="485775" cy="485775"/>
                </a:xfrm>
                <a:custGeom>
                  <a:avLst/>
                  <a:gdLst/>
                  <a:ahLst/>
                  <a:cxnLst/>
                  <a:rect l="l" t="t" r="r" b="b"/>
                  <a:pathLst>
                    <a:path w="485775" h="485775" extrusionOk="0">
                      <a:moveTo>
                        <a:pt x="485775" y="0"/>
                      </a:moveTo>
                      <a:lnTo>
                        <a:pt x="485775" y="485775"/>
                      </a:lnTo>
                      <a:lnTo>
                        <a:pt x="461010" y="484823"/>
                      </a:lnTo>
                      <a:lnTo>
                        <a:pt x="436245" y="482917"/>
                      </a:lnTo>
                      <a:lnTo>
                        <a:pt x="411480" y="480060"/>
                      </a:lnTo>
                      <a:lnTo>
                        <a:pt x="387668" y="475298"/>
                      </a:lnTo>
                      <a:lnTo>
                        <a:pt x="363855" y="469583"/>
                      </a:lnTo>
                      <a:lnTo>
                        <a:pt x="340995" y="462915"/>
                      </a:lnTo>
                      <a:lnTo>
                        <a:pt x="318135" y="455295"/>
                      </a:lnTo>
                      <a:lnTo>
                        <a:pt x="296227" y="446723"/>
                      </a:lnTo>
                      <a:lnTo>
                        <a:pt x="274320" y="437198"/>
                      </a:lnTo>
                      <a:lnTo>
                        <a:pt x="253365" y="426720"/>
                      </a:lnTo>
                      <a:lnTo>
                        <a:pt x="233363" y="415290"/>
                      </a:lnTo>
                      <a:lnTo>
                        <a:pt x="213360" y="402908"/>
                      </a:lnTo>
                      <a:lnTo>
                        <a:pt x="194310" y="389573"/>
                      </a:lnTo>
                      <a:lnTo>
                        <a:pt x="176213" y="375285"/>
                      </a:lnTo>
                      <a:lnTo>
                        <a:pt x="159068" y="360045"/>
                      </a:lnTo>
                      <a:lnTo>
                        <a:pt x="141923" y="343853"/>
                      </a:lnTo>
                      <a:lnTo>
                        <a:pt x="125730" y="326708"/>
                      </a:lnTo>
                      <a:lnTo>
                        <a:pt x="110490" y="309563"/>
                      </a:lnTo>
                      <a:lnTo>
                        <a:pt x="96202" y="291465"/>
                      </a:lnTo>
                      <a:lnTo>
                        <a:pt x="82868" y="272415"/>
                      </a:lnTo>
                      <a:lnTo>
                        <a:pt x="70485" y="252413"/>
                      </a:lnTo>
                      <a:lnTo>
                        <a:pt x="59055" y="232410"/>
                      </a:lnTo>
                      <a:lnTo>
                        <a:pt x="48577" y="211455"/>
                      </a:lnTo>
                      <a:lnTo>
                        <a:pt x="39052" y="189548"/>
                      </a:lnTo>
                      <a:lnTo>
                        <a:pt x="30480" y="167640"/>
                      </a:lnTo>
                      <a:lnTo>
                        <a:pt x="22860" y="144780"/>
                      </a:lnTo>
                      <a:lnTo>
                        <a:pt x="16193" y="121920"/>
                      </a:lnTo>
                      <a:lnTo>
                        <a:pt x="10477" y="98108"/>
                      </a:lnTo>
                      <a:lnTo>
                        <a:pt x="5715" y="74295"/>
                      </a:lnTo>
                      <a:lnTo>
                        <a:pt x="2857" y="49530"/>
                      </a:lnTo>
                      <a:lnTo>
                        <a:pt x="952" y="24765"/>
                      </a:lnTo>
                      <a:lnTo>
                        <a:pt x="0" y="0"/>
                      </a:lnTo>
                      <a:lnTo>
                        <a:pt x="485775" y="0"/>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00" name="Google Shape;1500;p162"/>
                <p:cNvSpPr/>
                <p:nvPr/>
              </p:nvSpPr>
              <p:spPr>
                <a:xfrm>
                  <a:off x="9551669" y="4875847"/>
                  <a:ext cx="1125855" cy="1124902"/>
                </a:xfrm>
                <a:custGeom>
                  <a:avLst/>
                  <a:gdLst/>
                  <a:ahLst/>
                  <a:cxnLst/>
                  <a:rect l="l" t="t" r="r" b="b"/>
                  <a:pathLst>
                    <a:path w="1125855" h="1124902" extrusionOk="0">
                      <a:moveTo>
                        <a:pt x="1125855" y="1124903"/>
                      </a:moveTo>
                      <a:lnTo>
                        <a:pt x="0" y="1124903"/>
                      </a:lnTo>
                      <a:lnTo>
                        <a:pt x="1905" y="1066800"/>
                      </a:lnTo>
                      <a:lnTo>
                        <a:pt x="5715" y="1009650"/>
                      </a:lnTo>
                      <a:lnTo>
                        <a:pt x="12382" y="953453"/>
                      </a:lnTo>
                      <a:lnTo>
                        <a:pt x="22860" y="898208"/>
                      </a:lnTo>
                      <a:lnTo>
                        <a:pt x="35243" y="843915"/>
                      </a:lnTo>
                      <a:lnTo>
                        <a:pt x="50482" y="790575"/>
                      </a:lnTo>
                      <a:lnTo>
                        <a:pt x="68580" y="738188"/>
                      </a:lnTo>
                      <a:lnTo>
                        <a:pt x="88582" y="686753"/>
                      </a:lnTo>
                      <a:lnTo>
                        <a:pt x="111443" y="637222"/>
                      </a:lnTo>
                      <a:lnTo>
                        <a:pt x="136207" y="588645"/>
                      </a:lnTo>
                      <a:lnTo>
                        <a:pt x="162878" y="541972"/>
                      </a:lnTo>
                      <a:lnTo>
                        <a:pt x="192405" y="496253"/>
                      </a:lnTo>
                      <a:lnTo>
                        <a:pt x="223838" y="452438"/>
                      </a:lnTo>
                      <a:lnTo>
                        <a:pt x="257175" y="409575"/>
                      </a:lnTo>
                      <a:lnTo>
                        <a:pt x="292418" y="368618"/>
                      </a:lnTo>
                      <a:lnTo>
                        <a:pt x="329565" y="329565"/>
                      </a:lnTo>
                      <a:lnTo>
                        <a:pt x="368618" y="292418"/>
                      </a:lnTo>
                      <a:lnTo>
                        <a:pt x="409575" y="257175"/>
                      </a:lnTo>
                      <a:lnTo>
                        <a:pt x="452438" y="223838"/>
                      </a:lnTo>
                      <a:lnTo>
                        <a:pt x="496253" y="192405"/>
                      </a:lnTo>
                      <a:lnTo>
                        <a:pt x="541973" y="162878"/>
                      </a:lnTo>
                      <a:lnTo>
                        <a:pt x="588645" y="136208"/>
                      </a:lnTo>
                      <a:lnTo>
                        <a:pt x="637223" y="111443"/>
                      </a:lnTo>
                      <a:lnTo>
                        <a:pt x="686753" y="88583"/>
                      </a:lnTo>
                      <a:lnTo>
                        <a:pt x="738188" y="68580"/>
                      </a:lnTo>
                      <a:lnTo>
                        <a:pt x="790575" y="50483"/>
                      </a:lnTo>
                      <a:lnTo>
                        <a:pt x="843915" y="35243"/>
                      </a:lnTo>
                      <a:lnTo>
                        <a:pt x="898207" y="22860"/>
                      </a:lnTo>
                      <a:lnTo>
                        <a:pt x="953453" y="12383"/>
                      </a:lnTo>
                      <a:lnTo>
                        <a:pt x="1009650" y="5715"/>
                      </a:lnTo>
                      <a:lnTo>
                        <a:pt x="1066800" y="1905"/>
                      </a:lnTo>
                      <a:lnTo>
                        <a:pt x="1124903" y="0"/>
                      </a:lnTo>
                      <a:lnTo>
                        <a:pt x="1125855" y="1124903"/>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01" name="Google Shape;1501;p162"/>
                <p:cNvSpPr/>
                <p:nvPr/>
              </p:nvSpPr>
              <p:spPr>
                <a:xfrm>
                  <a:off x="10038397" y="5361622"/>
                  <a:ext cx="641032" cy="639127"/>
                </a:xfrm>
                <a:custGeom>
                  <a:avLst/>
                  <a:gdLst/>
                  <a:ahLst/>
                  <a:cxnLst/>
                  <a:rect l="l" t="t" r="r" b="b"/>
                  <a:pathLst>
                    <a:path w="641032" h="639127" extrusionOk="0">
                      <a:moveTo>
                        <a:pt x="639127" y="639128"/>
                      </a:moveTo>
                      <a:lnTo>
                        <a:pt x="0" y="639128"/>
                      </a:lnTo>
                      <a:lnTo>
                        <a:pt x="952" y="605790"/>
                      </a:lnTo>
                      <a:lnTo>
                        <a:pt x="3810" y="573405"/>
                      </a:lnTo>
                      <a:lnTo>
                        <a:pt x="7620" y="541020"/>
                      </a:lnTo>
                      <a:lnTo>
                        <a:pt x="13335" y="509588"/>
                      </a:lnTo>
                      <a:lnTo>
                        <a:pt x="20955" y="479108"/>
                      </a:lnTo>
                      <a:lnTo>
                        <a:pt x="29527" y="448628"/>
                      </a:lnTo>
                      <a:lnTo>
                        <a:pt x="40005" y="419100"/>
                      </a:lnTo>
                      <a:lnTo>
                        <a:pt x="51435" y="389572"/>
                      </a:lnTo>
                      <a:lnTo>
                        <a:pt x="63817" y="360997"/>
                      </a:lnTo>
                      <a:lnTo>
                        <a:pt x="78105" y="333375"/>
                      </a:lnTo>
                      <a:lnTo>
                        <a:pt x="93345" y="306705"/>
                      </a:lnTo>
                      <a:lnTo>
                        <a:pt x="109538" y="280988"/>
                      </a:lnTo>
                      <a:lnTo>
                        <a:pt x="127635" y="256222"/>
                      </a:lnTo>
                      <a:lnTo>
                        <a:pt x="146685" y="232410"/>
                      </a:lnTo>
                      <a:lnTo>
                        <a:pt x="166688" y="209550"/>
                      </a:lnTo>
                      <a:lnTo>
                        <a:pt x="187642" y="186690"/>
                      </a:lnTo>
                      <a:lnTo>
                        <a:pt x="210502" y="165735"/>
                      </a:lnTo>
                      <a:lnTo>
                        <a:pt x="233363" y="145733"/>
                      </a:lnTo>
                      <a:lnTo>
                        <a:pt x="257175" y="126683"/>
                      </a:lnTo>
                      <a:lnTo>
                        <a:pt x="281940" y="109538"/>
                      </a:lnTo>
                      <a:lnTo>
                        <a:pt x="307657" y="93345"/>
                      </a:lnTo>
                      <a:lnTo>
                        <a:pt x="334327" y="78105"/>
                      </a:lnTo>
                      <a:lnTo>
                        <a:pt x="361950" y="63818"/>
                      </a:lnTo>
                      <a:lnTo>
                        <a:pt x="390525" y="51435"/>
                      </a:lnTo>
                      <a:lnTo>
                        <a:pt x="420052" y="40005"/>
                      </a:lnTo>
                      <a:lnTo>
                        <a:pt x="449580" y="29528"/>
                      </a:lnTo>
                      <a:lnTo>
                        <a:pt x="480060" y="20955"/>
                      </a:lnTo>
                      <a:lnTo>
                        <a:pt x="511492" y="13335"/>
                      </a:lnTo>
                      <a:lnTo>
                        <a:pt x="542925" y="7620"/>
                      </a:lnTo>
                      <a:lnTo>
                        <a:pt x="575310" y="3810"/>
                      </a:lnTo>
                      <a:lnTo>
                        <a:pt x="607695" y="953"/>
                      </a:lnTo>
                      <a:lnTo>
                        <a:pt x="641032" y="0"/>
                      </a:lnTo>
                      <a:lnTo>
                        <a:pt x="641032" y="639128"/>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502" name="Google Shape;1502;p162"/>
              <p:cNvSpPr/>
              <p:nvPr/>
            </p:nvSpPr>
            <p:spPr>
              <a:xfrm>
                <a:off x="6177915" y="3460432"/>
                <a:ext cx="1123949" cy="1123950"/>
              </a:xfrm>
              <a:custGeom>
                <a:avLst/>
                <a:gdLst/>
                <a:ahLst/>
                <a:cxnLst/>
                <a:rect l="l" t="t" r="r" b="b"/>
                <a:pathLst>
                  <a:path w="1123949" h="1123950" extrusionOk="0">
                    <a:moveTo>
                      <a:pt x="1066800" y="953"/>
                    </a:moveTo>
                    <a:lnTo>
                      <a:pt x="1009650" y="5715"/>
                    </a:lnTo>
                    <a:lnTo>
                      <a:pt x="953453" y="12383"/>
                    </a:lnTo>
                    <a:lnTo>
                      <a:pt x="897255" y="22860"/>
                    </a:lnTo>
                    <a:lnTo>
                      <a:pt x="842962" y="35243"/>
                    </a:lnTo>
                    <a:lnTo>
                      <a:pt x="789622" y="50483"/>
                    </a:lnTo>
                    <a:lnTo>
                      <a:pt x="738187" y="68580"/>
                    </a:lnTo>
                    <a:lnTo>
                      <a:pt x="686753" y="87630"/>
                    </a:lnTo>
                    <a:lnTo>
                      <a:pt x="637222" y="110490"/>
                    </a:lnTo>
                    <a:lnTo>
                      <a:pt x="588645" y="135255"/>
                    </a:lnTo>
                    <a:lnTo>
                      <a:pt x="541020" y="162878"/>
                    </a:lnTo>
                    <a:lnTo>
                      <a:pt x="495300" y="191453"/>
                    </a:lnTo>
                    <a:lnTo>
                      <a:pt x="451485" y="222885"/>
                    </a:lnTo>
                    <a:lnTo>
                      <a:pt x="409575" y="256223"/>
                    </a:lnTo>
                    <a:lnTo>
                      <a:pt x="368617" y="291465"/>
                    </a:lnTo>
                    <a:lnTo>
                      <a:pt x="329565" y="329565"/>
                    </a:lnTo>
                    <a:lnTo>
                      <a:pt x="292417" y="368618"/>
                    </a:lnTo>
                    <a:lnTo>
                      <a:pt x="256222" y="408623"/>
                    </a:lnTo>
                    <a:lnTo>
                      <a:pt x="222885" y="451485"/>
                    </a:lnTo>
                    <a:lnTo>
                      <a:pt x="191453" y="495300"/>
                    </a:lnTo>
                    <a:lnTo>
                      <a:pt x="162878" y="541020"/>
                    </a:lnTo>
                    <a:lnTo>
                      <a:pt x="136207" y="587693"/>
                    </a:lnTo>
                    <a:lnTo>
                      <a:pt x="110490" y="636270"/>
                    </a:lnTo>
                    <a:lnTo>
                      <a:pt x="88582" y="686753"/>
                    </a:lnTo>
                    <a:lnTo>
                      <a:pt x="68580" y="737235"/>
                    </a:lnTo>
                    <a:lnTo>
                      <a:pt x="50482" y="789623"/>
                    </a:lnTo>
                    <a:lnTo>
                      <a:pt x="35242" y="842963"/>
                    </a:lnTo>
                    <a:lnTo>
                      <a:pt x="22860" y="897255"/>
                    </a:lnTo>
                    <a:lnTo>
                      <a:pt x="12382" y="952500"/>
                    </a:lnTo>
                    <a:lnTo>
                      <a:pt x="5715" y="1009650"/>
                    </a:lnTo>
                    <a:lnTo>
                      <a:pt x="953" y="1065848"/>
                    </a:lnTo>
                    <a:lnTo>
                      <a:pt x="0" y="1123950"/>
                    </a:lnTo>
                    <a:lnTo>
                      <a:pt x="485775" y="1123950"/>
                    </a:lnTo>
                    <a:lnTo>
                      <a:pt x="486728" y="1091565"/>
                    </a:lnTo>
                    <a:lnTo>
                      <a:pt x="489585" y="1059180"/>
                    </a:lnTo>
                    <a:lnTo>
                      <a:pt x="493395" y="1026795"/>
                    </a:lnTo>
                    <a:lnTo>
                      <a:pt x="499110" y="995363"/>
                    </a:lnTo>
                    <a:lnTo>
                      <a:pt x="506730" y="964883"/>
                    </a:lnTo>
                    <a:lnTo>
                      <a:pt x="514350" y="934403"/>
                    </a:lnTo>
                    <a:lnTo>
                      <a:pt x="524828" y="904875"/>
                    </a:lnTo>
                    <a:lnTo>
                      <a:pt x="536258" y="875348"/>
                    </a:lnTo>
                    <a:lnTo>
                      <a:pt x="548640" y="847725"/>
                    </a:lnTo>
                    <a:lnTo>
                      <a:pt x="562928" y="820103"/>
                    </a:lnTo>
                    <a:lnTo>
                      <a:pt x="578167" y="793433"/>
                    </a:lnTo>
                    <a:lnTo>
                      <a:pt x="595312" y="767715"/>
                    </a:lnTo>
                    <a:lnTo>
                      <a:pt x="612458" y="741998"/>
                    </a:lnTo>
                    <a:lnTo>
                      <a:pt x="631508" y="718185"/>
                    </a:lnTo>
                    <a:lnTo>
                      <a:pt x="652462" y="695325"/>
                    </a:lnTo>
                    <a:lnTo>
                      <a:pt x="672465" y="672465"/>
                    </a:lnTo>
                    <a:lnTo>
                      <a:pt x="695325" y="651510"/>
                    </a:lnTo>
                    <a:lnTo>
                      <a:pt x="718185" y="631508"/>
                    </a:lnTo>
                    <a:lnTo>
                      <a:pt x="741997" y="612458"/>
                    </a:lnTo>
                    <a:lnTo>
                      <a:pt x="767715" y="595313"/>
                    </a:lnTo>
                    <a:lnTo>
                      <a:pt x="793433" y="578168"/>
                    </a:lnTo>
                    <a:lnTo>
                      <a:pt x="820103" y="562928"/>
                    </a:lnTo>
                    <a:lnTo>
                      <a:pt x="847725" y="548640"/>
                    </a:lnTo>
                    <a:lnTo>
                      <a:pt x="875347" y="536258"/>
                    </a:lnTo>
                    <a:lnTo>
                      <a:pt x="904875" y="524828"/>
                    </a:lnTo>
                    <a:lnTo>
                      <a:pt x="934403" y="514350"/>
                    </a:lnTo>
                    <a:lnTo>
                      <a:pt x="964883" y="505778"/>
                    </a:lnTo>
                    <a:lnTo>
                      <a:pt x="995362" y="499110"/>
                    </a:lnTo>
                    <a:lnTo>
                      <a:pt x="1026795" y="493395"/>
                    </a:lnTo>
                    <a:lnTo>
                      <a:pt x="1059180" y="489585"/>
                    </a:lnTo>
                    <a:lnTo>
                      <a:pt x="1091565" y="486728"/>
                    </a:lnTo>
                    <a:lnTo>
                      <a:pt x="1123950" y="485775"/>
                    </a:lnTo>
                    <a:lnTo>
                      <a:pt x="1123950" y="0"/>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503" name="Google Shape;1503;p162"/>
            <p:cNvSpPr/>
            <p:nvPr/>
          </p:nvSpPr>
          <p:spPr>
            <a:xfrm>
              <a:off x="8427719" y="1210627"/>
              <a:ext cx="1124902" cy="1124902"/>
            </a:xfrm>
            <a:custGeom>
              <a:avLst/>
              <a:gdLst/>
              <a:ahLst/>
              <a:cxnLst/>
              <a:rect l="l" t="t" r="r" b="b"/>
              <a:pathLst>
                <a:path w="1124902" h="1124902" extrusionOk="0">
                  <a:moveTo>
                    <a:pt x="1124903" y="0"/>
                  </a:moveTo>
                  <a:lnTo>
                    <a:pt x="1066800" y="1905"/>
                  </a:lnTo>
                  <a:lnTo>
                    <a:pt x="1009650" y="6668"/>
                  </a:lnTo>
                  <a:lnTo>
                    <a:pt x="953453" y="13335"/>
                  </a:lnTo>
                  <a:lnTo>
                    <a:pt x="898207" y="22860"/>
                  </a:lnTo>
                  <a:lnTo>
                    <a:pt x="843915" y="36195"/>
                  </a:lnTo>
                  <a:lnTo>
                    <a:pt x="790575" y="51435"/>
                  </a:lnTo>
                  <a:lnTo>
                    <a:pt x="738188" y="68580"/>
                  </a:lnTo>
                  <a:lnTo>
                    <a:pt x="686753" y="88583"/>
                  </a:lnTo>
                  <a:lnTo>
                    <a:pt x="637223" y="111443"/>
                  </a:lnTo>
                  <a:lnTo>
                    <a:pt x="588645" y="136208"/>
                  </a:lnTo>
                  <a:lnTo>
                    <a:pt x="541973" y="162878"/>
                  </a:lnTo>
                  <a:lnTo>
                    <a:pt x="496253" y="192405"/>
                  </a:lnTo>
                  <a:lnTo>
                    <a:pt x="452438" y="223838"/>
                  </a:lnTo>
                  <a:lnTo>
                    <a:pt x="409575" y="257175"/>
                  </a:lnTo>
                  <a:lnTo>
                    <a:pt x="368618" y="292418"/>
                  </a:lnTo>
                  <a:lnTo>
                    <a:pt x="329565" y="329565"/>
                  </a:lnTo>
                  <a:lnTo>
                    <a:pt x="292418" y="368618"/>
                  </a:lnTo>
                  <a:lnTo>
                    <a:pt x="257175" y="409575"/>
                  </a:lnTo>
                  <a:lnTo>
                    <a:pt x="223838" y="452438"/>
                  </a:lnTo>
                  <a:lnTo>
                    <a:pt x="192405" y="496253"/>
                  </a:lnTo>
                  <a:lnTo>
                    <a:pt x="162878" y="541973"/>
                  </a:lnTo>
                  <a:lnTo>
                    <a:pt x="136207" y="588645"/>
                  </a:lnTo>
                  <a:lnTo>
                    <a:pt x="111443" y="637223"/>
                  </a:lnTo>
                  <a:lnTo>
                    <a:pt x="88582" y="686753"/>
                  </a:lnTo>
                  <a:lnTo>
                    <a:pt x="68580" y="738188"/>
                  </a:lnTo>
                  <a:lnTo>
                    <a:pt x="50482" y="790575"/>
                  </a:lnTo>
                  <a:lnTo>
                    <a:pt x="35243" y="843915"/>
                  </a:lnTo>
                  <a:lnTo>
                    <a:pt x="22860" y="898207"/>
                  </a:lnTo>
                  <a:lnTo>
                    <a:pt x="13335" y="953453"/>
                  </a:lnTo>
                  <a:lnTo>
                    <a:pt x="5715" y="1009650"/>
                  </a:lnTo>
                  <a:lnTo>
                    <a:pt x="1905" y="1066800"/>
                  </a:lnTo>
                  <a:lnTo>
                    <a:pt x="0" y="1124903"/>
                  </a:lnTo>
                  <a:lnTo>
                    <a:pt x="486728" y="1124903"/>
                  </a:lnTo>
                  <a:lnTo>
                    <a:pt x="487680" y="1092518"/>
                  </a:lnTo>
                  <a:lnTo>
                    <a:pt x="489585" y="1060133"/>
                  </a:lnTo>
                  <a:lnTo>
                    <a:pt x="493395" y="1027748"/>
                  </a:lnTo>
                  <a:lnTo>
                    <a:pt x="499110" y="996315"/>
                  </a:lnTo>
                  <a:lnTo>
                    <a:pt x="506730" y="965835"/>
                  </a:lnTo>
                  <a:lnTo>
                    <a:pt x="515303" y="935355"/>
                  </a:lnTo>
                  <a:lnTo>
                    <a:pt x="524828" y="905828"/>
                  </a:lnTo>
                  <a:lnTo>
                    <a:pt x="536257" y="876300"/>
                  </a:lnTo>
                  <a:lnTo>
                    <a:pt x="549593" y="848678"/>
                  </a:lnTo>
                  <a:lnTo>
                    <a:pt x="563880" y="821055"/>
                  </a:lnTo>
                  <a:lnTo>
                    <a:pt x="579120" y="793433"/>
                  </a:lnTo>
                  <a:lnTo>
                    <a:pt x="595313" y="768668"/>
                  </a:lnTo>
                  <a:lnTo>
                    <a:pt x="613410" y="742950"/>
                  </a:lnTo>
                  <a:lnTo>
                    <a:pt x="632460" y="719138"/>
                  </a:lnTo>
                  <a:lnTo>
                    <a:pt x="652463" y="696278"/>
                  </a:lnTo>
                  <a:lnTo>
                    <a:pt x="673418" y="673418"/>
                  </a:lnTo>
                  <a:lnTo>
                    <a:pt x="695325" y="652463"/>
                  </a:lnTo>
                  <a:lnTo>
                    <a:pt x="718185" y="632460"/>
                  </a:lnTo>
                  <a:lnTo>
                    <a:pt x="742950" y="613410"/>
                  </a:lnTo>
                  <a:lnTo>
                    <a:pt x="767715" y="595313"/>
                  </a:lnTo>
                  <a:lnTo>
                    <a:pt x="793432" y="579120"/>
                  </a:lnTo>
                  <a:lnTo>
                    <a:pt x="820103" y="563880"/>
                  </a:lnTo>
                  <a:lnTo>
                    <a:pt x="847725" y="549593"/>
                  </a:lnTo>
                  <a:lnTo>
                    <a:pt x="876300" y="537210"/>
                  </a:lnTo>
                  <a:lnTo>
                    <a:pt x="905828" y="525780"/>
                  </a:lnTo>
                  <a:lnTo>
                    <a:pt x="935355" y="515303"/>
                  </a:lnTo>
                  <a:lnTo>
                    <a:pt x="964882" y="506730"/>
                  </a:lnTo>
                  <a:lnTo>
                    <a:pt x="996315" y="499110"/>
                  </a:lnTo>
                  <a:lnTo>
                    <a:pt x="1027748" y="494348"/>
                  </a:lnTo>
                  <a:lnTo>
                    <a:pt x="1059180" y="489585"/>
                  </a:lnTo>
                  <a:lnTo>
                    <a:pt x="1091565" y="487680"/>
                  </a:lnTo>
                  <a:lnTo>
                    <a:pt x="1124903" y="486728"/>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04" name="Google Shape;1504;p162"/>
            <p:cNvSpPr/>
            <p:nvPr/>
          </p:nvSpPr>
          <p:spPr>
            <a:xfrm>
              <a:off x="8287702" y="1867852"/>
              <a:ext cx="279082" cy="467677"/>
            </a:xfrm>
            <a:custGeom>
              <a:avLst/>
              <a:gdLst/>
              <a:ahLst/>
              <a:cxnLst/>
              <a:rect l="l" t="t" r="r" b="b"/>
              <a:pathLst>
                <a:path w="279082" h="467677" extrusionOk="0">
                  <a:moveTo>
                    <a:pt x="0" y="0"/>
                  </a:moveTo>
                  <a:lnTo>
                    <a:pt x="279082" y="0"/>
                  </a:lnTo>
                  <a:lnTo>
                    <a:pt x="279082" y="467677"/>
                  </a:lnTo>
                  <a:lnTo>
                    <a:pt x="0" y="467677"/>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505" name="Google Shape;1505;p162"/>
            <p:cNvGrpSpPr/>
            <p:nvPr/>
          </p:nvGrpSpPr>
          <p:grpSpPr>
            <a:xfrm>
              <a:off x="9876472" y="3506152"/>
              <a:ext cx="620077" cy="439102"/>
              <a:chOff x="9876472" y="3506152"/>
              <a:chExt cx="620077" cy="439102"/>
            </a:xfrm>
          </p:grpSpPr>
          <p:sp>
            <p:nvSpPr>
              <p:cNvPr id="1506" name="Google Shape;1506;p162"/>
              <p:cNvSpPr/>
              <p:nvPr/>
            </p:nvSpPr>
            <p:spPr>
              <a:xfrm rot="5400000">
                <a:off x="10069830" y="3501389"/>
                <a:ext cx="198119" cy="207644"/>
              </a:xfrm>
              <a:custGeom>
                <a:avLst/>
                <a:gdLst/>
                <a:ahLst/>
                <a:cxnLst/>
                <a:rect l="l" t="t" r="r" b="b"/>
                <a:pathLst>
                  <a:path w="198119" h="207644" extrusionOk="0">
                    <a:moveTo>
                      <a:pt x="198120" y="103823"/>
                    </a:moveTo>
                    <a:cubicBezTo>
                      <a:pt x="198120" y="161162"/>
                      <a:pt x="153769" y="207645"/>
                      <a:pt x="99060" y="207645"/>
                    </a:cubicBezTo>
                    <a:cubicBezTo>
                      <a:pt x="44350" y="207645"/>
                      <a:pt x="0" y="161162"/>
                      <a:pt x="0" y="103823"/>
                    </a:cubicBezTo>
                    <a:cubicBezTo>
                      <a:pt x="0" y="46483"/>
                      <a:pt x="44350" y="0"/>
                      <a:pt x="99060" y="0"/>
                    </a:cubicBezTo>
                    <a:cubicBezTo>
                      <a:pt x="153769" y="0"/>
                      <a:pt x="198120" y="46483"/>
                      <a:pt x="198120" y="103823"/>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07" name="Google Shape;1507;p162"/>
              <p:cNvSpPr/>
              <p:nvPr/>
            </p:nvSpPr>
            <p:spPr>
              <a:xfrm rot="5400000">
                <a:off x="10018394" y="3792854"/>
                <a:ext cx="154305" cy="150494"/>
              </a:xfrm>
              <a:custGeom>
                <a:avLst/>
                <a:gdLst/>
                <a:ahLst/>
                <a:cxnLst/>
                <a:rect l="l" t="t" r="r" b="b"/>
                <a:pathLst>
                  <a:path w="154305" h="150494" extrusionOk="0">
                    <a:moveTo>
                      <a:pt x="154305" y="75248"/>
                    </a:moveTo>
                    <a:cubicBezTo>
                      <a:pt x="154305" y="116806"/>
                      <a:pt x="119763" y="150495"/>
                      <a:pt x="77153" y="150495"/>
                    </a:cubicBezTo>
                    <a:cubicBezTo>
                      <a:pt x="34543" y="150495"/>
                      <a:pt x="0" y="116806"/>
                      <a:pt x="0" y="75248"/>
                    </a:cubicBezTo>
                    <a:cubicBezTo>
                      <a:pt x="0" y="33690"/>
                      <a:pt x="34543" y="0"/>
                      <a:pt x="77153" y="0"/>
                    </a:cubicBezTo>
                    <a:cubicBezTo>
                      <a:pt x="119763" y="0"/>
                      <a:pt x="154305" y="33690"/>
                      <a:pt x="154305" y="75248"/>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08" name="Google Shape;1508;p162"/>
              <p:cNvSpPr/>
              <p:nvPr/>
            </p:nvSpPr>
            <p:spPr>
              <a:xfrm rot="5400000">
                <a:off x="10343198" y="3593781"/>
                <a:ext cx="158114" cy="148590"/>
              </a:xfrm>
              <a:custGeom>
                <a:avLst/>
                <a:gdLst/>
                <a:ahLst/>
                <a:cxnLst/>
                <a:rect l="l" t="t" r="r" b="b"/>
                <a:pathLst>
                  <a:path w="158114" h="148590" extrusionOk="0">
                    <a:moveTo>
                      <a:pt x="158115" y="74295"/>
                    </a:moveTo>
                    <a:cubicBezTo>
                      <a:pt x="158115" y="115327"/>
                      <a:pt x="122720"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09" name="Google Shape;1509;p162"/>
              <p:cNvSpPr/>
              <p:nvPr/>
            </p:nvSpPr>
            <p:spPr>
              <a:xfrm rot="5400000">
                <a:off x="10239375" y="3748087"/>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10" name="Google Shape;1510;p162"/>
              <p:cNvSpPr/>
              <p:nvPr/>
            </p:nvSpPr>
            <p:spPr>
              <a:xfrm rot="5400000">
                <a:off x="9875520" y="3700462"/>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511" name="Google Shape;1511;p162"/>
            <p:cNvGrpSpPr/>
            <p:nvPr/>
          </p:nvGrpSpPr>
          <p:grpSpPr>
            <a:xfrm>
              <a:off x="8223495" y="3594734"/>
              <a:ext cx="407496" cy="454343"/>
              <a:chOff x="8223495" y="3594734"/>
              <a:chExt cx="407496" cy="454343"/>
            </a:xfrm>
          </p:grpSpPr>
          <p:sp>
            <p:nvSpPr>
              <p:cNvPr id="1512" name="Google Shape;1512;p162"/>
              <p:cNvSpPr/>
              <p:nvPr/>
            </p:nvSpPr>
            <p:spPr>
              <a:xfrm>
                <a:off x="8416289" y="3954780"/>
                <a:ext cx="20955" cy="94297"/>
              </a:xfrm>
              <a:custGeom>
                <a:avLst/>
                <a:gdLst/>
                <a:ahLst/>
                <a:cxnLst/>
                <a:rect l="l" t="t" r="r" b="b"/>
                <a:pathLst>
                  <a:path w="20955" h="94297" extrusionOk="0">
                    <a:moveTo>
                      <a:pt x="10478" y="0"/>
                    </a:moveTo>
                    <a:lnTo>
                      <a:pt x="10478" y="0"/>
                    </a:lnTo>
                    <a:cubicBezTo>
                      <a:pt x="16193" y="0"/>
                      <a:pt x="20955" y="4763"/>
                      <a:pt x="20955" y="10477"/>
                    </a:cubicBezTo>
                    <a:lnTo>
                      <a:pt x="20955" y="83820"/>
                    </a:lnTo>
                    <a:cubicBezTo>
                      <a:pt x="20955" y="89535"/>
                      <a:pt x="16193" y="94297"/>
                      <a:pt x="10478" y="94297"/>
                    </a:cubicBezTo>
                    <a:lnTo>
                      <a:pt x="10478" y="94297"/>
                    </a:lnTo>
                    <a:cubicBezTo>
                      <a:pt x="4763" y="94297"/>
                      <a:pt x="0" y="89535"/>
                      <a:pt x="0" y="83820"/>
                    </a:cubicBezTo>
                    <a:lnTo>
                      <a:pt x="0" y="10477"/>
                    </a:lnTo>
                    <a:cubicBezTo>
                      <a:pt x="0" y="4763"/>
                      <a:pt x="4763" y="0"/>
                      <a:pt x="10478" y="0"/>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13" name="Google Shape;1513;p162"/>
              <p:cNvSpPr/>
              <p:nvPr/>
            </p:nvSpPr>
            <p:spPr>
              <a:xfrm>
                <a:off x="8223495" y="3902002"/>
                <a:ext cx="84600" cy="57930"/>
              </a:xfrm>
              <a:custGeom>
                <a:avLst/>
                <a:gdLst/>
                <a:ahLst/>
                <a:cxnLst/>
                <a:rect l="l" t="t" r="r" b="b"/>
                <a:pathLst>
                  <a:path w="84600" h="57930" extrusionOk="0">
                    <a:moveTo>
                      <a:pt x="83257" y="5153"/>
                    </a:moveTo>
                    <a:lnTo>
                      <a:pt x="83257" y="5153"/>
                    </a:lnTo>
                    <a:cubicBezTo>
                      <a:pt x="86115" y="9915"/>
                      <a:pt x="84210" y="16583"/>
                      <a:pt x="79448" y="19440"/>
                    </a:cubicBezTo>
                    <a:lnTo>
                      <a:pt x="15630" y="56588"/>
                    </a:lnTo>
                    <a:cubicBezTo>
                      <a:pt x="10867" y="59445"/>
                      <a:pt x="4200" y="57540"/>
                      <a:pt x="1342" y="52778"/>
                    </a:cubicBezTo>
                    <a:lnTo>
                      <a:pt x="1342" y="52778"/>
                    </a:lnTo>
                    <a:cubicBezTo>
                      <a:pt x="-1515" y="48015"/>
                      <a:pt x="390" y="41348"/>
                      <a:pt x="5153" y="38490"/>
                    </a:cubicBezTo>
                    <a:lnTo>
                      <a:pt x="68970" y="1342"/>
                    </a:lnTo>
                    <a:cubicBezTo>
                      <a:pt x="73732" y="-1515"/>
                      <a:pt x="80400" y="390"/>
                      <a:pt x="83257" y="5153"/>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14" name="Google Shape;1514;p162"/>
              <p:cNvSpPr/>
              <p:nvPr/>
            </p:nvSpPr>
            <p:spPr>
              <a:xfrm>
                <a:off x="8223495" y="3683879"/>
                <a:ext cx="84600" cy="57930"/>
              </a:xfrm>
              <a:custGeom>
                <a:avLst/>
                <a:gdLst/>
                <a:ahLst/>
                <a:cxnLst/>
                <a:rect l="l" t="t" r="r" b="b"/>
                <a:pathLst>
                  <a:path w="84600" h="57930" extrusionOk="0">
                    <a:moveTo>
                      <a:pt x="83257" y="52777"/>
                    </a:moveTo>
                    <a:lnTo>
                      <a:pt x="83257" y="52777"/>
                    </a:lnTo>
                    <a:cubicBezTo>
                      <a:pt x="80400" y="57540"/>
                      <a:pt x="73732" y="59445"/>
                      <a:pt x="68970" y="56588"/>
                    </a:cubicBezTo>
                    <a:lnTo>
                      <a:pt x="5153" y="19440"/>
                    </a:lnTo>
                    <a:cubicBezTo>
                      <a:pt x="390" y="16583"/>
                      <a:pt x="-1515" y="9915"/>
                      <a:pt x="1342" y="5152"/>
                    </a:cubicBezTo>
                    <a:lnTo>
                      <a:pt x="1342" y="5152"/>
                    </a:lnTo>
                    <a:cubicBezTo>
                      <a:pt x="4200" y="390"/>
                      <a:pt x="10867" y="-1515"/>
                      <a:pt x="15630" y="1343"/>
                    </a:cubicBezTo>
                    <a:lnTo>
                      <a:pt x="79448" y="38490"/>
                    </a:lnTo>
                    <a:cubicBezTo>
                      <a:pt x="84210" y="41348"/>
                      <a:pt x="86115" y="47063"/>
                      <a:pt x="83257" y="52777"/>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15" name="Google Shape;1515;p162"/>
              <p:cNvSpPr/>
              <p:nvPr/>
            </p:nvSpPr>
            <p:spPr>
              <a:xfrm>
                <a:off x="8416289" y="3594734"/>
                <a:ext cx="20955" cy="94297"/>
              </a:xfrm>
              <a:custGeom>
                <a:avLst/>
                <a:gdLst/>
                <a:ahLst/>
                <a:cxnLst/>
                <a:rect l="l" t="t" r="r" b="b"/>
                <a:pathLst>
                  <a:path w="20955" h="94297" extrusionOk="0">
                    <a:moveTo>
                      <a:pt x="10478" y="94297"/>
                    </a:moveTo>
                    <a:lnTo>
                      <a:pt x="10478" y="94297"/>
                    </a:lnTo>
                    <a:cubicBezTo>
                      <a:pt x="4763" y="94297"/>
                      <a:pt x="0" y="89535"/>
                      <a:pt x="0" y="83820"/>
                    </a:cubicBezTo>
                    <a:lnTo>
                      <a:pt x="0" y="10478"/>
                    </a:lnTo>
                    <a:cubicBezTo>
                      <a:pt x="0" y="4763"/>
                      <a:pt x="4763" y="0"/>
                      <a:pt x="10478" y="0"/>
                    </a:cubicBezTo>
                    <a:lnTo>
                      <a:pt x="10478" y="0"/>
                    </a:lnTo>
                    <a:cubicBezTo>
                      <a:pt x="16193" y="0"/>
                      <a:pt x="20955" y="4763"/>
                      <a:pt x="20955" y="10478"/>
                    </a:cubicBezTo>
                    <a:lnTo>
                      <a:pt x="20955" y="83820"/>
                    </a:lnTo>
                    <a:cubicBezTo>
                      <a:pt x="20955" y="89535"/>
                      <a:pt x="16193" y="94297"/>
                      <a:pt x="10478" y="94297"/>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16" name="Google Shape;1516;p162"/>
              <p:cNvSpPr/>
              <p:nvPr/>
            </p:nvSpPr>
            <p:spPr>
              <a:xfrm>
                <a:off x="8545439" y="3682927"/>
                <a:ext cx="84600" cy="58569"/>
              </a:xfrm>
              <a:custGeom>
                <a:avLst/>
                <a:gdLst/>
                <a:ahLst/>
                <a:cxnLst/>
                <a:rect l="l" t="t" r="r" b="b"/>
                <a:pathLst>
                  <a:path w="84600" h="58569" extrusionOk="0">
                    <a:moveTo>
                      <a:pt x="1342" y="52778"/>
                    </a:moveTo>
                    <a:lnTo>
                      <a:pt x="1342" y="52778"/>
                    </a:lnTo>
                    <a:cubicBezTo>
                      <a:pt x="-1515" y="48015"/>
                      <a:pt x="390" y="41348"/>
                      <a:pt x="5153" y="38490"/>
                    </a:cubicBezTo>
                    <a:lnTo>
                      <a:pt x="68970" y="1342"/>
                    </a:lnTo>
                    <a:cubicBezTo>
                      <a:pt x="73733" y="-1515"/>
                      <a:pt x="80400" y="390"/>
                      <a:pt x="83258" y="5153"/>
                    </a:cubicBezTo>
                    <a:lnTo>
                      <a:pt x="83258" y="5153"/>
                    </a:lnTo>
                    <a:cubicBezTo>
                      <a:pt x="86115" y="9915"/>
                      <a:pt x="84210" y="16583"/>
                      <a:pt x="79448" y="19440"/>
                    </a:cubicBezTo>
                    <a:lnTo>
                      <a:pt x="15630" y="56588"/>
                    </a:lnTo>
                    <a:cubicBezTo>
                      <a:pt x="10867" y="60398"/>
                      <a:pt x="4200" y="58492"/>
                      <a:pt x="1342" y="52778"/>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17" name="Google Shape;1517;p162"/>
              <p:cNvSpPr/>
              <p:nvPr/>
            </p:nvSpPr>
            <p:spPr>
              <a:xfrm>
                <a:off x="8546174" y="3902002"/>
                <a:ext cx="84817" cy="57930"/>
              </a:xfrm>
              <a:custGeom>
                <a:avLst/>
                <a:gdLst/>
                <a:ahLst/>
                <a:cxnLst/>
                <a:rect l="l" t="t" r="r" b="b"/>
                <a:pathLst>
                  <a:path w="84817" h="57930" extrusionOk="0">
                    <a:moveTo>
                      <a:pt x="1561" y="5153"/>
                    </a:moveTo>
                    <a:lnTo>
                      <a:pt x="1561" y="5153"/>
                    </a:lnTo>
                    <a:cubicBezTo>
                      <a:pt x="4418" y="390"/>
                      <a:pt x="11086" y="-1515"/>
                      <a:pt x="15848" y="1342"/>
                    </a:cubicBezTo>
                    <a:lnTo>
                      <a:pt x="79665" y="38490"/>
                    </a:lnTo>
                    <a:cubicBezTo>
                      <a:pt x="84428" y="41348"/>
                      <a:pt x="86333" y="48015"/>
                      <a:pt x="83475" y="52778"/>
                    </a:cubicBezTo>
                    <a:lnTo>
                      <a:pt x="83475" y="52778"/>
                    </a:lnTo>
                    <a:cubicBezTo>
                      <a:pt x="80618" y="57540"/>
                      <a:pt x="73950" y="59445"/>
                      <a:pt x="69188" y="56588"/>
                    </a:cubicBezTo>
                    <a:lnTo>
                      <a:pt x="5370" y="19440"/>
                    </a:lnTo>
                    <a:cubicBezTo>
                      <a:pt x="-345" y="16583"/>
                      <a:pt x="-1297" y="9915"/>
                      <a:pt x="1561" y="5153"/>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518" name="Google Shape;1518;p162"/>
            <p:cNvGrpSpPr/>
            <p:nvPr/>
          </p:nvGrpSpPr>
          <p:grpSpPr>
            <a:xfrm>
              <a:off x="8378189" y="2335529"/>
              <a:ext cx="523875" cy="521970"/>
              <a:chOff x="8378189" y="2335529"/>
              <a:chExt cx="523875" cy="521970"/>
            </a:xfrm>
          </p:grpSpPr>
          <p:sp>
            <p:nvSpPr>
              <p:cNvPr id="1519" name="Google Shape;1519;p162"/>
              <p:cNvSpPr/>
              <p:nvPr/>
            </p:nvSpPr>
            <p:spPr>
              <a:xfrm>
                <a:off x="8378189" y="2595562"/>
                <a:ext cx="261937" cy="261937"/>
              </a:xfrm>
              <a:custGeom>
                <a:avLst/>
                <a:gdLst/>
                <a:ahLst/>
                <a:cxnLst/>
                <a:rect l="l" t="t" r="r" b="b"/>
                <a:pathLst>
                  <a:path w="261937" h="261937" extrusionOk="0">
                    <a:moveTo>
                      <a:pt x="261938" y="261938"/>
                    </a:moveTo>
                    <a:lnTo>
                      <a:pt x="248603" y="261938"/>
                    </a:lnTo>
                    <a:lnTo>
                      <a:pt x="235268" y="260985"/>
                    </a:lnTo>
                    <a:lnTo>
                      <a:pt x="221933" y="259080"/>
                    </a:lnTo>
                    <a:lnTo>
                      <a:pt x="209550" y="257175"/>
                    </a:lnTo>
                    <a:lnTo>
                      <a:pt x="197168" y="254317"/>
                    </a:lnTo>
                    <a:lnTo>
                      <a:pt x="184785" y="250508"/>
                    </a:lnTo>
                    <a:lnTo>
                      <a:pt x="172403" y="246697"/>
                    </a:lnTo>
                    <a:lnTo>
                      <a:pt x="160020" y="241935"/>
                    </a:lnTo>
                    <a:lnTo>
                      <a:pt x="148590" y="237172"/>
                    </a:lnTo>
                    <a:lnTo>
                      <a:pt x="137160" y="231458"/>
                    </a:lnTo>
                    <a:lnTo>
                      <a:pt x="125730" y="224790"/>
                    </a:lnTo>
                    <a:lnTo>
                      <a:pt x="115253" y="218122"/>
                    </a:lnTo>
                    <a:lnTo>
                      <a:pt x="104775" y="210503"/>
                    </a:lnTo>
                    <a:lnTo>
                      <a:pt x="95250" y="202883"/>
                    </a:lnTo>
                    <a:lnTo>
                      <a:pt x="85725" y="194310"/>
                    </a:lnTo>
                    <a:lnTo>
                      <a:pt x="76200" y="185738"/>
                    </a:lnTo>
                    <a:lnTo>
                      <a:pt x="67628" y="176213"/>
                    </a:lnTo>
                    <a:lnTo>
                      <a:pt x="59055" y="166688"/>
                    </a:lnTo>
                    <a:lnTo>
                      <a:pt x="51435" y="157163"/>
                    </a:lnTo>
                    <a:lnTo>
                      <a:pt x="43815" y="146685"/>
                    </a:lnTo>
                    <a:lnTo>
                      <a:pt x="37148" y="136208"/>
                    </a:lnTo>
                    <a:lnTo>
                      <a:pt x="30480" y="124778"/>
                    </a:lnTo>
                    <a:lnTo>
                      <a:pt x="24765" y="113347"/>
                    </a:lnTo>
                    <a:lnTo>
                      <a:pt x="20003" y="101917"/>
                    </a:lnTo>
                    <a:lnTo>
                      <a:pt x="15240" y="89535"/>
                    </a:lnTo>
                    <a:lnTo>
                      <a:pt x="11430" y="77153"/>
                    </a:lnTo>
                    <a:lnTo>
                      <a:pt x="7620" y="64770"/>
                    </a:lnTo>
                    <a:lnTo>
                      <a:pt x="4763" y="52388"/>
                    </a:lnTo>
                    <a:lnTo>
                      <a:pt x="2858" y="40005"/>
                    </a:lnTo>
                    <a:lnTo>
                      <a:pt x="953" y="26670"/>
                    </a:lnTo>
                    <a:lnTo>
                      <a:pt x="0" y="13335"/>
                    </a:lnTo>
                    <a:lnTo>
                      <a:pt x="0" y="0"/>
                    </a:lnTo>
                    <a:lnTo>
                      <a:pt x="260985" y="0"/>
                    </a:lnTo>
                    <a:lnTo>
                      <a:pt x="260985" y="261938"/>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520" name="Google Shape;1520;p162"/>
              <p:cNvGrpSpPr/>
              <p:nvPr/>
            </p:nvGrpSpPr>
            <p:grpSpPr>
              <a:xfrm>
                <a:off x="8378189" y="2335529"/>
                <a:ext cx="523875" cy="521970"/>
                <a:chOff x="8378189" y="2335529"/>
                <a:chExt cx="523875" cy="521970"/>
              </a:xfrm>
            </p:grpSpPr>
            <p:sp>
              <p:nvSpPr>
                <p:cNvPr id="1521" name="Google Shape;1521;p162"/>
                <p:cNvSpPr/>
                <p:nvPr/>
              </p:nvSpPr>
              <p:spPr>
                <a:xfrm>
                  <a:off x="8378189" y="2335529"/>
                  <a:ext cx="261937" cy="261937"/>
                </a:xfrm>
                <a:custGeom>
                  <a:avLst/>
                  <a:gdLst/>
                  <a:ahLst/>
                  <a:cxnLst/>
                  <a:rect l="l" t="t" r="r" b="b"/>
                  <a:pathLst>
                    <a:path w="261937" h="261937" extrusionOk="0">
                      <a:moveTo>
                        <a:pt x="261938" y="0"/>
                      </a:moveTo>
                      <a:lnTo>
                        <a:pt x="248603" y="0"/>
                      </a:lnTo>
                      <a:lnTo>
                        <a:pt x="235268" y="953"/>
                      </a:lnTo>
                      <a:lnTo>
                        <a:pt x="221933" y="2858"/>
                      </a:lnTo>
                      <a:lnTo>
                        <a:pt x="209550" y="4763"/>
                      </a:lnTo>
                      <a:lnTo>
                        <a:pt x="197168" y="7620"/>
                      </a:lnTo>
                      <a:lnTo>
                        <a:pt x="184785" y="11430"/>
                      </a:lnTo>
                      <a:lnTo>
                        <a:pt x="172403" y="15240"/>
                      </a:lnTo>
                      <a:lnTo>
                        <a:pt x="160020" y="20003"/>
                      </a:lnTo>
                      <a:lnTo>
                        <a:pt x="148590" y="24765"/>
                      </a:lnTo>
                      <a:lnTo>
                        <a:pt x="137160" y="30480"/>
                      </a:lnTo>
                      <a:lnTo>
                        <a:pt x="125730" y="37148"/>
                      </a:lnTo>
                      <a:lnTo>
                        <a:pt x="115253" y="43815"/>
                      </a:lnTo>
                      <a:lnTo>
                        <a:pt x="104775" y="51435"/>
                      </a:lnTo>
                      <a:lnTo>
                        <a:pt x="95250" y="59055"/>
                      </a:lnTo>
                      <a:lnTo>
                        <a:pt x="85725" y="67628"/>
                      </a:lnTo>
                      <a:lnTo>
                        <a:pt x="76200" y="76200"/>
                      </a:lnTo>
                      <a:lnTo>
                        <a:pt x="67628" y="85725"/>
                      </a:lnTo>
                      <a:lnTo>
                        <a:pt x="59055" y="95250"/>
                      </a:lnTo>
                      <a:lnTo>
                        <a:pt x="51435" y="104775"/>
                      </a:lnTo>
                      <a:lnTo>
                        <a:pt x="43815" y="115253"/>
                      </a:lnTo>
                      <a:lnTo>
                        <a:pt x="37148" y="125730"/>
                      </a:lnTo>
                      <a:lnTo>
                        <a:pt x="30480" y="137160"/>
                      </a:lnTo>
                      <a:lnTo>
                        <a:pt x="24765" y="148590"/>
                      </a:lnTo>
                      <a:lnTo>
                        <a:pt x="20003" y="160020"/>
                      </a:lnTo>
                      <a:lnTo>
                        <a:pt x="15240" y="172403"/>
                      </a:lnTo>
                      <a:lnTo>
                        <a:pt x="11430" y="184785"/>
                      </a:lnTo>
                      <a:lnTo>
                        <a:pt x="7620" y="197167"/>
                      </a:lnTo>
                      <a:lnTo>
                        <a:pt x="4763" y="209550"/>
                      </a:lnTo>
                      <a:lnTo>
                        <a:pt x="2858" y="221933"/>
                      </a:lnTo>
                      <a:lnTo>
                        <a:pt x="953" y="235267"/>
                      </a:lnTo>
                      <a:lnTo>
                        <a:pt x="0" y="248603"/>
                      </a:lnTo>
                      <a:lnTo>
                        <a:pt x="0" y="261938"/>
                      </a:lnTo>
                      <a:lnTo>
                        <a:pt x="260985" y="261938"/>
                      </a:lnTo>
                      <a:lnTo>
                        <a:pt x="260985" y="0"/>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22" name="Google Shape;1522;p162"/>
                <p:cNvSpPr/>
                <p:nvPr/>
              </p:nvSpPr>
              <p:spPr>
                <a:xfrm>
                  <a:off x="8640127" y="2335529"/>
                  <a:ext cx="261937" cy="261937"/>
                </a:xfrm>
                <a:custGeom>
                  <a:avLst/>
                  <a:gdLst/>
                  <a:ahLst/>
                  <a:cxnLst/>
                  <a:rect l="l" t="t" r="r" b="b"/>
                  <a:pathLst>
                    <a:path w="261937" h="261937" extrusionOk="0">
                      <a:moveTo>
                        <a:pt x="0" y="0"/>
                      </a:moveTo>
                      <a:lnTo>
                        <a:pt x="13335" y="0"/>
                      </a:lnTo>
                      <a:lnTo>
                        <a:pt x="26670" y="953"/>
                      </a:lnTo>
                      <a:lnTo>
                        <a:pt x="40005" y="2858"/>
                      </a:lnTo>
                      <a:lnTo>
                        <a:pt x="52388" y="4763"/>
                      </a:lnTo>
                      <a:lnTo>
                        <a:pt x="64770" y="7620"/>
                      </a:lnTo>
                      <a:lnTo>
                        <a:pt x="77153" y="11430"/>
                      </a:lnTo>
                      <a:lnTo>
                        <a:pt x="89535" y="15240"/>
                      </a:lnTo>
                      <a:lnTo>
                        <a:pt x="101918" y="20003"/>
                      </a:lnTo>
                      <a:lnTo>
                        <a:pt x="113348" y="24765"/>
                      </a:lnTo>
                      <a:lnTo>
                        <a:pt x="124778" y="30480"/>
                      </a:lnTo>
                      <a:lnTo>
                        <a:pt x="136208" y="37148"/>
                      </a:lnTo>
                      <a:lnTo>
                        <a:pt x="146685" y="43815"/>
                      </a:lnTo>
                      <a:lnTo>
                        <a:pt x="157163" y="51435"/>
                      </a:lnTo>
                      <a:lnTo>
                        <a:pt x="166688" y="59055"/>
                      </a:lnTo>
                      <a:lnTo>
                        <a:pt x="176213" y="67628"/>
                      </a:lnTo>
                      <a:lnTo>
                        <a:pt x="185738" y="76200"/>
                      </a:lnTo>
                      <a:lnTo>
                        <a:pt x="194310" y="85725"/>
                      </a:lnTo>
                      <a:lnTo>
                        <a:pt x="202883" y="95250"/>
                      </a:lnTo>
                      <a:lnTo>
                        <a:pt x="210503" y="104775"/>
                      </a:lnTo>
                      <a:lnTo>
                        <a:pt x="218123" y="115253"/>
                      </a:lnTo>
                      <a:lnTo>
                        <a:pt x="224790" y="125730"/>
                      </a:lnTo>
                      <a:lnTo>
                        <a:pt x="231458" y="137160"/>
                      </a:lnTo>
                      <a:lnTo>
                        <a:pt x="237173" y="148590"/>
                      </a:lnTo>
                      <a:lnTo>
                        <a:pt x="241935" y="160020"/>
                      </a:lnTo>
                      <a:lnTo>
                        <a:pt x="246698" y="172403"/>
                      </a:lnTo>
                      <a:lnTo>
                        <a:pt x="250508" y="184785"/>
                      </a:lnTo>
                      <a:lnTo>
                        <a:pt x="254318" y="197167"/>
                      </a:lnTo>
                      <a:lnTo>
                        <a:pt x="257175" y="209550"/>
                      </a:lnTo>
                      <a:lnTo>
                        <a:pt x="259080" y="221933"/>
                      </a:lnTo>
                      <a:lnTo>
                        <a:pt x="260985" y="235267"/>
                      </a:lnTo>
                      <a:lnTo>
                        <a:pt x="261938" y="248603"/>
                      </a:lnTo>
                      <a:lnTo>
                        <a:pt x="261938" y="261938"/>
                      </a:lnTo>
                      <a:lnTo>
                        <a:pt x="953" y="261938"/>
                      </a:lnTo>
                      <a:lnTo>
                        <a:pt x="953" y="0"/>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23" name="Google Shape;1523;p162"/>
                <p:cNvSpPr/>
                <p:nvPr/>
              </p:nvSpPr>
              <p:spPr>
                <a:xfrm>
                  <a:off x="8639175" y="2483167"/>
                  <a:ext cx="113347" cy="112395"/>
                </a:xfrm>
                <a:custGeom>
                  <a:avLst/>
                  <a:gdLst/>
                  <a:ahLst/>
                  <a:cxnLst/>
                  <a:rect l="l" t="t" r="r" b="b"/>
                  <a:pathLst>
                    <a:path w="113347" h="112395" extrusionOk="0">
                      <a:moveTo>
                        <a:pt x="952" y="0"/>
                      </a:moveTo>
                      <a:lnTo>
                        <a:pt x="6668" y="0"/>
                      </a:lnTo>
                      <a:lnTo>
                        <a:pt x="12382" y="0"/>
                      </a:lnTo>
                      <a:lnTo>
                        <a:pt x="18098" y="953"/>
                      </a:lnTo>
                      <a:lnTo>
                        <a:pt x="23813" y="1905"/>
                      </a:lnTo>
                      <a:lnTo>
                        <a:pt x="29527" y="2858"/>
                      </a:lnTo>
                      <a:lnTo>
                        <a:pt x="35243" y="4763"/>
                      </a:lnTo>
                      <a:lnTo>
                        <a:pt x="40005" y="6667"/>
                      </a:lnTo>
                      <a:lnTo>
                        <a:pt x="44768" y="8573"/>
                      </a:lnTo>
                      <a:lnTo>
                        <a:pt x="49530" y="10478"/>
                      </a:lnTo>
                      <a:lnTo>
                        <a:pt x="54293" y="13335"/>
                      </a:lnTo>
                      <a:lnTo>
                        <a:pt x="59055" y="16192"/>
                      </a:lnTo>
                      <a:lnTo>
                        <a:pt x="63818" y="19050"/>
                      </a:lnTo>
                      <a:lnTo>
                        <a:pt x="68580" y="21908"/>
                      </a:lnTo>
                      <a:lnTo>
                        <a:pt x="72390" y="25717"/>
                      </a:lnTo>
                      <a:lnTo>
                        <a:pt x="76200" y="29528"/>
                      </a:lnTo>
                      <a:lnTo>
                        <a:pt x="80010" y="33338"/>
                      </a:lnTo>
                      <a:lnTo>
                        <a:pt x="83820" y="37148"/>
                      </a:lnTo>
                      <a:lnTo>
                        <a:pt x="87630" y="40958"/>
                      </a:lnTo>
                      <a:lnTo>
                        <a:pt x="91440" y="44767"/>
                      </a:lnTo>
                      <a:lnTo>
                        <a:pt x="94298" y="49530"/>
                      </a:lnTo>
                      <a:lnTo>
                        <a:pt x="97155" y="54292"/>
                      </a:lnTo>
                      <a:lnTo>
                        <a:pt x="100013" y="59055"/>
                      </a:lnTo>
                      <a:lnTo>
                        <a:pt x="102870" y="63817"/>
                      </a:lnTo>
                      <a:lnTo>
                        <a:pt x="104775" y="68580"/>
                      </a:lnTo>
                      <a:lnTo>
                        <a:pt x="106680" y="73342"/>
                      </a:lnTo>
                      <a:lnTo>
                        <a:pt x="108585" y="78105"/>
                      </a:lnTo>
                      <a:lnTo>
                        <a:pt x="110490" y="83820"/>
                      </a:lnTo>
                      <a:lnTo>
                        <a:pt x="111443" y="89535"/>
                      </a:lnTo>
                      <a:lnTo>
                        <a:pt x="112395" y="95250"/>
                      </a:lnTo>
                      <a:lnTo>
                        <a:pt x="113348" y="100965"/>
                      </a:lnTo>
                      <a:lnTo>
                        <a:pt x="113348" y="106680"/>
                      </a:lnTo>
                      <a:lnTo>
                        <a:pt x="113348" y="112395"/>
                      </a:lnTo>
                      <a:lnTo>
                        <a:pt x="0" y="112395"/>
                      </a:lnTo>
                      <a:lnTo>
                        <a:pt x="0" y="0"/>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24" name="Google Shape;1524;p162"/>
                <p:cNvSpPr/>
                <p:nvPr/>
              </p:nvSpPr>
              <p:spPr>
                <a:xfrm>
                  <a:off x="8527732" y="2597467"/>
                  <a:ext cx="113347" cy="112395"/>
                </a:xfrm>
                <a:custGeom>
                  <a:avLst/>
                  <a:gdLst/>
                  <a:ahLst/>
                  <a:cxnLst/>
                  <a:rect l="l" t="t" r="r" b="b"/>
                  <a:pathLst>
                    <a:path w="113347" h="112395" extrusionOk="0">
                      <a:moveTo>
                        <a:pt x="112395" y="112395"/>
                      </a:moveTo>
                      <a:lnTo>
                        <a:pt x="106680" y="112395"/>
                      </a:lnTo>
                      <a:lnTo>
                        <a:pt x="100965" y="112395"/>
                      </a:lnTo>
                      <a:lnTo>
                        <a:pt x="95250" y="111442"/>
                      </a:lnTo>
                      <a:lnTo>
                        <a:pt x="89535" y="110490"/>
                      </a:lnTo>
                      <a:lnTo>
                        <a:pt x="83820" y="109538"/>
                      </a:lnTo>
                      <a:lnTo>
                        <a:pt x="78105" y="107633"/>
                      </a:lnTo>
                      <a:lnTo>
                        <a:pt x="73343" y="105728"/>
                      </a:lnTo>
                      <a:lnTo>
                        <a:pt x="68580" y="103823"/>
                      </a:lnTo>
                      <a:lnTo>
                        <a:pt x="63818" y="101917"/>
                      </a:lnTo>
                      <a:lnTo>
                        <a:pt x="59055" y="99060"/>
                      </a:lnTo>
                      <a:lnTo>
                        <a:pt x="54293" y="96203"/>
                      </a:lnTo>
                      <a:lnTo>
                        <a:pt x="49530" y="93345"/>
                      </a:lnTo>
                      <a:lnTo>
                        <a:pt x="44768" y="90488"/>
                      </a:lnTo>
                      <a:lnTo>
                        <a:pt x="40957" y="86678"/>
                      </a:lnTo>
                      <a:lnTo>
                        <a:pt x="37148" y="82867"/>
                      </a:lnTo>
                      <a:lnTo>
                        <a:pt x="33338" y="79058"/>
                      </a:lnTo>
                      <a:lnTo>
                        <a:pt x="29528" y="75248"/>
                      </a:lnTo>
                      <a:lnTo>
                        <a:pt x="25718" y="71438"/>
                      </a:lnTo>
                      <a:lnTo>
                        <a:pt x="21907" y="67628"/>
                      </a:lnTo>
                      <a:lnTo>
                        <a:pt x="19050" y="62865"/>
                      </a:lnTo>
                      <a:lnTo>
                        <a:pt x="16193" y="58103"/>
                      </a:lnTo>
                      <a:lnTo>
                        <a:pt x="13335" y="53340"/>
                      </a:lnTo>
                      <a:lnTo>
                        <a:pt x="10478" y="48578"/>
                      </a:lnTo>
                      <a:lnTo>
                        <a:pt x="8573" y="43815"/>
                      </a:lnTo>
                      <a:lnTo>
                        <a:pt x="6668" y="39053"/>
                      </a:lnTo>
                      <a:lnTo>
                        <a:pt x="4763" y="34290"/>
                      </a:lnTo>
                      <a:lnTo>
                        <a:pt x="2857" y="28575"/>
                      </a:lnTo>
                      <a:lnTo>
                        <a:pt x="1905" y="22860"/>
                      </a:lnTo>
                      <a:lnTo>
                        <a:pt x="953" y="17145"/>
                      </a:lnTo>
                      <a:lnTo>
                        <a:pt x="0" y="11430"/>
                      </a:lnTo>
                      <a:lnTo>
                        <a:pt x="0" y="5715"/>
                      </a:lnTo>
                      <a:lnTo>
                        <a:pt x="0" y="0"/>
                      </a:lnTo>
                      <a:lnTo>
                        <a:pt x="113348" y="0"/>
                      </a:lnTo>
                      <a:lnTo>
                        <a:pt x="113348" y="112395"/>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25" name="Google Shape;1525;p162"/>
                <p:cNvSpPr/>
                <p:nvPr/>
              </p:nvSpPr>
              <p:spPr>
                <a:xfrm>
                  <a:off x="8640127" y="2595562"/>
                  <a:ext cx="261937" cy="261937"/>
                </a:xfrm>
                <a:custGeom>
                  <a:avLst/>
                  <a:gdLst/>
                  <a:ahLst/>
                  <a:cxnLst/>
                  <a:rect l="l" t="t" r="r" b="b"/>
                  <a:pathLst>
                    <a:path w="261937" h="261937" extrusionOk="0">
                      <a:moveTo>
                        <a:pt x="0" y="261938"/>
                      </a:moveTo>
                      <a:lnTo>
                        <a:pt x="13335" y="261938"/>
                      </a:lnTo>
                      <a:lnTo>
                        <a:pt x="26670" y="260985"/>
                      </a:lnTo>
                      <a:lnTo>
                        <a:pt x="40005" y="259080"/>
                      </a:lnTo>
                      <a:lnTo>
                        <a:pt x="52388" y="257175"/>
                      </a:lnTo>
                      <a:lnTo>
                        <a:pt x="64770" y="254317"/>
                      </a:lnTo>
                      <a:lnTo>
                        <a:pt x="77153" y="250508"/>
                      </a:lnTo>
                      <a:lnTo>
                        <a:pt x="89535" y="246697"/>
                      </a:lnTo>
                      <a:lnTo>
                        <a:pt x="101918" y="241935"/>
                      </a:lnTo>
                      <a:lnTo>
                        <a:pt x="113348" y="237172"/>
                      </a:lnTo>
                      <a:lnTo>
                        <a:pt x="124778" y="231458"/>
                      </a:lnTo>
                      <a:lnTo>
                        <a:pt x="136208" y="224790"/>
                      </a:lnTo>
                      <a:lnTo>
                        <a:pt x="146685" y="218122"/>
                      </a:lnTo>
                      <a:lnTo>
                        <a:pt x="157163" y="210503"/>
                      </a:lnTo>
                      <a:lnTo>
                        <a:pt x="166688" y="202883"/>
                      </a:lnTo>
                      <a:lnTo>
                        <a:pt x="176213" y="194310"/>
                      </a:lnTo>
                      <a:lnTo>
                        <a:pt x="185738" y="185738"/>
                      </a:lnTo>
                      <a:lnTo>
                        <a:pt x="194310" y="176213"/>
                      </a:lnTo>
                      <a:lnTo>
                        <a:pt x="202883" y="166688"/>
                      </a:lnTo>
                      <a:lnTo>
                        <a:pt x="210503" y="157163"/>
                      </a:lnTo>
                      <a:lnTo>
                        <a:pt x="218123" y="146685"/>
                      </a:lnTo>
                      <a:lnTo>
                        <a:pt x="224790" y="136208"/>
                      </a:lnTo>
                      <a:lnTo>
                        <a:pt x="231458" y="124778"/>
                      </a:lnTo>
                      <a:lnTo>
                        <a:pt x="237173" y="113347"/>
                      </a:lnTo>
                      <a:lnTo>
                        <a:pt x="241935" y="101917"/>
                      </a:lnTo>
                      <a:lnTo>
                        <a:pt x="246698" y="89535"/>
                      </a:lnTo>
                      <a:lnTo>
                        <a:pt x="250508" y="77153"/>
                      </a:lnTo>
                      <a:lnTo>
                        <a:pt x="254318" y="64770"/>
                      </a:lnTo>
                      <a:lnTo>
                        <a:pt x="257175" y="52388"/>
                      </a:lnTo>
                      <a:lnTo>
                        <a:pt x="259080" y="40005"/>
                      </a:lnTo>
                      <a:lnTo>
                        <a:pt x="260985" y="26670"/>
                      </a:lnTo>
                      <a:lnTo>
                        <a:pt x="261938" y="13335"/>
                      </a:lnTo>
                      <a:lnTo>
                        <a:pt x="261938" y="0"/>
                      </a:lnTo>
                      <a:lnTo>
                        <a:pt x="953" y="0"/>
                      </a:lnTo>
                      <a:lnTo>
                        <a:pt x="953" y="261938"/>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26" name="Google Shape;1526;p162"/>
                <p:cNvSpPr/>
                <p:nvPr/>
              </p:nvSpPr>
              <p:spPr>
                <a:xfrm>
                  <a:off x="8639175" y="2597467"/>
                  <a:ext cx="113347" cy="112395"/>
                </a:xfrm>
                <a:custGeom>
                  <a:avLst/>
                  <a:gdLst/>
                  <a:ahLst/>
                  <a:cxnLst/>
                  <a:rect l="l" t="t" r="r" b="b"/>
                  <a:pathLst>
                    <a:path w="113347" h="112395" extrusionOk="0">
                      <a:moveTo>
                        <a:pt x="952" y="112395"/>
                      </a:moveTo>
                      <a:lnTo>
                        <a:pt x="6668" y="112395"/>
                      </a:lnTo>
                      <a:lnTo>
                        <a:pt x="12382" y="112395"/>
                      </a:lnTo>
                      <a:lnTo>
                        <a:pt x="18098" y="111442"/>
                      </a:lnTo>
                      <a:lnTo>
                        <a:pt x="23813" y="110490"/>
                      </a:lnTo>
                      <a:lnTo>
                        <a:pt x="29527" y="109538"/>
                      </a:lnTo>
                      <a:lnTo>
                        <a:pt x="35243" y="107633"/>
                      </a:lnTo>
                      <a:lnTo>
                        <a:pt x="40005" y="105728"/>
                      </a:lnTo>
                      <a:lnTo>
                        <a:pt x="44768" y="103823"/>
                      </a:lnTo>
                      <a:lnTo>
                        <a:pt x="49530" y="101917"/>
                      </a:lnTo>
                      <a:lnTo>
                        <a:pt x="54293" y="99060"/>
                      </a:lnTo>
                      <a:lnTo>
                        <a:pt x="59055" y="96203"/>
                      </a:lnTo>
                      <a:lnTo>
                        <a:pt x="63818" y="93345"/>
                      </a:lnTo>
                      <a:lnTo>
                        <a:pt x="68580" y="90488"/>
                      </a:lnTo>
                      <a:lnTo>
                        <a:pt x="72390" y="86678"/>
                      </a:lnTo>
                      <a:lnTo>
                        <a:pt x="76200" y="82867"/>
                      </a:lnTo>
                      <a:lnTo>
                        <a:pt x="80010" y="79058"/>
                      </a:lnTo>
                      <a:lnTo>
                        <a:pt x="83820" y="75248"/>
                      </a:lnTo>
                      <a:lnTo>
                        <a:pt x="87630" y="71438"/>
                      </a:lnTo>
                      <a:lnTo>
                        <a:pt x="91440" y="67628"/>
                      </a:lnTo>
                      <a:lnTo>
                        <a:pt x="94298" y="62865"/>
                      </a:lnTo>
                      <a:lnTo>
                        <a:pt x="97155" y="58103"/>
                      </a:lnTo>
                      <a:lnTo>
                        <a:pt x="100013" y="53340"/>
                      </a:lnTo>
                      <a:lnTo>
                        <a:pt x="102870" y="48578"/>
                      </a:lnTo>
                      <a:lnTo>
                        <a:pt x="104775" y="43815"/>
                      </a:lnTo>
                      <a:lnTo>
                        <a:pt x="106680" y="39053"/>
                      </a:lnTo>
                      <a:lnTo>
                        <a:pt x="108585" y="34290"/>
                      </a:lnTo>
                      <a:lnTo>
                        <a:pt x="110490" y="28575"/>
                      </a:lnTo>
                      <a:lnTo>
                        <a:pt x="111443" y="22860"/>
                      </a:lnTo>
                      <a:lnTo>
                        <a:pt x="112395" y="17145"/>
                      </a:lnTo>
                      <a:lnTo>
                        <a:pt x="113348" y="11430"/>
                      </a:lnTo>
                      <a:lnTo>
                        <a:pt x="113348" y="5715"/>
                      </a:lnTo>
                      <a:lnTo>
                        <a:pt x="113348" y="0"/>
                      </a:lnTo>
                      <a:lnTo>
                        <a:pt x="0" y="0"/>
                      </a:lnTo>
                      <a:lnTo>
                        <a:pt x="0" y="112395"/>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grpSp>
      <p:pic>
        <p:nvPicPr>
          <p:cNvPr id="62" name="Image 61" descr="https://lh7-us.googleusercontent.com/3raN05kevsB8cypD0cfaqRDWP02vWYiagXh-xYba10fS02kMWERu8SJI2w73lI4tRmpBNTYolx_7no8rbeSCZ4d_44sDTqrdsO0HCaP4005_0oL_AGZ0tES0nTdGz_LydyKGT8ON59y00L7tA6KrpgTsQQ=s2048"/>
          <p:cNvPicPr/>
          <p:nvPr/>
        </p:nvPicPr>
        <p:blipFill>
          <a:blip r:embed="rId3">
            <a:extLst>
              <a:ext uri="{28A0092B-C50C-407E-A947-70E740481C1C}">
                <a14:useLocalDpi xmlns:a14="http://schemas.microsoft.com/office/drawing/2010/main" val="0"/>
              </a:ext>
            </a:extLst>
          </a:blip>
          <a:srcRect/>
          <a:stretch>
            <a:fillRect/>
          </a:stretch>
        </p:blipFill>
        <p:spPr bwMode="auto">
          <a:xfrm>
            <a:off x="4765326" y="4069079"/>
            <a:ext cx="873515" cy="31813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30"/>
        <p:cNvGrpSpPr/>
        <p:nvPr/>
      </p:nvGrpSpPr>
      <p:grpSpPr>
        <a:xfrm>
          <a:off x="0" y="0"/>
          <a:ext cx="0" cy="0"/>
          <a:chOff x="0" y="0"/>
          <a:chExt cx="0" cy="0"/>
        </a:xfrm>
      </p:grpSpPr>
      <p:sp>
        <p:nvSpPr>
          <p:cNvPr id="1531" name="Google Shape;1531;p163"/>
          <p:cNvSpPr/>
          <p:nvPr/>
        </p:nvSpPr>
        <p:spPr>
          <a:xfrm rot="-5400000">
            <a:off x="8101225" y="668891"/>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32" name="Google Shape;1532;p163"/>
          <p:cNvSpPr/>
          <p:nvPr/>
        </p:nvSpPr>
        <p:spPr>
          <a:xfrm>
            <a:off x="0" y="0"/>
            <a:ext cx="9144000" cy="6984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163"/>
          <p:cNvSpPr/>
          <p:nvPr/>
        </p:nvSpPr>
        <p:spPr>
          <a:xfrm rot="10800000" flipH="1">
            <a:off x="-6" y="1094"/>
            <a:ext cx="778995" cy="778335"/>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534" name="Google Shape;1534;p163"/>
          <p:cNvGrpSpPr/>
          <p:nvPr/>
        </p:nvGrpSpPr>
        <p:grpSpPr>
          <a:xfrm rot="-5400000">
            <a:off x="8204095" y="422702"/>
            <a:ext cx="499109" cy="535305"/>
            <a:chOff x="6414135" y="2700337"/>
            <a:chExt cx="499109" cy="535305"/>
          </a:xfrm>
        </p:grpSpPr>
        <p:sp>
          <p:nvSpPr>
            <p:cNvPr id="1535" name="Google Shape;1535;p163"/>
            <p:cNvSpPr/>
            <p:nvPr/>
          </p:nvSpPr>
          <p:spPr>
            <a:xfrm>
              <a:off x="6701790" y="2700337"/>
              <a:ext cx="198119" cy="207645"/>
            </a:xfrm>
            <a:custGeom>
              <a:avLst/>
              <a:gdLst/>
              <a:ahLst/>
              <a:cxnLst/>
              <a:rect l="l" t="t" r="r" b="b"/>
              <a:pathLst>
                <a:path w="198119" h="207645" extrusionOk="0">
                  <a:moveTo>
                    <a:pt x="198120" y="103822"/>
                  </a:moveTo>
                  <a:cubicBezTo>
                    <a:pt x="198120" y="161162"/>
                    <a:pt x="153769" y="207645"/>
                    <a:pt x="99060" y="207645"/>
                  </a:cubicBezTo>
                  <a:cubicBezTo>
                    <a:pt x="44351" y="207645"/>
                    <a:pt x="0" y="161162"/>
                    <a:pt x="0" y="103822"/>
                  </a:cubicBezTo>
                  <a:cubicBezTo>
                    <a:pt x="0" y="46483"/>
                    <a:pt x="44351" y="0"/>
                    <a:pt x="99060" y="0"/>
                  </a:cubicBezTo>
                  <a:cubicBezTo>
                    <a:pt x="153769" y="0"/>
                    <a:pt x="198120" y="46483"/>
                    <a:pt x="198120" y="103822"/>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36" name="Google Shape;1536;p163"/>
            <p:cNvSpPr/>
            <p:nvPr/>
          </p:nvSpPr>
          <p:spPr>
            <a:xfrm>
              <a:off x="6414135" y="2759392"/>
              <a:ext cx="154305" cy="150495"/>
            </a:xfrm>
            <a:custGeom>
              <a:avLst/>
              <a:gdLst/>
              <a:ahLst/>
              <a:cxnLst/>
              <a:rect l="l" t="t" r="r" b="b"/>
              <a:pathLst>
                <a:path w="154305" h="150495" extrusionOk="0">
                  <a:moveTo>
                    <a:pt x="154305" y="75248"/>
                  </a:moveTo>
                  <a:cubicBezTo>
                    <a:pt x="154305" y="116806"/>
                    <a:pt x="119763" y="150495"/>
                    <a:pt x="77153" y="150495"/>
                  </a:cubicBezTo>
                  <a:cubicBezTo>
                    <a:pt x="34542" y="150495"/>
                    <a:pt x="0" y="116805"/>
                    <a:pt x="0" y="75248"/>
                  </a:cubicBezTo>
                  <a:cubicBezTo>
                    <a:pt x="0" y="33689"/>
                    <a:pt x="34542" y="0"/>
                    <a:pt x="77153" y="0"/>
                  </a:cubicBezTo>
                  <a:cubicBezTo>
                    <a:pt x="119763" y="0"/>
                    <a:pt x="154305" y="33690"/>
                    <a:pt x="154305" y="75248"/>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37" name="Google Shape;1537;p163"/>
            <p:cNvSpPr/>
            <p:nvPr/>
          </p:nvSpPr>
          <p:spPr>
            <a:xfrm>
              <a:off x="6755130" y="3087052"/>
              <a:ext cx="158114" cy="148590"/>
            </a:xfrm>
            <a:custGeom>
              <a:avLst/>
              <a:gdLst/>
              <a:ahLst/>
              <a:cxnLst/>
              <a:rect l="l" t="t" r="r" b="b"/>
              <a:pathLst>
                <a:path w="158114" h="148590" extrusionOk="0">
                  <a:moveTo>
                    <a:pt x="158115" y="74295"/>
                  </a:moveTo>
                  <a:cubicBezTo>
                    <a:pt x="158115" y="115327"/>
                    <a:pt x="122719"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38" name="Google Shape;1538;p163"/>
            <p:cNvSpPr/>
            <p:nvPr/>
          </p:nvSpPr>
          <p:spPr>
            <a:xfrm>
              <a:off x="6619410" y="2961725"/>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539" name="Google Shape;1539;p163"/>
          <p:cNvSpPr txBox="1"/>
          <p:nvPr/>
        </p:nvSpPr>
        <p:spPr>
          <a:xfrm>
            <a:off x="332200" y="138025"/>
            <a:ext cx="8479500" cy="3693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2400">
                <a:solidFill>
                  <a:srgbClr val="2D2D2D"/>
                </a:solidFill>
                <a:latin typeface="Georgia"/>
                <a:ea typeface="Georgia"/>
                <a:cs typeface="Georgia"/>
                <a:sym typeface="Georgia"/>
              </a:rPr>
              <a:t>Why implementing a Control Tower? </a:t>
            </a:r>
            <a:endParaRPr sz="2400">
              <a:solidFill>
                <a:srgbClr val="2D2D2D"/>
              </a:solidFill>
              <a:latin typeface="Georgia"/>
              <a:ea typeface="Georgia"/>
              <a:cs typeface="Georgia"/>
              <a:sym typeface="Georgia"/>
            </a:endParaRPr>
          </a:p>
        </p:txBody>
      </p:sp>
      <p:sp>
        <p:nvSpPr>
          <p:cNvPr id="1540" name="Google Shape;1540;p163"/>
          <p:cNvSpPr/>
          <p:nvPr/>
        </p:nvSpPr>
        <p:spPr>
          <a:xfrm>
            <a:off x="0" y="4904800"/>
            <a:ext cx="9144000" cy="2388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163"/>
          <p:cNvSpPr txBox="1"/>
          <p:nvPr/>
        </p:nvSpPr>
        <p:spPr>
          <a:xfrm>
            <a:off x="332200" y="4970350"/>
            <a:ext cx="3023100" cy="1077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700" dirty="0" smtClean="0">
                <a:solidFill>
                  <a:srgbClr val="999999"/>
                </a:solidFill>
              </a:rPr>
              <a:t>Customs </a:t>
            </a:r>
            <a:r>
              <a:rPr lang="en-GB" sz="700" dirty="0">
                <a:solidFill>
                  <a:srgbClr val="999999"/>
                </a:solidFill>
              </a:rPr>
              <a:t>control Tower </a:t>
            </a:r>
            <a:endParaRPr sz="700" dirty="0">
              <a:solidFill>
                <a:srgbClr val="999999"/>
              </a:solidFill>
            </a:endParaRPr>
          </a:p>
        </p:txBody>
      </p:sp>
      <p:sp>
        <p:nvSpPr>
          <p:cNvPr id="1542" name="Google Shape;1542;p163"/>
          <p:cNvSpPr txBox="1">
            <a:spLocks noGrp="1"/>
          </p:cNvSpPr>
          <p:nvPr>
            <p:ph type="sldNum" idx="12"/>
          </p:nvPr>
        </p:nvSpPr>
        <p:spPr>
          <a:xfrm>
            <a:off x="8263134" y="4970351"/>
            <a:ext cx="548700" cy="107700"/>
          </a:xfrm>
          <a:prstGeom prst="rect">
            <a:avLst/>
          </a:prstGeom>
        </p:spPr>
        <p:txBody>
          <a:bodyPr spcFirstLastPara="1" wrap="square" lIns="0" tIns="0" rIns="0" bIns="0" anchor="t" anchorCtr="0">
            <a:spAutoFit/>
          </a:bodyPr>
          <a:lstStyle/>
          <a:p>
            <a:pPr marL="0" marR="0" lvl="0" indent="0" algn="r" rtl="0">
              <a:lnSpc>
                <a:spcPct val="100000"/>
              </a:lnSpc>
              <a:spcBef>
                <a:spcPts val="0"/>
              </a:spcBef>
              <a:spcAft>
                <a:spcPts val="0"/>
              </a:spcAft>
              <a:buNone/>
            </a:pPr>
            <a:fld id="{00000000-1234-1234-1234-123412341234}" type="slidenum">
              <a:rPr lang="en-GB" sz="700">
                <a:solidFill>
                  <a:srgbClr val="999999"/>
                </a:solidFill>
              </a:rPr>
              <a:t>13</a:t>
            </a:fld>
            <a:endParaRPr>
              <a:solidFill>
                <a:srgbClr val="999999"/>
              </a:solidFill>
            </a:endParaRPr>
          </a:p>
        </p:txBody>
      </p:sp>
      <p:sp>
        <p:nvSpPr>
          <p:cNvPr id="1543" name="Google Shape;1543;p163"/>
          <p:cNvSpPr/>
          <p:nvPr/>
        </p:nvSpPr>
        <p:spPr>
          <a:xfrm rot="5400000" flipH="1">
            <a:off x="316850" y="4121500"/>
            <a:ext cx="786000" cy="780600"/>
          </a:xfrm>
          <a:prstGeom prst="flowChartDelay">
            <a:avLst/>
          </a:prstGeom>
          <a:solidFill>
            <a:srgbClr val="F3F3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45" name="Google Shape;1545;p163"/>
          <p:cNvSpPr txBox="1"/>
          <p:nvPr/>
        </p:nvSpPr>
        <p:spPr>
          <a:xfrm>
            <a:off x="319550" y="555350"/>
            <a:ext cx="2774700" cy="441600"/>
          </a:xfrm>
          <a:prstGeom prst="rect">
            <a:avLst/>
          </a:prstGeom>
          <a:solidFill>
            <a:srgbClr val="434343"/>
          </a:solidFill>
          <a:ln>
            <a:noFill/>
          </a:ln>
        </p:spPr>
        <p:txBody>
          <a:bodyPr spcFirstLastPara="1" wrap="square" lIns="72000" tIns="72000" rIns="72000" bIns="720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1" dirty="0">
                <a:solidFill>
                  <a:srgbClr val="FFFFFF"/>
                </a:solidFill>
              </a:rPr>
              <a:t>Objective of </a:t>
            </a:r>
            <a:r>
              <a:rPr lang="en-GB" sz="1200" b="1" dirty="0" err="1" smtClean="0">
                <a:solidFill>
                  <a:srgbClr val="FFFFFF"/>
                </a:solidFill>
              </a:rPr>
              <a:t>Syensqo</a:t>
            </a:r>
            <a:endParaRPr sz="1200" b="1" dirty="0">
              <a:solidFill>
                <a:srgbClr val="FFFFFF"/>
              </a:solidFill>
            </a:endParaRPr>
          </a:p>
        </p:txBody>
      </p:sp>
      <p:sp>
        <p:nvSpPr>
          <p:cNvPr id="1546" name="Google Shape;1546;p163"/>
          <p:cNvSpPr txBox="1"/>
          <p:nvPr/>
        </p:nvSpPr>
        <p:spPr>
          <a:xfrm>
            <a:off x="332200" y="1089025"/>
            <a:ext cx="8389200" cy="441600"/>
          </a:xfrm>
          <a:prstGeom prst="rect">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dirty="0">
                <a:solidFill>
                  <a:schemeClr val="lt1"/>
                </a:solidFill>
              </a:rPr>
              <a:t>The objective </a:t>
            </a:r>
            <a:r>
              <a:rPr lang="en-GB" sz="1200" dirty="0" err="1" smtClean="0">
                <a:solidFill>
                  <a:schemeClr val="lt1"/>
                </a:solidFill>
              </a:rPr>
              <a:t>Syensqo</a:t>
            </a:r>
            <a:r>
              <a:rPr lang="en-GB" sz="1200" dirty="0" smtClean="0">
                <a:solidFill>
                  <a:schemeClr val="lt1"/>
                </a:solidFill>
              </a:rPr>
              <a:t> </a:t>
            </a:r>
            <a:r>
              <a:rPr lang="en-GB" sz="1200" dirty="0">
                <a:solidFill>
                  <a:schemeClr val="lt1"/>
                </a:solidFill>
              </a:rPr>
              <a:t>seeks with the setup of this Control Tower is to:</a:t>
            </a:r>
            <a:endParaRPr sz="1200" dirty="0">
              <a:solidFill>
                <a:schemeClr val="lt1"/>
              </a:solidFill>
            </a:endParaRPr>
          </a:p>
        </p:txBody>
      </p:sp>
      <p:sp>
        <p:nvSpPr>
          <p:cNvPr id="1547" name="Google Shape;1547;p163"/>
          <p:cNvSpPr/>
          <p:nvPr/>
        </p:nvSpPr>
        <p:spPr>
          <a:xfrm>
            <a:off x="332200" y="1622700"/>
            <a:ext cx="3267900" cy="592500"/>
          </a:xfrm>
          <a:prstGeom prst="rect">
            <a:avLst/>
          </a:prstGeom>
          <a:solidFill>
            <a:schemeClr val="lt1"/>
          </a:solidFill>
          <a:ln w="952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000" b="1" dirty="0"/>
              <a:t>Simply, streamline, digitize</a:t>
            </a:r>
            <a:r>
              <a:rPr lang="en-GB" sz="1000" dirty="0"/>
              <a:t> and better manage </a:t>
            </a:r>
            <a:r>
              <a:rPr lang="en-GB" sz="1000" dirty="0" err="1" smtClean="0"/>
              <a:t>Syensqo</a:t>
            </a:r>
            <a:r>
              <a:rPr lang="en-GB" sz="1000" dirty="0" smtClean="0"/>
              <a:t> </a:t>
            </a:r>
            <a:r>
              <a:rPr lang="en-GB" sz="1000" dirty="0"/>
              <a:t>customs clearance process and activities </a:t>
            </a:r>
            <a:endParaRPr sz="1000" dirty="0"/>
          </a:p>
        </p:txBody>
      </p:sp>
      <p:sp>
        <p:nvSpPr>
          <p:cNvPr id="1548" name="Google Shape;1548;p163"/>
          <p:cNvSpPr/>
          <p:nvPr/>
        </p:nvSpPr>
        <p:spPr>
          <a:xfrm>
            <a:off x="332200" y="2333588"/>
            <a:ext cx="3267900" cy="592500"/>
          </a:xfrm>
          <a:prstGeom prst="rect">
            <a:avLst/>
          </a:prstGeom>
          <a:solidFill>
            <a:schemeClr val="lt1"/>
          </a:solidFill>
          <a:ln w="952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000" dirty="0"/>
              <a:t>Bring </a:t>
            </a:r>
            <a:r>
              <a:rPr lang="en-GB" sz="1000" b="1" dirty="0"/>
              <a:t>visibility</a:t>
            </a:r>
            <a:r>
              <a:rPr lang="en-GB" sz="1000" dirty="0"/>
              <a:t> </a:t>
            </a:r>
            <a:r>
              <a:rPr lang="en-GB" sz="1000" dirty="0" smtClean="0"/>
              <a:t>into </a:t>
            </a:r>
            <a:r>
              <a:rPr lang="en-GB" sz="1000" dirty="0" err="1" smtClean="0"/>
              <a:t>Syensqo’s</a:t>
            </a:r>
            <a:r>
              <a:rPr lang="en-GB" sz="1000" dirty="0" smtClean="0"/>
              <a:t> </a:t>
            </a:r>
            <a:r>
              <a:rPr lang="en-GB" sz="1000" dirty="0"/>
              <a:t>trade flows and related metrics</a:t>
            </a:r>
            <a:endParaRPr sz="1000" dirty="0"/>
          </a:p>
        </p:txBody>
      </p:sp>
      <p:sp>
        <p:nvSpPr>
          <p:cNvPr id="1549" name="Google Shape;1549;p163"/>
          <p:cNvSpPr/>
          <p:nvPr/>
        </p:nvSpPr>
        <p:spPr>
          <a:xfrm>
            <a:off x="4936175" y="1664575"/>
            <a:ext cx="3785100" cy="592500"/>
          </a:xfrm>
          <a:prstGeom prst="rect">
            <a:avLst/>
          </a:prstGeom>
          <a:solidFill>
            <a:srgbClr val="F3F3F3"/>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a:t>Zero non-compliance		</a:t>
            </a:r>
            <a:endParaRPr sz="1100"/>
          </a:p>
        </p:txBody>
      </p:sp>
      <p:sp>
        <p:nvSpPr>
          <p:cNvPr id="1550" name="Google Shape;1550;p163"/>
          <p:cNvSpPr/>
          <p:nvPr/>
        </p:nvSpPr>
        <p:spPr>
          <a:xfrm>
            <a:off x="4936175" y="2388681"/>
            <a:ext cx="3785100" cy="592500"/>
          </a:xfrm>
          <a:prstGeom prst="rect">
            <a:avLst/>
          </a:prstGeom>
          <a:solidFill>
            <a:srgbClr val="F3F3F3"/>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a:t>Import duty and cost optimizations</a:t>
            </a:r>
            <a:endParaRPr sz="1100"/>
          </a:p>
        </p:txBody>
      </p:sp>
      <p:sp>
        <p:nvSpPr>
          <p:cNvPr id="1551" name="Google Shape;1551;p163"/>
          <p:cNvSpPr/>
          <p:nvPr/>
        </p:nvSpPr>
        <p:spPr>
          <a:xfrm>
            <a:off x="4936175" y="3112788"/>
            <a:ext cx="3785100" cy="592500"/>
          </a:xfrm>
          <a:prstGeom prst="rect">
            <a:avLst/>
          </a:prstGeom>
          <a:solidFill>
            <a:srgbClr val="F3F3F3"/>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a:t>Turn export/import processes into a seamless experience for our business and external stakeholders (management by exception)</a:t>
            </a:r>
            <a:endParaRPr sz="1100"/>
          </a:p>
        </p:txBody>
      </p:sp>
      <p:sp>
        <p:nvSpPr>
          <p:cNvPr id="1552" name="Google Shape;1552;p163"/>
          <p:cNvSpPr/>
          <p:nvPr/>
        </p:nvSpPr>
        <p:spPr>
          <a:xfrm>
            <a:off x="4936175" y="3819475"/>
            <a:ext cx="3785100" cy="592500"/>
          </a:xfrm>
          <a:prstGeom prst="rect">
            <a:avLst/>
          </a:prstGeom>
          <a:solidFill>
            <a:srgbClr val="F3F3F3"/>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a:t>Become a highly agile and resilient global trade organization against external disruptions and internal evolutions </a:t>
            </a:r>
            <a:endParaRPr sz="1100"/>
          </a:p>
        </p:txBody>
      </p:sp>
      <p:cxnSp>
        <p:nvCxnSpPr>
          <p:cNvPr id="1553" name="Google Shape;1553;p163"/>
          <p:cNvCxnSpPr/>
          <p:nvPr/>
        </p:nvCxnSpPr>
        <p:spPr>
          <a:xfrm>
            <a:off x="4489300" y="2013628"/>
            <a:ext cx="13200" cy="2102100"/>
          </a:xfrm>
          <a:prstGeom prst="straightConnector1">
            <a:avLst/>
          </a:prstGeom>
          <a:noFill/>
          <a:ln w="19050" cap="flat" cmpd="sng">
            <a:solidFill>
              <a:schemeClr val="accent5"/>
            </a:solidFill>
            <a:prstDash val="dash"/>
            <a:round/>
            <a:headEnd type="none" w="med" len="med"/>
            <a:tailEnd type="none" w="med" len="med"/>
          </a:ln>
        </p:spPr>
      </p:cxnSp>
      <p:cxnSp>
        <p:nvCxnSpPr>
          <p:cNvPr id="1554" name="Google Shape;1554;p163"/>
          <p:cNvCxnSpPr/>
          <p:nvPr/>
        </p:nvCxnSpPr>
        <p:spPr>
          <a:xfrm rot="10800000" flipH="1">
            <a:off x="3586375" y="3049450"/>
            <a:ext cx="903000" cy="283200"/>
          </a:xfrm>
          <a:prstGeom prst="bentConnector3">
            <a:avLst>
              <a:gd name="adj1" fmla="val 50000"/>
            </a:avLst>
          </a:prstGeom>
          <a:noFill/>
          <a:ln w="19050" cap="flat" cmpd="sng">
            <a:solidFill>
              <a:schemeClr val="accent5"/>
            </a:solidFill>
            <a:prstDash val="dash"/>
            <a:round/>
            <a:headEnd type="none" w="med" len="med"/>
            <a:tailEnd type="none" w="med" len="med"/>
          </a:ln>
        </p:spPr>
      </p:cxnSp>
      <p:cxnSp>
        <p:nvCxnSpPr>
          <p:cNvPr id="1555" name="Google Shape;1555;p163"/>
          <p:cNvCxnSpPr/>
          <p:nvPr/>
        </p:nvCxnSpPr>
        <p:spPr>
          <a:xfrm>
            <a:off x="4498225" y="2004725"/>
            <a:ext cx="309900" cy="0"/>
          </a:xfrm>
          <a:prstGeom prst="straightConnector1">
            <a:avLst/>
          </a:prstGeom>
          <a:noFill/>
          <a:ln w="19050" cap="flat" cmpd="sng">
            <a:solidFill>
              <a:schemeClr val="accent5"/>
            </a:solidFill>
            <a:prstDash val="dash"/>
            <a:round/>
            <a:headEnd type="none" w="med" len="med"/>
            <a:tailEnd type="triangle" w="med" len="med"/>
          </a:ln>
        </p:spPr>
      </p:cxnSp>
      <p:cxnSp>
        <p:nvCxnSpPr>
          <p:cNvPr id="1556" name="Google Shape;1556;p163"/>
          <p:cNvCxnSpPr/>
          <p:nvPr/>
        </p:nvCxnSpPr>
        <p:spPr>
          <a:xfrm>
            <a:off x="4489300" y="2684925"/>
            <a:ext cx="309900" cy="0"/>
          </a:xfrm>
          <a:prstGeom prst="straightConnector1">
            <a:avLst/>
          </a:prstGeom>
          <a:noFill/>
          <a:ln w="19050" cap="flat" cmpd="sng">
            <a:solidFill>
              <a:schemeClr val="accent5"/>
            </a:solidFill>
            <a:prstDash val="dash"/>
            <a:round/>
            <a:headEnd type="none" w="med" len="med"/>
            <a:tailEnd type="triangle" w="med" len="med"/>
          </a:ln>
        </p:spPr>
      </p:cxnSp>
      <p:cxnSp>
        <p:nvCxnSpPr>
          <p:cNvPr id="1557" name="Google Shape;1557;p163"/>
          <p:cNvCxnSpPr/>
          <p:nvPr/>
        </p:nvCxnSpPr>
        <p:spPr>
          <a:xfrm>
            <a:off x="4489300" y="3409050"/>
            <a:ext cx="309900" cy="0"/>
          </a:xfrm>
          <a:prstGeom prst="straightConnector1">
            <a:avLst/>
          </a:prstGeom>
          <a:noFill/>
          <a:ln w="19050" cap="flat" cmpd="sng">
            <a:solidFill>
              <a:schemeClr val="accent5"/>
            </a:solidFill>
            <a:prstDash val="dash"/>
            <a:round/>
            <a:headEnd type="none" w="med" len="med"/>
            <a:tailEnd type="triangle" w="med" len="med"/>
          </a:ln>
        </p:spPr>
      </p:cxnSp>
      <p:cxnSp>
        <p:nvCxnSpPr>
          <p:cNvPr id="1558" name="Google Shape;1558;p163"/>
          <p:cNvCxnSpPr/>
          <p:nvPr/>
        </p:nvCxnSpPr>
        <p:spPr>
          <a:xfrm>
            <a:off x="4498225" y="4115725"/>
            <a:ext cx="309900" cy="0"/>
          </a:xfrm>
          <a:prstGeom prst="straightConnector1">
            <a:avLst/>
          </a:prstGeom>
          <a:noFill/>
          <a:ln w="19050" cap="flat" cmpd="sng">
            <a:solidFill>
              <a:schemeClr val="accent5"/>
            </a:solidFill>
            <a:prstDash val="dash"/>
            <a:round/>
            <a:headEnd type="none" w="med" len="med"/>
            <a:tailEnd type="triangle" w="med" len="med"/>
          </a:ln>
        </p:spPr>
      </p:cxnSp>
      <p:sp>
        <p:nvSpPr>
          <p:cNvPr id="1559" name="Google Shape;1559;p163"/>
          <p:cNvSpPr/>
          <p:nvPr/>
        </p:nvSpPr>
        <p:spPr>
          <a:xfrm>
            <a:off x="332200" y="3044475"/>
            <a:ext cx="3267900" cy="592500"/>
          </a:xfrm>
          <a:prstGeom prst="rect">
            <a:avLst/>
          </a:prstGeom>
          <a:solidFill>
            <a:schemeClr val="lt1"/>
          </a:solidFill>
          <a:ln w="952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000"/>
              <a:t>Create a </a:t>
            </a:r>
            <a:r>
              <a:rPr lang="en-GB" sz="1000" b="1"/>
              <a:t>robust partnership</a:t>
            </a:r>
            <a:r>
              <a:rPr lang="en-GB" sz="1000"/>
              <a:t> with the regional lead broker through clear SLA and reported KPI’s in order to reach together four key objectives </a:t>
            </a:r>
            <a:endParaRPr sz="1000"/>
          </a:p>
        </p:txBody>
      </p:sp>
      <p:pic>
        <p:nvPicPr>
          <p:cNvPr id="32" name="Image 31" descr="https://lh7-us.googleusercontent.com/3raN05kevsB8cypD0cfaqRDWP02vWYiagXh-xYba10fS02kMWERu8SJI2w73lI4tRmpBNTYolx_7no8rbeSCZ4d_44sDTqrdsO0HCaP4005_0oL_AGZ0tES0nTdGz_LydyKGT8ON59y00L7tA6KrpgTsQQ=s2048"/>
          <p:cNvPicPr/>
          <p:nvPr/>
        </p:nvPicPr>
        <p:blipFill>
          <a:blip r:embed="rId3">
            <a:extLst>
              <a:ext uri="{28A0092B-C50C-407E-A947-70E740481C1C}">
                <a14:useLocalDpi xmlns:a14="http://schemas.microsoft.com/office/drawing/2010/main" val="0"/>
              </a:ext>
            </a:extLst>
          </a:blip>
          <a:srcRect/>
          <a:stretch>
            <a:fillRect/>
          </a:stretch>
        </p:blipFill>
        <p:spPr bwMode="auto">
          <a:xfrm>
            <a:off x="418140" y="4484705"/>
            <a:ext cx="583420" cy="22902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63"/>
        <p:cNvGrpSpPr/>
        <p:nvPr/>
      </p:nvGrpSpPr>
      <p:grpSpPr>
        <a:xfrm>
          <a:off x="0" y="0"/>
          <a:ext cx="0" cy="0"/>
          <a:chOff x="0" y="0"/>
          <a:chExt cx="0" cy="0"/>
        </a:xfrm>
      </p:grpSpPr>
      <p:sp>
        <p:nvSpPr>
          <p:cNvPr id="1564" name="Google Shape;1564;p164"/>
          <p:cNvSpPr/>
          <p:nvPr/>
        </p:nvSpPr>
        <p:spPr>
          <a:xfrm>
            <a:off x="6805827" y="1090078"/>
            <a:ext cx="510300" cy="504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164"/>
          <p:cNvSpPr/>
          <p:nvPr/>
        </p:nvSpPr>
        <p:spPr>
          <a:xfrm>
            <a:off x="4647005" y="1089328"/>
            <a:ext cx="510300" cy="5040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164"/>
          <p:cNvSpPr/>
          <p:nvPr/>
        </p:nvSpPr>
        <p:spPr>
          <a:xfrm>
            <a:off x="2488018" y="1090253"/>
            <a:ext cx="510300" cy="504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164"/>
          <p:cNvSpPr/>
          <p:nvPr/>
        </p:nvSpPr>
        <p:spPr>
          <a:xfrm rot="-5400000">
            <a:off x="8101225" y="668891"/>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68" name="Google Shape;1568;p164"/>
          <p:cNvSpPr/>
          <p:nvPr/>
        </p:nvSpPr>
        <p:spPr>
          <a:xfrm>
            <a:off x="0" y="0"/>
            <a:ext cx="9144000" cy="6984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164"/>
          <p:cNvSpPr/>
          <p:nvPr/>
        </p:nvSpPr>
        <p:spPr>
          <a:xfrm rot="10800000" flipH="1">
            <a:off x="-6" y="1094"/>
            <a:ext cx="778995" cy="778335"/>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570" name="Google Shape;1570;p164"/>
          <p:cNvGrpSpPr/>
          <p:nvPr/>
        </p:nvGrpSpPr>
        <p:grpSpPr>
          <a:xfrm rot="-5400000">
            <a:off x="8204095" y="422702"/>
            <a:ext cx="499109" cy="535305"/>
            <a:chOff x="6414135" y="2700337"/>
            <a:chExt cx="499109" cy="535305"/>
          </a:xfrm>
        </p:grpSpPr>
        <p:sp>
          <p:nvSpPr>
            <p:cNvPr id="1571" name="Google Shape;1571;p164"/>
            <p:cNvSpPr/>
            <p:nvPr/>
          </p:nvSpPr>
          <p:spPr>
            <a:xfrm>
              <a:off x="6701790" y="2700337"/>
              <a:ext cx="198119" cy="207645"/>
            </a:xfrm>
            <a:custGeom>
              <a:avLst/>
              <a:gdLst/>
              <a:ahLst/>
              <a:cxnLst/>
              <a:rect l="l" t="t" r="r" b="b"/>
              <a:pathLst>
                <a:path w="198119" h="207645" extrusionOk="0">
                  <a:moveTo>
                    <a:pt x="198120" y="103822"/>
                  </a:moveTo>
                  <a:cubicBezTo>
                    <a:pt x="198120" y="161162"/>
                    <a:pt x="153769" y="207645"/>
                    <a:pt x="99060" y="207645"/>
                  </a:cubicBezTo>
                  <a:cubicBezTo>
                    <a:pt x="44351" y="207645"/>
                    <a:pt x="0" y="161162"/>
                    <a:pt x="0" y="103822"/>
                  </a:cubicBezTo>
                  <a:cubicBezTo>
                    <a:pt x="0" y="46483"/>
                    <a:pt x="44351" y="0"/>
                    <a:pt x="99060" y="0"/>
                  </a:cubicBezTo>
                  <a:cubicBezTo>
                    <a:pt x="153769" y="0"/>
                    <a:pt x="198120" y="46483"/>
                    <a:pt x="198120" y="103822"/>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72" name="Google Shape;1572;p164"/>
            <p:cNvSpPr/>
            <p:nvPr/>
          </p:nvSpPr>
          <p:spPr>
            <a:xfrm>
              <a:off x="6414135" y="2759392"/>
              <a:ext cx="154305" cy="150495"/>
            </a:xfrm>
            <a:custGeom>
              <a:avLst/>
              <a:gdLst/>
              <a:ahLst/>
              <a:cxnLst/>
              <a:rect l="l" t="t" r="r" b="b"/>
              <a:pathLst>
                <a:path w="154305" h="150495" extrusionOk="0">
                  <a:moveTo>
                    <a:pt x="154305" y="75248"/>
                  </a:moveTo>
                  <a:cubicBezTo>
                    <a:pt x="154305" y="116806"/>
                    <a:pt x="119763" y="150495"/>
                    <a:pt x="77153" y="150495"/>
                  </a:cubicBezTo>
                  <a:cubicBezTo>
                    <a:pt x="34542" y="150495"/>
                    <a:pt x="0" y="116805"/>
                    <a:pt x="0" y="75248"/>
                  </a:cubicBezTo>
                  <a:cubicBezTo>
                    <a:pt x="0" y="33689"/>
                    <a:pt x="34542" y="0"/>
                    <a:pt x="77153" y="0"/>
                  </a:cubicBezTo>
                  <a:cubicBezTo>
                    <a:pt x="119763" y="0"/>
                    <a:pt x="154305" y="33690"/>
                    <a:pt x="154305" y="75248"/>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73" name="Google Shape;1573;p164"/>
            <p:cNvSpPr/>
            <p:nvPr/>
          </p:nvSpPr>
          <p:spPr>
            <a:xfrm>
              <a:off x="6755130" y="3087052"/>
              <a:ext cx="158114" cy="148590"/>
            </a:xfrm>
            <a:custGeom>
              <a:avLst/>
              <a:gdLst/>
              <a:ahLst/>
              <a:cxnLst/>
              <a:rect l="l" t="t" r="r" b="b"/>
              <a:pathLst>
                <a:path w="158114" h="148590" extrusionOk="0">
                  <a:moveTo>
                    <a:pt x="158115" y="74295"/>
                  </a:moveTo>
                  <a:cubicBezTo>
                    <a:pt x="158115" y="115327"/>
                    <a:pt x="122719"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74" name="Google Shape;1574;p164"/>
            <p:cNvSpPr/>
            <p:nvPr/>
          </p:nvSpPr>
          <p:spPr>
            <a:xfrm>
              <a:off x="6619410" y="2961725"/>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575" name="Google Shape;1575;p164"/>
          <p:cNvSpPr txBox="1"/>
          <p:nvPr/>
        </p:nvSpPr>
        <p:spPr>
          <a:xfrm>
            <a:off x="332200" y="138025"/>
            <a:ext cx="8479500" cy="3693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2400">
                <a:solidFill>
                  <a:srgbClr val="2D2D2D"/>
                </a:solidFill>
                <a:latin typeface="Georgia"/>
                <a:ea typeface="Georgia"/>
                <a:cs typeface="Georgia"/>
                <a:sym typeface="Georgia"/>
              </a:rPr>
              <a:t>Why implementing a Control Tower?</a:t>
            </a:r>
            <a:endParaRPr sz="2400">
              <a:solidFill>
                <a:srgbClr val="2D2D2D"/>
              </a:solidFill>
              <a:latin typeface="Georgia"/>
              <a:ea typeface="Georgia"/>
              <a:cs typeface="Georgia"/>
              <a:sym typeface="Georgia"/>
            </a:endParaRPr>
          </a:p>
        </p:txBody>
      </p:sp>
      <p:sp>
        <p:nvSpPr>
          <p:cNvPr id="1576" name="Google Shape;1576;p164"/>
          <p:cNvSpPr/>
          <p:nvPr/>
        </p:nvSpPr>
        <p:spPr>
          <a:xfrm>
            <a:off x="0" y="4904800"/>
            <a:ext cx="9144000" cy="2388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164"/>
          <p:cNvSpPr txBox="1"/>
          <p:nvPr/>
        </p:nvSpPr>
        <p:spPr>
          <a:xfrm>
            <a:off x="332200" y="4970350"/>
            <a:ext cx="3023100" cy="1077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700" dirty="0" smtClean="0">
                <a:solidFill>
                  <a:srgbClr val="999999"/>
                </a:solidFill>
              </a:rPr>
              <a:t>Customs </a:t>
            </a:r>
            <a:r>
              <a:rPr lang="en-GB" sz="700" dirty="0">
                <a:solidFill>
                  <a:srgbClr val="999999"/>
                </a:solidFill>
              </a:rPr>
              <a:t>control Tower </a:t>
            </a:r>
            <a:endParaRPr sz="700" dirty="0">
              <a:solidFill>
                <a:srgbClr val="999999"/>
              </a:solidFill>
            </a:endParaRPr>
          </a:p>
        </p:txBody>
      </p:sp>
      <p:sp>
        <p:nvSpPr>
          <p:cNvPr id="1578" name="Google Shape;1578;p164"/>
          <p:cNvSpPr txBox="1">
            <a:spLocks noGrp="1"/>
          </p:cNvSpPr>
          <p:nvPr>
            <p:ph type="sldNum" idx="12"/>
          </p:nvPr>
        </p:nvSpPr>
        <p:spPr>
          <a:xfrm>
            <a:off x="8263134" y="4970351"/>
            <a:ext cx="548700" cy="107700"/>
          </a:xfrm>
          <a:prstGeom prst="rect">
            <a:avLst/>
          </a:prstGeom>
        </p:spPr>
        <p:txBody>
          <a:bodyPr spcFirstLastPara="1" wrap="square" lIns="0" tIns="0" rIns="0" bIns="0" anchor="t" anchorCtr="0">
            <a:spAutoFit/>
          </a:bodyPr>
          <a:lstStyle/>
          <a:p>
            <a:pPr marL="0" marR="0" lvl="0" indent="0" algn="r" rtl="0">
              <a:lnSpc>
                <a:spcPct val="100000"/>
              </a:lnSpc>
              <a:spcBef>
                <a:spcPts val="0"/>
              </a:spcBef>
              <a:spcAft>
                <a:spcPts val="0"/>
              </a:spcAft>
              <a:buNone/>
            </a:pPr>
            <a:fld id="{00000000-1234-1234-1234-123412341234}" type="slidenum">
              <a:rPr lang="en-GB" sz="700">
                <a:solidFill>
                  <a:srgbClr val="999999"/>
                </a:solidFill>
              </a:rPr>
              <a:t>14</a:t>
            </a:fld>
            <a:endParaRPr>
              <a:solidFill>
                <a:srgbClr val="999999"/>
              </a:solidFill>
            </a:endParaRPr>
          </a:p>
        </p:txBody>
      </p:sp>
      <p:sp>
        <p:nvSpPr>
          <p:cNvPr id="1579" name="Google Shape;1579;p164"/>
          <p:cNvSpPr/>
          <p:nvPr/>
        </p:nvSpPr>
        <p:spPr>
          <a:xfrm rot="5400000" flipH="1">
            <a:off x="316850" y="4121500"/>
            <a:ext cx="786000" cy="780600"/>
          </a:xfrm>
          <a:prstGeom prst="flowChartDelay">
            <a:avLst/>
          </a:prstGeom>
          <a:solidFill>
            <a:srgbClr val="F3F3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81" name="Google Shape;1581;p164"/>
          <p:cNvSpPr txBox="1"/>
          <p:nvPr/>
        </p:nvSpPr>
        <p:spPr>
          <a:xfrm>
            <a:off x="319550" y="555350"/>
            <a:ext cx="2774700" cy="441600"/>
          </a:xfrm>
          <a:prstGeom prst="rect">
            <a:avLst/>
          </a:prstGeom>
          <a:solidFill>
            <a:srgbClr val="434343"/>
          </a:solidFill>
          <a:ln>
            <a:noFill/>
          </a:ln>
        </p:spPr>
        <p:txBody>
          <a:bodyPr spcFirstLastPara="1" wrap="square" lIns="72000" tIns="72000" rIns="72000" bIns="720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1" dirty="0">
                <a:solidFill>
                  <a:srgbClr val="FFFFFF"/>
                </a:solidFill>
              </a:rPr>
              <a:t>Benefits of the tower for </a:t>
            </a:r>
            <a:r>
              <a:rPr lang="en-GB" sz="1200" b="1" dirty="0" err="1" smtClean="0">
                <a:solidFill>
                  <a:srgbClr val="FFFFFF"/>
                </a:solidFill>
              </a:rPr>
              <a:t>Syensqo</a:t>
            </a:r>
            <a:r>
              <a:rPr lang="en-GB" sz="1200" b="1" dirty="0" smtClean="0">
                <a:solidFill>
                  <a:srgbClr val="FFFFFF"/>
                </a:solidFill>
              </a:rPr>
              <a:t>?</a:t>
            </a:r>
            <a:endParaRPr sz="1200" b="1" dirty="0">
              <a:solidFill>
                <a:srgbClr val="FFFFFF"/>
              </a:solidFill>
            </a:endParaRPr>
          </a:p>
        </p:txBody>
      </p:sp>
      <p:sp>
        <p:nvSpPr>
          <p:cNvPr id="1582" name="Google Shape;1582;p164"/>
          <p:cNvSpPr/>
          <p:nvPr/>
        </p:nvSpPr>
        <p:spPr>
          <a:xfrm>
            <a:off x="843625" y="1089325"/>
            <a:ext cx="1495800" cy="504000"/>
          </a:xfrm>
          <a:prstGeom prst="rect">
            <a:avLst/>
          </a:prstGeom>
          <a:solidFill>
            <a:schemeClr val="dk1"/>
          </a:solidFill>
          <a:ln>
            <a:noFill/>
          </a:ln>
        </p:spPr>
        <p:txBody>
          <a:bodyPr spcFirstLastPara="1" wrap="square" lIns="108000" tIns="91425" rIns="91425" bIns="91425" anchor="ctr" anchorCtr="0">
            <a:noAutofit/>
          </a:bodyPr>
          <a:lstStyle/>
          <a:p>
            <a:pPr marL="0" lvl="0" indent="0" algn="l" rtl="0">
              <a:spcBef>
                <a:spcPts val="0"/>
              </a:spcBef>
              <a:spcAft>
                <a:spcPts val="0"/>
              </a:spcAft>
              <a:buNone/>
            </a:pPr>
            <a:r>
              <a:rPr lang="en-GB" sz="1000" b="1" dirty="0">
                <a:solidFill>
                  <a:schemeClr val="lt1"/>
                </a:solidFill>
              </a:rPr>
              <a:t>Improvement of </a:t>
            </a:r>
            <a:r>
              <a:rPr lang="en-GB" sz="1000" b="1" dirty="0" err="1" smtClean="0">
                <a:solidFill>
                  <a:schemeClr val="lt1"/>
                </a:solidFill>
              </a:rPr>
              <a:t>Syensqo’s</a:t>
            </a:r>
            <a:r>
              <a:rPr lang="en-GB" sz="1000" b="1" dirty="0" smtClean="0">
                <a:solidFill>
                  <a:schemeClr val="lt1"/>
                </a:solidFill>
              </a:rPr>
              <a:t> </a:t>
            </a:r>
            <a:r>
              <a:rPr lang="en-GB" sz="1000" b="1" dirty="0">
                <a:solidFill>
                  <a:schemeClr val="lt1"/>
                </a:solidFill>
              </a:rPr>
              <a:t>supply </a:t>
            </a:r>
            <a:r>
              <a:rPr lang="en-GB" sz="1000" b="1" dirty="0" smtClean="0">
                <a:solidFill>
                  <a:schemeClr val="lt1"/>
                </a:solidFill>
              </a:rPr>
              <a:t>chain </a:t>
            </a:r>
            <a:r>
              <a:rPr lang="en-GB" sz="1000" b="1" dirty="0">
                <a:solidFill>
                  <a:schemeClr val="lt1"/>
                </a:solidFill>
              </a:rPr>
              <a:t>operations</a:t>
            </a:r>
            <a:endParaRPr sz="1000" b="1" dirty="0">
              <a:solidFill>
                <a:schemeClr val="lt1"/>
              </a:solidFill>
            </a:endParaRPr>
          </a:p>
        </p:txBody>
      </p:sp>
      <p:sp>
        <p:nvSpPr>
          <p:cNvPr id="1583" name="Google Shape;1583;p164"/>
          <p:cNvSpPr/>
          <p:nvPr/>
        </p:nvSpPr>
        <p:spPr>
          <a:xfrm>
            <a:off x="3005700" y="1089325"/>
            <a:ext cx="1495800" cy="504000"/>
          </a:xfrm>
          <a:prstGeom prst="rect">
            <a:avLst/>
          </a:prstGeom>
          <a:solidFill>
            <a:schemeClr val="dk1"/>
          </a:solidFill>
          <a:ln>
            <a:noFill/>
          </a:ln>
        </p:spPr>
        <p:txBody>
          <a:bodyPr spcFirstLastPara="1" wrap="square" lIns="108000" tIns="91425" rIns="91425" bIns="91425" anchor="ctr" anchorCtr="0">
            <a:noAutofit/>
          </a:bodyPr>
          <a:lstStyle/>
          <a:p>
            <a:pPr marL="0" lvl="0" indent="0" algn="l" rtl="0">
              <a:spcBef>
                <a:spcPts val="0"/>
              </a:spcBef>
              <a:spcAft>
                <a:spcPts val="0"/>
              </a:spcAft>
              <a:buNone/>
            </a:pPr>
            <a:r>
              <a:rPr lang="en-GB" sz="1000" b="1">
                <a:solidFill>
                  <a:schemeClr val="lt1"/>
                </a:solidFill>
              </a:rPr>
              <a:t>Visibility and Control</a:t>
            </a:r>
            <a:endParaRPr sz="1000" b="1">
              <a:solidFill>
                <a:schemeClr val="lt1"/>
              </a:solidFill>
            </a:endParaRPr>
          </a:p>
        </p:txBody>
      </p:sp>
      <p:sp>
        <p:nvSpPr>
          <p:cNvPr id="1584" name="Google Shape;1584;p164"/>
          <p:cNvSpPr/>
          <p:nvPr/>
        </p:nvSpPr>
        <p:spPr>
          <a:xfrm>
            <a:off x="5157300" y="1089325"/>
            <a:ext cx="1508400" cy="504000"/>
          </a:xfrm>
          <a:prstGeom prst="rect">
            <a:avLst/>
          </a:prstGeom>
          <a:solidFill>
            <a:schemeClr val="dk1"/>
          </a:solidFill>
          <a:ln>
            <a:noFill/>
          </a:ln>
        </p:spPr>
        <p:txBody>
          <a:bodyPr spcFirstLastPara="1" wrap="square" lIns="108000" tIns="91425" rIns="91425" bIns="91425" anchor="ctr" anchorCtr="0">
            <a:noAutofit/>
          </a:bodyPr>
          <a:lstStyle/>
          <a:p>
            <a:pPr marL="0" lvl="0" indent="0" algn="l" rtl="0">
              <a:spcBef>
                <a:spcPts val="0"/>
              </a:spcBef>
              <a:spcAft>
                <a:spcPts val="0"/>
              </a:spcAft>
              <a:buNone/>
            </a:pPr>
            <a:r>
              <a:rPr lang="en-GB" sz="1000" b="1">
                <a:solidFill>
                  <a:schemeClr val="lt1"/>
                </a:solidFill>
              </a:rPr>
              <a:t>Cost control</a:t>
            </a:r>
            <a:endParaRPr sz="1000" b="1">
              <a:solidFill>
                <a:schemeClr val="lt1"/>
              </a:solidFill>
            </a:endParaRPr>
          </a:p>
        </p:txBody>
      </p:sp>
      <p:sp>
        <p:nvSpPr>
          <p:cNvPr id="1585" name="Google Shape;1585;p164"/>
          <p:cNvSpPr/>
          <p:nvPr/>
        </p:nvSpPr>
        <p:spPr>
          <a:xfrm>
            <a:off x="2488031" y="1593550"/>
            <a:ext cx="2005800" cy="504000"/>
          </a:xfrm>
          <a:prstGeom prst="rect">
            <a:avLst/>
          </a:prstGeom>
          <a:solidFill>
            <a:srgbClr val="F3F3F3"/>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800"/>
              <a:t>Gain real-time visibility into the location of your products, allowing you to promptly determine their whereabouts.</a:t>
            </a:r>
            <a:endParaRPr sz="800"/>
          </a:p>
        </p:txBody>
      </p:sp>
      <p:sp>
        <p:nvSpPr>
          <p:cNvPr id="1586" name="Google Shape;1586;p164"/>
          <p:cNvSpPr/>
          <p:nvPr/>
        </p:nvSpPr>
        <p:spPr>
          <a:xfrm>
            <a:off x="7316050" y="1091300"/>
            <a:ext cx="1495800" cy="499200"/>
          </a:xfrm>
          <a:prstGeom prst="rect">
            <a:avLst/>
          </a:prstGeom>
          <a:solidFill>
            <a:schemeClr val="dk1"/>
          </a:solidFill>
          <a:ln>
            <a:noFill/>
          </a:ln>
        </p:spPr>
        <p:txBody>
          <a:bodyPr spcFirstLastPara="1" wrap="square" lIns="108000" tIns="91425" rIns="91425" bIns="91425" anchor="ctr" anchorCtr="0">
            <a:noAutofit/>
          </a:bodyPr>
          <a:lstStyle/>
          <a:p>
            <a:pPr marL="0" lvl="0" indent="0" algn="l" rtl="0">
              <a:spcBef>
                <a:spcPts val="0"/>
              </a:spcBef>
              <a:spcAft>
                <a:spcPts val="0"/>
              </a:spcAft>
              <a:buNone/>
            </a:pPr>
            <a:r>
              <a:rPr lang="en-GB" sz="1000" b="1">
                <a:solidFill>
                  <a:schemeClr val="lt1"/>
                </a:solidFill>
              </a:rPr>
              <a:t>Compliance</a:t>
            </a:r>
            <a:endParaRPr sz="1000" b="1">
              <a:solidFill>
                <a:schemeClr val="lt1"/>
              </a:solidFill>
            </a:endParaRPr>
          </a:p>
        </p:txBody>
      </p:sp>
      <p:sp>
        <p:nvSpPr>
          <p:cNvPr id="1587" name="Google Shape;1587;p164"/>
          <p:cNvSpPr/>
          <p:nvPr/>
        </p:nvSpPr>
        <p:spPr>
          <a:xfrm>
            <a:off x="2488031" y="2097550"/>
            <a:ext cx="2005800" cy="504000"/>
          </a:xfrm>
          <a:prstGeom prst="rect">
            <a:avLst/>
          </a:prstGeom>
          <a:solidFill>
            <a:srgbClr val="F3F3F3"/>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GB" sz="800">
                <a:solidFill>
                  <a:schemeClr val="dk1"/>
                </a:solidFill>
              </a:rPr>
              <a:t>Insight on the complete journey of goods across your entire import or export supply chain.</a:t>
            </a:r>
            <a:endParaRPr sz="800"/>
          </a:p>
        </p:txBody>
      </p:sp>
      <p:sp>
        <p:nvSpPr>
          <p:cNvPr id="1588" name="Google Shape;1588;p164"/>
          <p:cNvSpPr/>
          <p:nvPr/>
        </p:nvSpPr>
        <p:spPr>
          <a:xfrm>
            <a:off x="2488031" y="2601550"/>
            <a:ext cx="2005800" cy="504000"/>
          </a:xfrm>
          <a:prstGeom prst="rect">
            <a:avLst/>
          </a:prstGeom>
          <a:solidFill>
            <a:srgbClr val="F3F3F3"/>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GB" sz="800">
                <a:solidFill>
                  <a:schemeClr val="dk1"/>
                </a:solidFill>
              </a:rPr>
              <a:t>Serve as a centralized source of information for all customs-related procedures.</a:t>
            </a:r>
            <a:endParaRPr sz="800"/>
          </a:p>
        </p:txBody>
      </p:sp>
      <p:sp>
        <p:nvSpPr>
          <p:cNvPr id="1589" name="Google Shape;1589;p164"/>
          <p:cNvSpPr/>
          <p:nvPr/>
        </p:nvSpPr>
        <p:spPr>
          <a:xfrm>
            <a:off x="2488031" y="3105551"/>
            <a:ext cx="2005800" cy="504000"/>
          </a:xfrm>
          <a:prstGeom prst="rect">
            <a:avLst/>
          </a:prstGeom>
          <a:solidFill>
            <a:srgbClr val="F3F3F3"/>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800" dirty="0">
                <a:solidFill>
                  <a:schemeClr val="dk1"/>
                </a:solidFill>
              </a:rPr>
              <a:t>Identify and mitigate potential risks that could result in delays during the customs clearance process.</a:t>
            </a:r>
            <a:endParaRPr sz="800" dirty="0">
              <a:solidFill>
                <a:schemeClr val="dk1"/>
              </a:solidFill>
            </a:endParaRPr>
          </a:p>
        </p:txBody>
      </p:sp>
      <p:sp>
        <p:nvSpPr>
          <p:cNvPr id="1590" name="Google Shape;1590;p164"/>
          <p:cNvSpPr/>
          <p:nvPr/>
        </p:nvSpPr>
        <p:spPr>
          <a:xfrm>
            <a:off x="2488031" y="3609550"/>
            <a:ext cx="2005800" cy="504000"/>
          </a:xfrm>
          <a:prstGeom prst="rect">
            <a:avLst/>
          </a:prstGeom>
          <a:solidFill>
            <a:srgbClr val="F3F3F3"/>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800"/>
              <a:t>Allows flexible implementation and changes for the future</a:t>
            </a:r>
            <a:endParaRPr sz="800"/>
          </a:p>
        </p:txBody>
      </p:sp>
      <p:sp>
        <p:nvSpPr>
          <p:cNvPr id="1591" name="Google Shape;1591;p164"/>
          <p:cNvSpPr/>
          <p:nvPr/>
        </p:nvSpPr>
        <p:spPr>
          <a:xfrm>
            <a:off x="329200" y="2097550"/>
            <a:ext cx="2005800" cy="504000"/>
          </a:xfrm>
          <a:prstGeom prst="rect">
            <a:avLst/>
          </a:prstGeom>
          <a:solidFill>
            <a:srgbClr val="FFFFFF"/>
          </a:solid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800">
                <a:solidFill>
                  <a:schemeClr val="dk1"/>
                </a:solidFill>
              </a:rPr>
              <a:t>One centralized data access and contact point for the entire supply chain.</a:t>
            </a:r>
            <a:endParaRPr sz="800"/>
          </a:p>
        </p:txBody>
      </p:sp>
      <p:sp>
        <p:nvSpPr>
          <p:cNvPr id="1592" name="Google Shape;1592;p164"/>
          <p:cNvSpPr/>
          <p:nvPr/>
        </p:nvSpPr>
        <p:spPr>
          <a:xfrm>
            <a:off x="329057" y="1599800"/>
            <a:ext cx="2005800" cy="504000"/>
          </a:xfrm>
          <a:prstGeom prst="rect">
            <a:avLst/>
          </a:prstGeom>
          <a:solidFill>
            <a:srgbClr val="FFFFFF"/>
          </a:solid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800" dirty="0">
                <a:solidFill>
                  <a:schemeClr val="dk1"/>
                </a:solidFill>
              </a:rPr>
              <a:t>Optimize </a:t>
            </a:r>
            <a:r>
              <a:rPr lang="en-GB" sz="800" dirty="0" smtClean="0">
                <a:solidFill>
                  <a:schemeClr val="dk1"/>
                </a:solidFill>
              </a:rPr>
              <a:t>goods </a:t>
            </a:r>
            <a:r>
              <a:rPr lang="en-GB" sz="800" dirty="0">
                <a:solidFill>
                  <a:schemeClr val="dk1"/>
                </a:solidFill>
              </a:rPr>
              <a:t>flow and track customs progress efficiently</a:t>
            </a:r>
            <a:endParaRPr sz="800" dirty="0"/>
          </a:p>
        </p:txBody>
      </p:sp>
      <p:sp>
        <p:nvSpPr>
          <p:cNvPr id="1593" name="Google Shape;1593;p164"/>
          <p:cNvSpPr/>
          <p:nvPr/>
        </p:nvSpPr>
        <p:spPr>
          <a:xfrm>
            <a:off x="4647005" y="1601350"/>
            <a:ext cx="2012400" cy="499200"/>
          </a:xfrm>
          <a:prstGeom prst="rect">
            <a:avLst/>
          </a:prstGeom>
          <a:solidFill>
            <a:srgbClr val="FFFFFF"/>
          </a:solid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800"/>
              <a:t>Optimization of administrative costs for the control process</a:t>
            </a:r>
            <a:endParaRPr sz="800"/>
          </a:p>
        </p:txBody>
      </p:sp>
      <p:sp>
        <p:nvSpPr>
          <p:cNvPr id="1594" name="Google Shape;1594;p164"/>
          <p:cNvSpPr/>
          <p:nvPr/>
        </p:nvSpPr>
        <p:spPr>
          <a:xfrm>
            <a:off x="4650118" y="2601550"/>
            <a:ext cx="2005800" cy="504000"/>
          </a:xfrm>
          <a:prstGeom prst="rect">
            <a:avLst/>
          </a:prstGeom>
          <a:solidFill>
            <a:srgbClr val="FFFFFF"/>
          </a:solid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800">
                <a:solidFill>
                  <a:schemeClr val="dk1"/>
                </a:solidFill>
              </a:rPr>
              <a:t>Accurately calculate and understand the tariffs and fees you are required to pay.</a:t>
            </a:r>
            <a:endParaRPr sz="800"/>
          </a:p>
        </p:txBody>
      </p:sp>
      <p:sp>
        <p:nvSpPr>
          <p:cNvPr id="1595" name="Google Shape;1595;p164"/>
          <p:cNvSpPr/>
          <p:nvPr/>
        </p:nvSpPr>
        <p:spPr>
          <a:xfrm>
            <a:off x="4650118" y="2097550"/>
            <a:ext cx="2005800" cy="504000"/>
          </a:xfrm>
          <a:prstGeom prst="rect">
            <a:avLst/>
          </a:prstGeom>
          <a:solidFill>
            <a:srgbClr val="FFFFFF"/>
          </a:solid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800">
                <a:solidFill>
                  <a:schemeClr val="dk1"/>
                </a:solidFill>
              </a:rPr>
              <a:t>Streamline the customs process and minimize costs and delays by submitting the appropriate documentation.</a:t>
            </a:r>
            <a:endParaRPr sz="800">
              <a:solidFill>
                <a:schemeClr val="dk1"/>
              </a:solidFill>
            </a:endParaRPr>
          </a:p>
        </p:txBody>
      </p:sp>
      <p:sp>
        <p:nvSpPr>
          <p:cNvPr id="1596" name="Google Shape;1596;p164"/>
          <p:cNvSpPr/>
          <p:nvPr/>
        </p:nvSpPr>
        <p:spPr>
          <a:xfrm>
            <a:off x="6805827" y="2105349"/>
            <a:ext cx="2005800" cy="504000"/>
          </a:xfrm>
          <a:prstGeom prst="rect">
            <a:avLst/>
          </a:prstGeom>
          <a:solidFill>
            <a:srgbClr val="F3F3F3"/>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800">
                <a:solidFill>
                  <a:schemeClr val="dk1"/>
                </a:solidFill>
              </a:rPr>
              <a:t>Mitigate the impact of inspections and audits, minimizing their disruptions.</a:t>
            </a:r>
            <a:endParaRPr sz="800"/>
          </a:p>
        </p:txBody>
      </p:sp>
      <p:sp>
        <p:nvSpPr>
          <p:cNvPr id="1597" name="Google Shape;1597;p164"/>
          <p:cNvSpPr/>
          <p:nvPr/>
        </p:nvSpPr>
        <p:spPr>
          <a:xfrm>
            <a:off x="6805827" y="1590475"/>
            <a:ext cx="2005800" cy="513300"/>
          </a:xfrm>
          <a:prstGeom prst="rect">
            <a:avLst/>
          </a:prstGeom>
          <a:solidFill>
            <a:srgbClr val="F3F3F3"/>
          </a:solid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800">
                <a:solidFill>
                  <a:schemeClr val="dk1"/>
                </a:solidFill>
              </a:rPr>
              <a:t>Ensure compliance with customs regulations and proactively identify any potential breaches before they escalate.</a:t>
            </a:r>
            <a:endParaRPr sz="800">
              <a:solidFill>
                <a:schemeClr val="dk1"/>
              </a:solidFill>
            </a:endParaRPr>
          </a:p>
        </p:txBody>
      </p:sp>
      <p:sp>
        <p:nvSpPr>
          <p:cNvPr id="1598" name="Google Shape;1598;p164"/>
          <p:cNvSpPr/>
          <p:nvPr/>
        </p:nvSpPr>
        <p:spPr>
          <a:xfrm>
            <a:off x="6860512" y="1144075"/>
            <a:ext cx="400935" cy="396000"/>
          </a:xfrm>
          <a:custGeom>
            <a:avLst/>
            <a:gdLst/>
            <a:ahLst/>
            <a:cxnLst/>
            <a:rect l="l" t="t" r="r" b="b"/>
            <a:pathLst>
              <a:path w="395" h="396" extrusionOk="0">
                <a:moveTo>
                  <a:pt x="0" y="0"/>
                </a:moveTo>
                <a:lnTo>
                  <a:pt x="0" y="396"/>
                </a:lnTo>
                <a:lnTo>
                  <a:pt x="395" y="396"/>
                </a:lnTo>
                <a:lnTo>
                  <a:pt x="395" y="0"/>
                </a:lnTo>
                <a:lnTo>
                  <a:pt x="0" y="0"/>
                </a:lnTo>
                <a:close/>
                <a:moveTo>
                  <a:pt x="378" y="380"/>
                </a:moveTo>
                <a:lnTo>
                  <a:pt x="28" y="380"/>
                </a:lnTo>
                <a:lnTo>
                  <a:pt x="178" y="230"/>
                </a:lnTo>
                <a:lnTo>
                  <a:pt x="247" y="299"/>
                </a:lnTo>
                <a:lnTo>
                  <a:pt x="330" y="216"/>
                </a:lnTo>
                <a:lnTo>
                  <a:pt x="180" y="66"/>
                </a:lnTo>
                <a:lnTo>
                  <a:pt x="97" y="149"/>
                </a:lnTo>
                <a:lnTo>
                  <a:pt x="167" y="218"/>
                </a:lnTo>
                <a:lnTo>
                  <a:pt x="16" y="368"/>
                </a:lnTo>
                <a:lnTo>
                  <a:pt x="16" y="18"/>
                </a:lnTo>
                <a:lnTo>
                  <a:pt x="378" y="18"/>
                </a:lnTo>
                <a:lnTo>
                  <a:pt x="378" y="380"/>
                </a:lnTo>
                <a:close/>
                <a:moveTo>
                  <a:pt x="121" y="149"/>
                </a:moveTo>
                <a:lnTo>
                  <a:pt x="180" y="90"/>
                </a:lnTo>
                <a:lnTo>
                  <a:pt x="193" y="102"/>
                </a:lnTo>
                <a:lnTo>
                  <a:pt x="133" y="162"/>
                </a:lnTo>
                <a:lnTo>
                  <a:pt x="121" y="149"/>
                </a:lnTo>
                <a:close/>
                <a:moveTo>
                  <a:pt x="205" y="114"/>
                </a:moveTo>
                <a:lnTo>
                  <a:pt x="282" y="191"/>
                </a:lnTo>
                <a:lnTo>
                  <a:pt x="223" y="251"/>
                </a:lnTo>
                <a:lnTo>
                  <a:pt x="145" y="173"/>
                </a:lnTo>
                <a:lnTo>
                  <a:pt x="205" y="114"/>
                </a:lnTo>
                <a:close/>
                <a:moveTo>
                  <a:pt x="306" y="216"/>
                </a:moveTo>
                <a:lnTo>
                  <a:pt x="247" y="275"/>
                </a:lnTo>
                <a:lnTo>
                  <a:pt x="235" y="262"/>
                </a:lnTo>
                <a:lnTo>
                  <a:pt x="295" y="203"/>
                </a:lnTo>
                <a:lnTo>
                  <a:pt x="306" y="216"/>
                </a:lnTo>
                <a:close/>
              </a:path>
            </a:pathLst>
          </a:custGeom>
          <a:solidFill>
            <a:schemeClr val="dk1"/>
          </a:solidFill>
          <a:ln>
            <a:noFill/>
          </a:ln>
        </p:spPr>
        <p:txBody>
          <a:bodyPr spcFirstLastPara="1" wrap="square" lIns="89525" tIns="44750" rIns="89525" bIns="44750" anchor="t"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rgbClr val="D04A02"/>
              </a:solidFill>
              <a:latin typeface="Arial"/>
              <a:ea typeface="Arial"/>
              <a:cs typeface="Arial"/>
              <a:sym typeface="Arial"/>
            </a:endParaRPr>
          </a:p>
        </p:txBody>
      </p:sp>
      <p:sp>
        <p:nvSpPr>
          <p:cNvPr id="1599" name="Google Shape;1599;p164"/>
          <p:cNvSpPr/>
          <p:nvPr/>
        </p:nvSpPr>
        <p:spPr>
          <a:xfrm>
            <a:off x="332398" y="1089328"/>
            <a:ext cx="510300" cy="5040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00" name="Google Shape;1600;p164"/>
          <p:cNvGrpSpPr/>
          <p:nvPr/>
        </p:nvGrpSpPr>
        <p:grpSpPr>
          <a:xfrm>
            <a:off x="4701641" y="1146566"/>
            <a:ext cx="400944" cy="396020"/>
            <a:chOff x="1996684" y="3017357"/>
            <a:chExt cx="456085" cy="455929"/>
          </a:xfrm>
        </p:grpSpPr>
        <p:sp>
          <p:nvSpPr>
            <p:cNvPr id="1601" name="Google Shape;1601;p164"/>
            <p:cNvSpPr/>
            <p:nvPr/>
          </p:nvSpPr>
          <p:spPr>
            <a:xfrm>
              <a:off x="2222066" y="3120448"/>
              <a:ext cx="1932" cy="3166"/>
            </a:xfrm>
            <a:custGeom>
              <a:avLst/>
              <a:gdLst/>
              <a:ahLst/>
              <a:cxnLst/>
              <a:rect l="l" t="t" r="r" b="b"/>
              <a:pathLst>
                <a:path w="1932" h="3166" extrusionOk="0">
                  <a:moveTo>
                    <a:pt x="697" y="0"/>
                  </a:moveTo>
                  <a:lnTo>
                    <a:pt x="1932" y="0"/>
                  </a:lnTo>
                  <a:lnTo>
                    <a:pt x="0" y="0"/>
                  </a:lnTo>
                  <a:close/>
                </a:path>
              </a:pathLst>
            </a:custGeom>
            <a:solidFill>
              <a:schemeClr val="dk1"/>
            </a:solidFill>
            <a:ln>
              <a:noFill/>
            </a:ln>
          </p:spPr>
          <p:txBody>
            <a:bodyPr spcFirstLastPara="1" wrap="square" lIns="119350" tIns="59675" rIns="119350" bIns="59675" anchor="ctr" anchorCtr="0">
              <a:noAutofit/>
            </a:bodyPr>
            <a:lstStyle/>
            <a:p>
              <a:pPr marL="0" marR="0" lvl="0" indent="0" algn="ctr" rtl="0">
                <a:lnSpc>
                  <a:spcPct val="100000"/>
                </a:lnSpc>
                <a:spcBef>
                  <a:spcPts val="0"/>
                </a:spcBef>
                <a:spcAft>
                  <a:spcPts val="0"/>
                </a:spcAft>
                <a:buClr>
                  <a:srgbClr val="000000"/>
                </a:buClr>
                <a:buSzPts val="2300"/>
                <a:buFont typeface="Arial"/>
                <a:buNone/>
              </a:pPr>
              <a:endParaRPr sz="2300" b="0" i="0" u="none" strike="noStrike" cap="none">
                <a:solidFill>
                  <a:srgbClr val="000000"/>
                </a:solidFill>
                <a:latin typeface="Arial"/>
                <a:ea typeface="Arial"/>
                <a:cs typeface="Arial"/>
                <a:sym typeface="Arial"/>
              </a:endParaRPr>
            </a:p>
          </p:txBody>
        </p:sp>
        <p:sp>
          <p:nvSpPr>
            <p:cNvPr id="1602" name="Google Shape;1602;p164"/>
            <p:cNvSpPr/>
            <p:nvPr/>
          </p:nvSpPr>
          <p:spPr>
            <a:xfrm>
              <a:off x="1996684" y="3017357"/>
              <a:ext cx="456085" cy="455929"/>
            </a:xfrm>
            <a:custGeom>
              <a:avLst/>
              <a:gdLst/>
              <a:ahLst/>
              <a:cxnLst/>
              <a:rect l="l" t="t" r="r" b="b"/>
              <a:pathLst>
                <a:path w="456085" h="455929" extrusionOk="0">
                  <a:moveTo>
                    <a:pt x="0" y="0"/>
                  </a:moveTo>
                  <a:lnTo>
                    <a:pt x="0" y="455930"/>
                  </a:lnTo>
                  <a:lnTo>
                    <a:pt x="456086" y="455930"/>
                  </a:lnTo>
                  <a:lnTo>
                    <a:pt x="456086" y="0"/>
                  </a:lnTo>
                  <a:close/>
                  <a:moveTo>
                    <a:pt x="81652" y="436490"/>
                  </a:moveTo>
                  <a:lnTo>
                    <a:pt x="81652" y="376934"/>
                  </a:lnTo>
                  <a:cubicBezTo>
                    <a:pt x="80733" y="356037"/>
                    <a:pt x="95525" y="349641"/>
                    <a:pt x="97963" y="348660"/>
                  </a:cubicBezTo>
                  <a:lnTo>
                    <a:pt x="142305" y="326971"/>
                  </a:lnTo>
                  <a:lnTo>
                    <a:pt x="160105" y="318264"/>
                  </a:lnTo>
                  <a:lnTo>
                    <a:pt x="166440" y="315098"/>
                  </a:lnTo>
                  <a:lnTo>
                    <a:pt x="172996" y="360850"/>
                  </a:lnTo>
                  <a:lnTo>
                    <a:pt x="186868" y="366897"/>
                  </a:lnTo>
                  <a:lnTo>
                    <a:pt x="214044" y="348153"/>
                  </a:lnTo>
                  <a:lnTo>
                    <a:pt x="207392" y="361989"/>
                  </a:lnTo>
                  <a:lnTo>
                    <a:pt x="220061" y="436490"/>
                  </a:lnTo>
                  <a:close/>
                  <a:moveTo>
                    <a:pt x="193045" y="96062"/>
                  </a:moveTo>
                  <a:cubicBezTo>
                    <a:pt x="194014" y="99409"/>
                    <a:pt x="195442" y="102607"/>
                    <a:pt x="197289" y="105561"/>
                  </a:cubicBezTo>
                  <a:cubicBezTo>
                    <a:pt x="189022" y="106855"/>
                    <a:pt x="180860" y="108749"/>
                    <a:pt x="172869" y="111228"/>
                  </a:cubicBezTo>
                  <a:cubicBezTo>
                    <a:pt x="159462" y="115192"/>
                    <a:pt x="146825" y="121401"/>
                    <a:pt x="135495" y="129592"/>
                  </a:cubicBezTo>
                  <a:lnTo>
                    <a:pt x="131093" y="125191"/>
                  </a:lnTo>
                  <a:lnTo>
                    <a:pt x="145726" y="93529"/>
                  </a:lnTo>
                  <a:lnTo>
                    <a:pt x="193235" y="73234"/>
                  </a:lnTo>
                  <a:cubicBezTo>
                    <a:pt x="190843" y="80674"/>
                    <a:pt x="190745" y="88659"/>
                    <a:pt x="192950" y="96157"/>
                  </a:cubicBezTo>
                  <a:close/>
                  <a:moveTo>
                    <a:pt x="155608" y="139154"/>
                  </a:moveTo>
                  <a:cubicBezTo>
                    <a:pt x="163757" y="134604"/>
                    <a:pt x="172410" y="131023"/>
                    <a:pt x="181389" y="128484"/>
                  </a:cubicBezTo>
                  <a:cubicBezTo>
                    <a:pt x="195715" y="124510"/>
                    <a:pt x="210487" y="122382"/>
                    <a:pt x="225351" y="122151"/>
                  </a:cubicBezTo>
                  <a:lnTo>
                    <a:pt x="232509" y="122151"/>
                  </a:lnTo>
                  <a:cubicBezTo>
                    <a:pt x="245995" y="122031"/>
                    <a:pt x="259443" y="123658"/>
                    <a:pt x="272511" y="126996"/>
                  </a:cubicBezTo>
                  <a:cubicBezTo>
                    <a:pt x="280049" y="128898"/>
                    <a:pt x="287280" y="131862"/>
                    <a:pt x="293985" y="135797"/>
                  </a:cubicBezTo>
                  <a:cubicBezTo>
                    <a:pt x="296034" y="137055"/>
                    <a:pt x="298005" y="138438"/>
                    <a:pt x="299876" y="139945"/>
                  </a:cubicBezTo>
                  <a:cubicBezTo>
                    <a:pt x="301444" y="141218"/>
                    <a:pt x="302927" y="142592"/>
                    <a:pt x="304311" y="144061"/>
                  </a:cubicBezTo>
                  <a:lnTo>
                    <a:pt x="301143" y="147227"/>
                  </a:lnTo>
                  <a:cubicBezTo>
                    <a:pt x="294394" y="144232"/>
                    <a:pt x="287454" y="141696"/>
                    <a:pt x="280366" y="139629"/>
                  </a:cubicBezTo>
                  <a:cubicBezTo>
                    <a:pt x="263719" y="134838"/>
                    <a:pt x="246476" y="132429"/>
                    <a:pt x="229151" y="132473"/>
                  </a:cubicBezTo>
                  <a:lnTo>
                    <a:pt x="227409" y="132473"/>
                  </a:lnTo>
                  <a:cubicBezTo>
                    <a:pt x="209511" y="132584"/>
                    <a:pt x="191711" y="135098"/>
                    <a:pt x="174484" y="139945"/>
                  </a:cubicBezTo>
                  <a:cubicBezTo>
                    <a:pt x="167181" y="141994"/>
                    <a:pt x="160020" y="144511"/>
                    <a:pt x="153042" y="147481"/>
                  </a:cubicBezTo>
                  <a:lnTo>
                    <a:pt x="153042" y="147481"/>
                  </a:lnTo>
                  <a:lnTo>
                    <a:pt x="149051" y="143491"/>
                  </a:lnTo>
                  <a:cubicBezTo>
                    <a:pt x="150825" y="141972"/>
                    <a:pt x="153105" y="140578"/>
                    <a:pt x="155608" y="139154"/>
                  </a:cubicBezTo>
                  <a:close/>
                  <a:moveTo>
                    <a:pt x="210465" y="85044"/>
                  </a:moveTo>
                  <a:cubicBezTo>
                    <a:pt x="210465" y="75070"/>
                    <a:pt x="217464" y="66996"/>
                    <a:pt x="226079" y="66996"/>
                  </a:cubicBezTo>
                  <a:cubicBezTo>
                    <a:pt x="234694" y="66996"/>
                    <a:pt x="241694" y="75070"/>
                    <a:pt x="241694" y="85044"/>
                  </a:cubicBezTo>
                  <a:cubicBezTo>
                    <a:pt x="241681" y="86329"/>
                    <a:pt x="241554" y="87611"/>
                    <a:pt x="241314" y="88875"/>
                  </a:cubicBezTo>
                  <a:cubicBezTo>
                    <a:pt x="240307" y="96170"/>
                    <a:pt x="234602" y="101926"/>
                    <a:pt x="227314" y="102996"/>
                  </a:cubicBezTo>
                  <a:lnTo>
                    <a:pt x="226079" y="102996"/>
                  </a:lnTo>
                  <a:lnTo>
                    <a:pt x="225382" y="102996"/>
                  </a:lnTo>
                  <a:cubicBezTo>
                    <a:pt x="218117" y="102220"/>
                    <a:pt x="212257" y="96708"/>
                    <a:pt x="211035" y="89508"/>
                  </a:cubicBezTo>
                  <a:cubicBezTo>
                    <a:pt x="210686" y="88045"/>
                    <a:pt x="210493" y="86548"/>
                    <a:pt x="210465" y="85044"/>
                  </a:cubicBezTo>
                  <a:close/>
                  <a:moveTo>
                    <a:pt x="258290" y="71619"/>
                  </a:moveTo>
                  <a:lnTo>
                    <a:pt x="309188" y="93434"/>
                  </a:lnTo>
                  <a:lnTo>
                    <a:pt x="323631" y="124431"/>
                  </a:lnTo>
                  <a:lnTo>
                    <a:pt x="317708" y="130383"/>
                  </a:lnTo>
                  <a:cubicBezTo>
                    <a:pt x="314142" y="126682"/>
                    <a:pt x="310154" y="123411"/>
                    <a:pt x="305831" y="120632"/>
                  </a:cubicBezTo>
                  <a:cubicBezTo>
                    <a:pt x="297970" y="115664"/>
                    <a:pt x="289437" y="111845"/>
                    <a:pt x="280493" y="109297"/>
                  </a:cubicBezTo>
                  <a:cubicBezTo>
                    <a:pt x="272353" y="106928"/>
                    <a:pt x="264023" y="105266"/>
                    <a:pt x="255598" y="104326"/>
                  </a:cubicBezTo>
                  <a:cubicBezTo>
                    <a:pt x="257321" y="101356"/>
                    <a:pt x="258623" y="98158"/>
                    <a:pt x="259462" y="94827"/>
                  </a:cubicBezTo>
                  <a:cubicBezTo>
                    <a:pt x="261480" y="87190"/>
                    <a:pt x="261081" y="79117"/>
                    <a:pt x="258322" y="71714"/>
                  </a:cubicBezTo>
                  <a:close/>
                  <a:moveTo>
                    <a:pt x="168688" y="165465"/>
                  </a:moveTo>
                  <a:cubicBezTo>
                    <a:pt x="168688" y="164103"/>
                    <a:pt x="168688" y="162742"/>
                    <a:pt x="168910" y="161412"/>
                  </a:cubicBezTo>
                  <a:cubicBezTo>
                    <a:pt x="187800" y="154719"/>
                    <a:pt x="207684" y="151261"/>
                    <a:pt x="227726" y="151185"/>
                  </a:cubicBezTo>
                  <a:lnTo>
                    <a:pt x="229278" y="151185"/>
                  </a:lnTo>
                  <a:cubicBezTo>
                    <a:pt x="248741" y="151062"/>
                    <a:pt x="268061" y="154494"/>
                    <a:pt x="286289" y="161317"/>
                  </a:cubicBezTo>
                  <a:cubicBezTo>
                    <a:pt x="286289" y="162710"/>
                    <a:pt x="286511" y="164103"/>
                    <a:pt x="286511" y="165496"/>
                  </a:cubicBezTo>
                  <a:cubicBezTo>
                    <a:pt x="286511" y="165718"/>
                    <a:pt x="286511" y="165908"/>
                    <a:pt x="286511" y="166098"/>
                  </a:cubicBezTo>
                  <a:cubicBezTo>
                    <a:pt x="287198" y="191541"/>
                    <a:pt x="278469" y="216345"/>
                    <a:pt x="261996" y="235754"/>
                  </a:cubicBezTo>
                  <a:lnTo>
                    <a:pt x="261109" y="236735"/>
                  </a:lnTo>
                  <a:lnTo>
                    <a:pt x="259842" y="238287"/>
                  </a:lnTo>
                  <a:cubicBezTo>
                    <a:pt x="259842" y="238508"/>
                    <a:pt x="246761" y="258487"/>
                    <a:pt x="227536" y="260830"/>
                  </a:cubicBezTo>
                  <a:cubicBezTo>
                    <a:pt x="208311" y="258487"/>
                    <a:pt x="195357" y="238667"/>
                    <a:pt x="195230" y="238318"/>
                  </a:cubicBezTo>
                  <a:lnTo>
                    <a:pt x="193995" y="236767"/>
                  </a:lnTo>
                  <a:lnTo>
                    <a:pt x="193076" y="235754"/>
                  </a:lnTo>
                  <a:cubicBezTo>
                    <a:pt x="176600" y="216345"/>
                    <a:pt x="167862" y="191544"/>
                    <a:pt x="168530" y="166098"/>
                  </a:cubicBezTo>
                  <a:cubicBezTo>
                    <a:pt x="168657" y="165876"/>
                    <a:pt x="168657" y="165686"/>
                    <a:pt x="168688" y="165465"/>
                  </a:cubicBezTo>
                  <a:close/>
                  <a:moveTo>
                    <a:pt x="227631" y="278941"/>
                  </a:moveTo>
                  <a:lnTo>
                    <a:pt x="227631" y="278941"/>
                  </a:lnTo>
                  <a:cubicBezTo>
                    <a:pt x="236829" y="278130"/>
                    <a:pt x="245662" y="274967"/>
                    <a:pt x="253286" y="269759"/>
                  </a:cubicBezTo>
                  <a:lnTo>
                    <a:pt x="253286" y="291384"/>
                  </a:lnTo>
                  <a:lnTo>
                    <a:pt x="227631" y="330011"/>
                  </a:lnTo>
                  <a:lnTo>
                    <a:pt x="201945" y="291384"/>
                  </a:lnTo>
                  <a:lnTo>
                    <a:pt x="201945" y="269759"/>
                  </a:lnTo>
                  <a:cubicBezTo>
                    <a:pt x="209581" y="274961"/>
                    <a:pt x="218424" y="278124"/>
                    <a:pt x="227631" y="278941"/>
                  </a:cubicBezTo>
                  <a:close/>
                  <a:moveTo>
                    <a:pt x="266367" y="303922"/>
                  </a:moveTo>
                  <a:lnTo>
                    <a:pt x="272701" y="307088"/>
                  </a:lnTo>
                  <a:lnTo>
                    <a:pt x="267412" y="344005"/>
                  </a:lnTo>
                  <a:lnTo>
                    <a:pt x="248408" y="330866"/>
                  </a:lnTo>
                  <a:close/>
                  <a:moveTo>
                    <a:pt x="207139" y="331341"/>
                  </a:moveTo>
                  <a:lnTo>
                    <a:pt x="188832" y="344005"/>
                  </a:lnTo>
                  <a:lnTo>
                    <a:pt x="183448" y="306961"/>
                  </a:lnTo>
                  <a:lnTo>
                    <a:pt x="189244" y="304143"/>
                  </a:lnTo>
                  <a:close/>
                  <a:moveTo>
                    <a:pt x="228043" y="396564"/>
                  </a:moveTo>
                  <a:lnTo>
                    <a:pt x="222785" y="365124"/>
                  </a:lnTo>
                  <a:lnTo>
                    <a:pt x="228043" y="354200"/>
                  </a:lnTo>
                  <a:lnTo>
                    <a:pt x="233300" y="365124"/>
                  </a:lnTo>
                  <a:close/>
                  <a:moveTo>
                    <a:pt x="374434" y="436268"/>
                  </a:moveTo>
                  <a:lnTo>
                    <a:pt x="235866" y="436268"/>
                  </a:lnTo>
                  <a:lnTo>
                    <a:pt x="248535" y="361989"/>
                  </a:lnTo>
                  <a:lnTo>
                    <a:pt x="241852" y="348153"/>
                  </a:lnTo>
                  <a:lnTo>
                    <a:pt x="269059" y="366897"/>
                  </a:lnTo>
                  <a:lnTo>
                    <a:pt x="282900" y="360850"/>
                  </a:lnTo>
                  <a:lnTo>
                    <a:pt x="289519" y="315225"/>
                  </a:lnTo>
                  <a:lnTo>
                    <a:pt x="307034" y="323742"/>
                  </a:lnTo>
                  <a:lnTo>
                    <a:pt x="358914" y="349071"/>
                  </a:lnTo>
                  <a:cubicBezTo>
                    <a:pt x="358914" y="349071"/>
                    <a:pt x="375321" y="355404"/>
                    <a:pt x="374370" y="377409"/>
                  </a:cubicBezTo>
                  <a:close/>
                  <a:moveTo>
                    <a:pt x="436639" y="436268"/>
                  </a:moveTo>
                  <a:lnTo>
                    <a:pt x="392297" y="436268"/>
                  </a:lnTo>
                  <a:lnTo>
                    <a:pt x="392297" y="377725"/>
                  </a:lnTo>
                  <a:cubicBezTo>
                    <a:pt x="393786" y="343151"/>
                    <a:pt x="366325" y="332702"/>
                    <a:pt x="365977" y="332639"/>
                  </a:cubicBezTo>
                  <a:lnTo>
                    <a:pt x="271181" y="286413"/>
                  </a:lnTo>
                  <a:lnTo>
                    <a:pt x="271181" y="253199"/>
                  </a:lnTo>
                  <a:cubicBezTo>
                    <a:pt x="272701" y="251268"/>
                    <a:pt x="273937" y="249590"/>
                    <a:pt x="274538" y="248704"/>
                  </a:cubicBezTo>
                  <a:cubicBezTo>
                    <a:pt x="293535" y="226806"/>
                    <a:pt x="304092" y="198849"/>
                    <a:pt x="304311" y="169866"/>
                  </a:cubicBezTo>
                  <a:cubicBezTo>
                    <a:pt x="304659" y="170056"/>
                    <a:pt x="346467" y="128389"/>
                    <a:pt x="346467" y="128389"/>
                  </a:cubicBezTo>
                  <a:lnTo>
                    <a:pt x="323314" y="78806"/>
                  </a:lnTo>
                  <a:lnTo>
                    <a:pt x="227726" y="37646"/>
                  </a:lnTo>
                  <a:lnTo>
                    <a:pt x="131536" y="78806"/>
                  </a:lnTo>
                  <a:lnTo>
                    <a:pt x="108320" y="129212"/>
                  </a:lnTo>
                  <a:cubicBezTo>
                    <a:pt x="108320" y="129212"/>
                    <a:pt x="149875" y="169866"/>
                    <a:pt x="150825" y="169327"/>
                  </a:cubicBezTo>
                  <a:cubicBezTo>
                    <a:pt x="150949" y="198504"/>
                    <a:pt x="161537" y="226667"/>
                    <a:pt x="180661" y="248704"/>
                  </a:cubicBezTo>
                  <a:cubicBezTo>
                    <a:pt x="181294" y="249590"/>
                    <a:pt x="182529" y="251268"/>
                    <a:pt x="184050" y="253199"/>
                  </a:cubicBezTo>
                  <a:lnTo>
                    <a:pt x="184050" y="286824"/>
                  </a:lnTo>
                  <a:lnTo>
                    <a:pt x="90995" y="332291"/>
                  </a:lnTo>
                  <a:cubicBezTo>
                    <a:pt x="89824" y="332702"/>
                    <a:pt x="62490" y="343151"/>
                    <a:pt x="63820" y="377345"/>
                  </a:cubicBezTo>
                  <a:lnTo>
                    <a:pt x="63820" y="436490"/>
                  </a:lnTo>
                  <a:lnTo>
                    <a:pt x="19479" y="436490"/>
                  </a:lnTo>
                  <a:lnTo>
                    <a:pt x="19479" y="19472"/>
                  </a:lnTo>
                  <a:lnTo>
                    <a:pt x="436639" y="19472"/>
                  </a:lnTo>
                  <a:close/>
                </a:path>
              </a:pathLst>
            </a:custGeom>
            <a:solidFill>
              <a:schemeClr val="dk1"/>
            </a:solidFill>
            <a:ln>
              <a:noFill/>
            </a:ln>
          </p:spPr>
          <p:txBody>
            <a:bodyPr spcFirstLastPara="1" wrap="square" lIns="119350" tIns="59675" rIns="119350" bIns="59675" anchor="ctr" anchorCtr="0">
              <a:noAutofit/>
            </a:bodyPr>
            <a:lstStyle/>
            <a:p>
              <a:pPr marL="0" marR="0" lvl="0" indent="0" algn="ctr" rtl="0">
                <a:lnSpc>
                  <a:spcPct val="100000"/>
                </a:lnSpc>
                <a:spcBef>
                  <a:spcPts val="0"/>
                </a:spcBef>
                <a:spcAft>
                  <a:spcPts val="0"/>
                </a:spcAft>
                <a:buClr>
                  <a:srgbClr val="000000"/>
                </a:buClr>
                <a:buSzPts val="2300"/>
                <a:buFont typeface="Arial"/>
                <a:buNone/>
              </a:pPr>
              <a:endParaRPr sz="2300" b="0" i="0" u="none" strike="noStrike" cap="none">
                <a:solidFill>
                  <a:srgbClr val="000000"/>
                </a:solidFill>
                <a:latin typeface="Arial"/>
                <a:ea typeface="Arial"/>
                <a:cs typeface="Arial"/>
                <a:sym typeface="Arial"/>
              </a:endParaRPr>
            </a:p>
          </p:txBody>
        </p:sp>
        <p:sp>
          <p:nvSpPr>
            <p:cNvPr id="1603" name="Google Shape;1603;p164"/>
            <p:cNvSpPr/>
            <p:nvPr/>
          </p:nvSpPr>
          <p:spPr>
            <a:xfrm>
              <a:off x="2278475" y="3361679"/>
              <a:ext cx="69584" cy="66141"/>
            </a:xfrm>
            <a:custGeom>
              <a:avLst/>
              <a:gdLst/>
              <a:ahLst/>
              <a:cxnLst/>
              <a:rect l="l" t="t" r="r" b="b"/>
              <a:pathLst>
                <a:path w="69584" h="66141" extrusionOk="0">
                  <a:moveTo>
                    <a:pt x="45545" y="21752"/>
                  </a:moveTo>
                  <a:lnTo>
                    <a:pt x="34808" y="0"/>
                  </a:lnTo>
                  <a:lnTo>
                    <a:pt x="24040" y="21752"/>
                  </a:lnTo>
                  <a:lnTo>
                    <a:pt x="0" y="25266"/>
                  </a:lnTo>
                  <a:lnTo>
                    <a:pt x="17388" y="42205"/>
                  </a:lnTo>
                  <a:lnTo>
                    <a:pt x="13303" y="66142"/>
                  </a:lnTo>
                  <a:lnTo>
                    <a:pt x="34808" y="54838"/>
                  </a:lnTo>
                  <a:lnTo>
                    <a:pt x="56282" y="66142"/>
                  </a:lnTo>
                  <a:lnTo>
                    <a:pt x="52197" y="42205"/>
                  </a:lnTo>
                  <a:lnTo>
                    <a:pt x="69585" y="25266"/>
                  </a:lnTo>
                  <a:lnTo>
                    <a:pt x="45545" y="21752"/>
                  </a:lnTo>
                  <a:close/>
                </a:path>
              </a:pathLst>
            </a:custGeom>
            <a:solidFill>
              <a:schemeClr val="dk1"/>
            </a:solidFill>
            <a:ln>
              <a:noFill/>
            </a:ln>
          </p:spPr>
          <p:txBody>
            <a:bodyPr spcFirstLastPara="1" wrap="square" lIns="119350" tIns="59675" rIns="119350" bIns="59675" anchor="ctr" anchorCtr="0">
              <a:noAutofit/>
            </a:bodyPr>
            <a:lstStyle/>
            <a:p>
              <a:pPr marL="0" marR="0" lvl="0" indent="0" algn="ctr" rtl="0">
                <a:lnSpc>
                  <a:spcPct val="100000"/>
                </a:lnSpc>
                <a:spcBef>
                  <a:spcPts val="0"/>
                </a:spcBef>
                <a:spcAft>
                  <a:spcPts val="0"/>
                </a:spcAft>
                <a:buClr>
                  <a:srgbClr val="000000"/>
                </a:buClr>
                <a:buSzPts val="2300"/>
                <a:buFont typeface="Arial"/>
                <a:buNone/>
              </a:pPr>
              <a:endParaRPr sz="2300" b="0" i="0" u="none" strike="noStrike" cap="none">
                <a:solidFill>
                  <a:srgbClr val="000000"/>
                </a:solidFill>
                <a:latin typeface="Arial"/>
                <a:ea typeface="Arial"/>
                <a:cs typeface="Arial"/>
                <a:sym typeface="Arial"/>
              </a:endParaRPr>
            </a:p>
          </p:txBody>
        </p:sp>
        <p:sp>
          <p:nvSpPr>
            <p:cNvPr id="1604" name="Google Shape;1604;p164"/>
            <p:cNvSpPr/>
            <p:nvPr/>
          </p:nvSpPr>
          <p:spPr>
            <a:xfrm>
              <a:off x="2222035" y="3139350"/>
              <a:ext cx="2026" cy="50"/>
            </a:xfrm>
            <a:custGeom>
              <a:avLst/>
              <a:gdLst/>
              <a:ahLst/>
              <a:cxnLst/>
              <a:rect l="l" t="t" r="r" b="b"/>
              <a:pathLst>
                <a:path w="2026" h="50" extrusionOk="0">
                  <a:moveTo>
                    <a:pt x="2027" y="0"/>
                  </a:moveTo>
                  <a:lnTo>
                    <a:pt x="0" y="0"/>
                  </a:lnTo>
                  <a:lnTo>
                    <a:pt x="728" y="0"/>
                  </a:lnTo>
                  <a:cubicBezTo>
                    <a:pt x="1172" y="95"/>
                    <a:pt x="1489" y="32"/>
                    <a:pt x="2027" y="0"/>
                  </a:cubicBezTo>
                  <a:close/>
                </a:path>
              </a:pathLst>
            </a:custGeom>
            <a:solidFill>
              <a:schemeClr val="dk1"/>
            </a:solidFill>
            <a:ln>
              <a:noFill/>
            </a:ln>
          </p:spPr>
          <p:txBody>
            <a:bodyPr spcFirstLastPara="1" wrap="square" lIns="119350" tIns="59675" rIns="119350" bIns="59675" anchor="ctr" anchorCtr="0">
              <a:noAutofit/>
            </a:bodyPr>
            <a:lstStyle/>
            <a:p>
              <a:pPr marL="0" marR="0" lvl="0" indent="0" algn="ctr" rtl="0">
                <a:lnSpc>
                  <a:spcPct val="100000"/>
                </a:lnSpc>
                <a:spcBef>
                  <a:spcPts val="0"/>
                </a:spcBef>
                <a:spcAft>
                  <a:spcPts val="0"/>
                </a:spcAft>
                <a:buClr>
                  <a:srgbClr val="000000"/>
                </a:buClr>
                <a:buSzPts val="2300"/>
                <a:buFont typeface="Arial"/>
                <a:buNone/>
              </a:pPr>
              <a:endParaRPr sz="2300" b="0" i="0" u="none" strike="noStrike" cap="none">
                <a:solidFill>
                  <a:srgbClr val="000000"/>
                </a:solidFill>
                <a:latin typeface="Arial"/>
                <a:ea typeface="Arial"/>
                <a:cs typeface="Arial"/>
                <a:sym typeface="Arial"/>
              </a:endParaRPr>
            </a:p>
          </p:txBody>
        </p:sp>
      </p:grpSp>
      <p:sp>
        <p:nvSpPr>
          <p:cNvPr id="1605" name="Google Shape;1605;p164"/>
          <p:cNvSpPr/>
          <p:nvPr/>
        </p:nvSpPr>
        <p:spPr>
          <a:xfrm>
            <a:off x="387083" y="1143336"/>
            <a:ext cx="400935" cy="396000"/>
          </a:xfrm>
          <a:custGeom>
            <a:avLst/>
            <a:gdLst/>
            <a:ahLst/>
            <a:cxnLst/>
            <a:rect l="l" t="t" r="r" b="b"/>
            <a:pathLst>
              <a:path w="576" h="576" extrusionOk="0">
                <a:moveTo>
                  <a:pt x="0" y="0"/>
                </a:moveTo>
                <a:cubicBezTo>
                  <a:pt x="0" y="576"/>
                  <a:pt x="0" y="576"/>
                  <a:pt x="0" y="576"/>
                </a:cubicBezTo>
                <a:cubicBezTo>
                  <a:pt x="576" y="576"/>
                  <a:pt x="576" y="576"/>
                  <a:pt x="576" y="576"/>
                </a:cubicBezTo>
                <a:cubicBezTo>
                  <a:pt x="576" y="0"/>
                  <a:pt x="576" y="0"/>
                  <a:pt x="576" y="0"/>
                </a:cubicBezTo>
                <a:lnTo>
                  <a:pt x="0" y="0"/>
                </a:lnTo>
                <a:close/>
                <a:moveTo>
                  <a:pt x="220" y="23"/>
                </a:moveTo>
                <a:cubicBezTo>
                  <a:pt x="441" y="23"/>
                  <a:pt x="441" y="23"/>
                  <a:pt x="441" y="23"/>
                </a:cubicBezTo>
                <a:cubicBezTo>
                  <a:pt x="441" y="67"/>
                  <a:pt x="441" y="67"/>
                  <a:pt x="441" y="67"/>
                </a:cubicBezTo>
                <a:cubicBezTo>
                  <a:pt x="220" y="67"/>
                  <a:pt x="220" y="67"/>
                  <a:pt x="220" y="67"/>
                </a:cubicBezTo>
                <a:lnTo>
                  <a:pt x="220" y="23"/>
                </a:lnTo>
                <a:close/>
                <a:moveTo>
                  <a:pt x="196" y="67"/>
                </a:moveTo>
                <a:cubicBezTo>
                  <a:pt x="134" y="67"/>
                  <a:pt x="134" y="67"/>
                  <a:pt x="134" y="67"/>
                </a:cubicBezTo>
                <a:cubicBezTo>
                  <a:pt x="134" y="23"/>
                  <a:pt x="134" y="23"/>
                  <a:pt x="134" y="23"/>
                </a:cubicBezTo>
                <a:cubicBezTo>
                  <a:pt x="196" y="23"/>
                  <a:pt x="196" y="23"/>
                  <a:pt x="196" y="23"/>
                </a:cubicBezTo>
                <a:lnTo>
                  <a:pt x="196" y="67"/>
                </a:lnTo>
                <a:close/>
                <a:moveTo>
                  <a:pt x="553" y="552"/>
                </a:moveTo>
                <a:cubicBezTo>
                  <a:pt x="23" y="552"/>
                  <a:pt x="23" y="552"/>
                  <a:pt x="23" y="552"/>
                </a:cubicBezTo>
                <a:cubicBezTo>
                  <a:pt x="23" y="23"/>
                  <a:pt x="23" y="23"/>
                  <a:pt x="23" y="23"/>
                </a:cubicBezTo>
                <a:cubicBezTo>
                  <a:pt x="110" y="23"/>
                  <a:pt x="110" y="23"/>
                  <a:pt x="110" y="23"/>
                </a:cubicBezTo>
                <a:cubicBezTo>
                  <a:pt x="110" y="67"/>
                  <a:pt x="110" y="67"/>
                  <a:pt x="110" y="67"/>
                </a:cubicBezTo>
                <a:cubicBezTo>
                  <a:pt x="70" y="67"/>
                  <a:pt x="70" y="67"/>
                  <a:pt x="70" y="67"/>
                </a:cubicBezTo>
                <a:cubicBezTo>
                  <a:pt x="70" y="250"/>
                  <a:pt x="70" y="250"/>
                  <a:pt x="70" y="250"/>
                </a:cubicBezTo>
                <a:cubicBezTo>
                  <a:pt x="110" y="250"/>
                  <a:pt x="110" y="250"/>
                  <a:pt x="110" y="250"/>
                </a:cubicBezTo>
                <a:cubicBezTo>
                  <a:pt x="110" y="297"/>
                  <a:pt x="110" y="297"/>
                  <a:pt x="110" y="297"/>
                </a:cubicBezTo>
                <a:cubicBezTo>
                  <a:pt x="78" y="303"/>
                  <a:pt x="54" y="330"/>
                  <a:pt x="54" y="362"/>
                </a:cubicBezTo>
                <a:cubicBezTo>
                  <a:pt x="54" y="441"/>
                  <a:pt x="122" y="519"/>
                  <a:pt x="122" y="519"/>
                </a:cubicBezTo>
                <a:cubicBezTo>
                  <a:pt x="122" y="519"/>
                  <a:pt x="189" y="441"/>
                  <a:pt x="189" y="362"/>
                </a:cubicBezTo>
                <a:cubicBezTo>
                  <a:pt x="189" y="330"/>
                  <a:pt x="165" y="303"/>
                  <a:pt x="134" y="297"/>
                </a:cubicBezTo>
                <a:cubicBezTo>
                  <a:pt x="134" y="250"/>
                  <a:pt x="134" y="250"/>
                  <a:pt x="134" y="250"/>
                </a:cubicBezTo>
                <a:cubicBezTo>
                  <a:pt x="275" y="250"/>
                  <a:pt x="275" y="250"/>
                  <a:pt x="275" y="250"/>
                </a:cubicBezTo>
                <a:cubicBezTo>
                  <a:pt x="275" y="296"/>
                  <a:pt x="275" y="296"/>
                  <a:pt x="275" y="296"/>
                </a:cubicBezTo>
                <a:cubicBezTo>
                  <a:pt x="243" y="302"/>
                  <a:pt x="218" y="330"/>
                  <a:pt x="218" y="364"/>
                </a:cubicBezTo>
                <a:cubicBezTo>
                  <a:pt x="218" y="433"/>
                  <a:pt x="276" y="507"/>
                  <a:pt x="279" y="510"/>
                </a:cubicBezTo>
                <a:cubicBezTo>
                  <a:pt x="288" y="522"/>
                  <a:pt x="288" y="522"/>
                  <a:pt x="288" y="522"/>
                </a:cubicBezTo>
                <a:cubicBezTo>
                  <a:pt x="297" y="510"/>
                  <a:pt x="297" y="510"/>
                  <a:pt x="297" y="510"/>
                </a:cubicBezTo>
                <a:cubicBezTo>
                  <a:pt x="300" y="507"/>
                  <a:pt x="358" y="433"/>
                  <a:pt x="358" y="364"/>
                </a:cubicBezTo>
                <a:cubicBezTo>
                  <a:pt x="358" y="330"/>
                  <a:pt x="332" y="301"/>
                  <a:pt x="299" y="295"/>
                </a:cubicBezTo>
                <a:cubicBezTo>
                  <a:pt x="299" y="226"/>
                  <a:pt x="299" y="226"/>
                  <a:pt x="299" y="226"/>
                </a:cubicBezTo>
                <a:cubicBezTo>
                  <a:pt x="134" y="226"/>
                  <a:pt x="134" y="226"/>
                  <a:pt x="134" y="226"/>
                </a:cubicBezTo>
                <a:cubicBezTo>
                  <a:pt x="134" y="91"/>
                  <a:pt x="134" y="91"/>
                  <a:pt x="134" y="91"/>
                </a:cubicBezTo>
                <a:cubicBezTo>
                  <a:pt x="196" y="91"/>
                  <a:pt x="196" y="91"/>
                  <a:pt x="196" y="91"/>
                </a:cubicBezTo>
                <a:cubicBezTo>
                  <a:pt x="196" y="151"/>
                  <a:pt x="196" y="151"/>
                  <a:pt x="196" y="151"/>
                </a:cubicBezTo>
                <a:cubicBezTo>
                  <a:pt x="490" y="151"/>
                  <a:pt x="490" y="151"/>
                  <a:pt x="490" y="151"/>
                </a:cubicBezTo>
                <a:cubicBezTo>
                  <a:pt x="490" y="196"/>
                  <a:pt x="490" y="196"/>
                  <a:pt x="490" y="196"/>
                </a:cubicBezTo>
                <a:cubicBezTo>
                  <a:pt x="442" y="196"/>
                  <a:pt x="442" y="196"/>
                  <a:pt x="442" y="196"/>
                </a:cubicBezTo>
                <a:cubicBezTo>
                  <a:pt x="442" y="295"/>
                  <a:pt x="442" y="295"/>
                  <a:pt x="442" y="295"/>
                </a:cubicBezTo>
                <a:cubicBezTo>
                  <a:pt x="409" y="301"/>
                  <a:pt x="384" y="330"/>
                  <a:pt x="384" y="364"/>
                </a:cubicBezTo>
                <a:cubicBezTo>
                  <a:pt x="384" y="433"/>
                  <a:pt x="442" y="507"/>
                  <a:pt x="444" y="510"/>
                </a:cubicBezTo>
                <a:cubicBezTo>
                  <a:pt x="454" y="522"/>
                  <a:pt x="454" y="522"/>
                  <a:pt x="454" y="522"/>
                </a:cubicBezTo>
                <a:cubicBezTo>
                  <a:pt x="463" y="510"/>
                  <a:pt x="463" y="510"/>
                  <a:pt x="463" y="510"/>
                </a:cubicBezTo>
                <a:cubicBezTo>
                  <a:pt x="465" y="507"/>
                  <a:pt x="523" y="433"/>
                  <a:pt x="523" y="364"/>
                </a:cubicBezTo>
                <a:cubicBezTo>
                  <a:pt x="523" y="330"/>
                  <a:pt x="498" y="301"/>
                  <a:pt x="466" y="295"/>
                </a:cubicBezTo>
                <a:cubicBezTo>
                  <a:pt x="466" y="220"/>
                  <a:pt x="466" y="220"/>
                  <a:pt x="466" y="220"/>
                </a:cubicBezTo>
                <a:cubicBezTo>
                  <a:pt x="514" y="220"/>
                  <a:pt x="514" y="220"/>
                  <a:pt x="514" y="220"/>
                </a:cubicBezTo>
                <a:cubicBezTo>
                  <a:pt x="514" y="127"/>
                  <a:pt x="514" y="127"/>
                  <a:pt x="514" y="127"/>
                </a:cubicBezTo>
                <a:cubicBezTo>
                  <a:pt x="220" y="127"/>
                  <a:pt x="220" y="127"/>
                  <a:pt x="220" y="127"/>
                </a:cubicBezTo>
                <a:cubicBezTo>
                  <a:pt x="220" y="91"/>
                  <a:pt x="220" y="91"/>
                  <a:pt x="220" y="91"/>
                </a:cubicBezTo>
                <a:cubicBezTo>
                  <a:pt x="465" y="91"/>
                  <a:pt x="465" y="91"/>
                  <a:pt x="465" y="91"/>
                </a:cubicBezTo>
                <a:cubicBezTo>
                  <a:pt x="465" y="23"/>
                  <a:pt x="465" y="23"/>
                  <a:pt x="465" y="23"/>
                </a:cubicBezTo>
                <a:cubicBezTo>
                  <a:pt x="553" y="23"/>
                  <a:pt x="553" y="23"/>
                  <a:pt x="553" y="23"/>
                </a:cubicBezTo>
                <a:lnTo>
                  <a:pt x="553" y="552"/>
                </a:lnTo>
                <a:close/>
                <a:moveTo>
                  <a:pt x="110" y="91"/>
                </a:moveTo>
                <a:cubicBezTo>
                  <a:pt x="110" y="226"/>
                  <a:pt x="110" y="226"/>
                  <a:pt x="110" y="226"/>
                </a:cubicBezTo>
                <a:cubicBezTo>
                  <a:pt x="94" y="226"/>
                  <a:pt x="94" y="226"/>
                  <a:pt x="94" y="226"/>
                </a:cubicBezTo>
                <a:cubicBezTo>
                  <a:pt x="94" y="91"/>
                  <a:pt x="94" y="91"/>
                  <a:pt x="94" y="91"/>
                </a:cubicBezTo>
                <a:lnTo>
                  <a:pt x="110" y="91"/>
                </a:lnTo>
                <a:close/>
                <a:moveTo>
                  <a:pt x="122" y="330"/>
                </a:moveTo>
                <a:cubicBezTo>
                  <a:pt x="141" y="330"/>
                  <a:pt x="156" y="345"/>
                  <a:pt x="156" y="364"/>
                </a:cubicBezTo>
                <a:cubicBezTo>
                  <a:pt x="156" y="384"/>
                  <a:pt x="141" y="399"/>
                  <a:pt x="122" y="399"/>
                </a:cubicBezTo>
                <a:cubicBezTo>
                  <a:pt x="102" y="399"/>
                  <a:pt x="87" y="384"/>
                  <a:pt x="87" y="364"/>
                </a:cubicBezTo>
                <a:cubicBezTo>
                  <a:pt x="87" y="345"/>
                  <a:pt x="102" y="330"/>
                  <a:pt x="122" y="330"/>
                </a:cubicBezTo>
                <a:close/>
                <a:moveTo>
                  <a:pt x="288" y="318"/>
                </a:moveTo>
                <a:cubicBezTo>
                  <a:pt x="313" y="318"/>
                  <a:pt x="334" y="339"/>
                  <a:pt x="334" y="364"/>
                </a:cubicBezTo>
                <a:cubicBezTo>
                  <a:pt x="334" y="409"/>
                  <a:pt x="304" y="459"/>
                  <a:pt x="288" y="482"/>
                </a:cubicBezTo>
                <a:cubicBezTo>
                  <a:pt x="272" y="459"/>
                  <a:pt x="242" y="409"/>
                  <a:pt x="242" y="364"/>
                </a:cubicBezTo>
                <a:cubicBezTo>
                  <a:pt x="242" y="339"/>
                  <a:pt x="263" y="318"/>
                  <a:pt x="288" y="318"/>
                </a:cubicBezTo>
                <a:close/>
                <a:moveTo>
                  <a:pt x="454" y="318"/>
                </a:moveTo>
                <a:cubicBezTo>
                  <a:pt x="479" y="318"/>
                  <a:pt x="499" y="339"/>
                  <a:pt x="499" y="364"/>
                </a:cubicBezTo>
                <a:cubicBezTo>
                  <a:pt x="499" y="409"/>
                  <a:pt x="469" y="459"/>
                  <a:pt x="454" y="482"/>
                </a:cubicBezTo>
                <a:cubicBezTo>
                  <a:pt x="438" y="459"/>
                  <a:pt x="408" y="409"/>
                  <a:pt x="408" y="364"/>
                </a:cubicBezTo>
                <a:cubicBezTo>
                  <a:pt x="408" y="339"/>
                  <a:pt x="428" y="318"/>
                  <a:pt x="454" y="318"/>
                </a:cubicBezTo>
                <a:close/>
                <a:moveTo>
                  <a:pt x="288" y="401"/>
                </a:moveTo>
                <a:cubicBezTo>
                  <a:pt x="308" y="401"/>
                  <a:pt x="325" y="385"/>
                  <a:pt x="325" y="364"/>
                </a:cubicBezTo>
                <a:cubicBezTo>
                  <a:pt x="325" y="344"/>
                  <a:pt x="308" y="327"/>
                  <a:pt x="288" y="327"/>
                </a:cubicBezTo>
                <a:cubicBezTo>
                  <a:pt x="268" y="327"/>
                  <a:pt x="251" y="344"/>
                  <a:pt x="251" y="364"/>
                </a:cubicBezTo>
                <a:cubicBezTo>
                  <a:pt x="251" y="385"/>
                  <a:pt x="268" y="401"/>
                  <a:pt x="288" y="401"/>
                </a:cubicBezTo>
                <a:close/>
                <a:moveTo>
                  <a:pt x="288" y="351"/>
                </a:moveTo>
                <a:cubicBezTo>
                  <a:pt x="295" y="351"/>
                  <a:pt x="301" y="357"/>
                  <a:pt x="301" y="364"/>
                </a:cubicBezTo>
                <a:cubicBezTo>
                  <a:pt x="301" y="371"/>
                  <a:pt x="295" y="377"/>
                  <a:pt x="288" y="377"/>
                </a:cubicBezTo>
                <a:cubicBezTo>
                  <a:pt x="281" y="377"/>
                  <a:pt x="275" y="371"/>
                  <a:pt x="275" y="364"/>
                </a:cubicBezTo>
                <a:cubicBezTo>
                  <a:pt x="275" y="357"/>
                  <a:pt x="281" y="351"/>
                  <a:pt x="288" y="351"/>
                </a:cubicBezTo>
                <a:close/>
                <a:moveTo>
                  <a:pt x="454" y="401"/>
                </a:moveTo>
                <a:cubicBezTo>
                  <a:pt x="474" y="401"/>
                  <a:pt x="490" y="385"/>
                  <a:pt x="490" y="364"/>
                </a:cubicBezTo>
                <a:cubicBezTo>
                  <a:pt x="490" y="344"/>
                  <a:pt x="474" y="327"/>
                  <a:pt x="454" y="327"/>
                </a:cubicBezTo>
                <a:cubicBezTo>
                  <a:pt x="433" y="327"/>
                  <a:pt x="417" y="344"/>
                  <a:pt x="417" y="364"/>
                </a:cubicBezTo>
                <a:cubicBezTo>
                  <a:pt x="417" y="385"/>
                  <a:pt x="433" y="401"/>
                  <a:pt x="454" y="401"/>
                </a:cubicBezTo>
                <a:close/>
                <a:moveTo>
                  <a:pt x="454" y="351"/>
                </a:moveTo>
                <a:cubicBezTo>
                  <a:pt x="461" y="351"/>
                  <a:pt x="466" y="357"/>
                  <a:pt x="466" y="364"/>
                </a:cubicBezTo>
                <a:cubicBezTo>
                  <a:pt x="466" y="371"/>
                  <a:pt x="461" y="377"/>
                  <a:pt x="454" y="377"/>
                </a:cubicBezTo>
                <a:cubicBezTo>
                  <a:pt x="446" y="377"/>
                  <a:pt x="441" y="371"/>
                  <a:pt x="441" y="364"/>
                </a:cubicBezTo>
                <a:cubicBezTo>
                  <a:pt x="441" y="357"/>
                  <a:pt x="446" y="351"/>
                  <a:pt x="454" y="351"/>
                </a:cubicBezTo>
                <a:close/>
                <a:moveTo>
                  <a:pt x="107" y="364"/>
                </a:moveTo>
                <a:cubicBezTo>
                  <a:pt x="107" y="356"/>
                  <a:pt x="113" y="349"/>
                  <a:pt x="122" y="349"/>
                </a:cubicBezTo>
                <a:cubicBezTo>
                  <a:pt x="130" y="349"/>
                  <a:pt x="137" y="356"/>
                  <a:pt x="137" y="364"/>
                </a:cubicBezTo>
                <a:cubicBezTo>
                  <a:pt x="137" y="373"/>
                  <a:pt x="130" y="379"/>
                  <a:pt x="122" y="379"/>
                </a:cubicBezTo>
                <a:cubicBezTo>
                  <a:pt x="113" y="379"/>
                  <a:pt x="107" y="373"/>
                  <a:pt x="107" y="364"/>
                </a:cubicBezTo>
                <a:close/>
              </a:path>
            </a:pathLst>
          </a:cu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1" i="0" u="none" strike="noStrike" cap="none">
              <a:solidFill>
                <a:srgbClr val="6E50A1"/>
              </a:solidFill>
              <a:latin typeface="Arial"/>
              <a:ea typeface="Arial"/>
              <a:cs typeface="Arial"/>
              <a:sym typeface="Arial"/>
            </a:endParaRPr>
          </a:p>
        </p:txBody>
      </p:sp>
      <p:sp>
        <p:nvSpPr>
          <p:cNvPr id="1606" name="Google Shape;1606;p164"/>
          <p:cNvSpPr/>
          <p:nvPr/>
        </p:nvSpPr>
        <p:spPr>
          <a:xfrm>
            <a:off x="2542691" y="1144261"/>
            <a:ext cx="400935" cy="396000"/>
          </a:xfrm>
          <a:custGeom>
            <a:avLst/>
            <a:gdLst/>
            <a:ahLst/>
            <a:cxnLst/>
            <a:rect l="l" t="t" r="r" b="b"/>
            <a:pathLst>
              <a:path w="576" h="576" extrusionOk="0">
                <a:moveTo>
                  <a:pt x="369" y="221"/>
                </a:moveTo>
                <a:cubicBezTo>
                  <a:pt x="352" y="237"/>
                  <a:pt x="352" y="237"/>
                  <a:pt x="352" y="237"/>
                </a:cubicBezTo>
                <a:cubicBezTo>
                  <a:pt x="400" y="285"/>
                  <a:pt x="400" y="285"/>
                  <a:pt x="400" y="285"/>
                </a:cubicBezTo>
                <a:cubicBezTo>
                  <a:pt x="519" y="167"/>
                  <a:pt x="519" y="167"/>
                  <a:pt x="519" y="167"/>
                </a:cubicBezTo>
                <a:cubicBezTo>
                  <a:pt x="501" y="150"/>
                  <a:pt x="501" y="150"/>
                  <a:pt x="501" y="150"/>
                </a:cubicBezTo>
                <a:cubicBezTo>
                  <a:pt x="400" y="251"/>
                  <a:pt x="400" y="251"/>
                  <a:pt x="400" y="251"/>
                </a:cubicBezTo>
                <a:lnTo>
                  <a:pt x="369" y="221"/>
                </a:lnTo>
                <a:close/>
                <a:moveTo>
                  <a:pt x="465" y="505"/>
                </a:moveTo>
                <a:cubicBezTo>
                  <a:pt x="465" y="505"/>
                  <a:pt x="465" y="505"/>
                  <a:pt x="465" y="505"/>
                </a:cubicBezTo>
                <a:cubicBezTo>
                  <a:pt x="464" y="505"/>
                  <a:pt x="404" y="474"/>
                  <a:pt x="379" y="446"/>
                </a:cubicBezTo>
                <a:cubicBezTo>
                  <a:pt x="379" y="371"/>
                  <a:pt x="379" y="371"/>
                  <a:pt x="379" y="371"/>
                </a:cubicBezTo>
                <a:cubicBezTo>
                  <a:pt x="383" y="366"/>
                  <a:pt x="386" y="361"/>
                  <a:pt x="390" y="355"/>
                </a:cubicBezTo>
                <a:cubicBezTo>
                  <a:pt x="369" y="343"/>
                  <a:pt x="369" y="343"/>
                  <a:pt x="369" y="343"/>
                </a:cubicBezTo>
                <a:cubicBezTo>
                  <a:pt x="366" y="349"/>
                  <a:pt x="362" y="354"/>
                  <a:pt x="358" y="359"/>
                </a:cubicBezTo>
                <a:cubicBezTo>
                  <a:pt x="332" y="388"/>
                  <a:pt x="316" y="401"/>
                  <a:pt x="289" y="401"/>
                </a:cubicBezTo>
                <a:cubicBezTo>
                  <a:pt x="261" y="401"/>
                  <a:pt x="245" y="388"/>
                  <a:pt x="219" y="359"/>
                </a:cubicBezTo>
                <a:cubicBezTo>
                  <a:pt x="187" y="323"/>
                  <a:pt x="181" y="254"/>
                  <a:pt x="181" y="201"/>
                </a:cubicBezTo>
                <a:cubicBezTo>
                  <a:pt x="181" y="134"/>
                  <a:pt x="229" y="79"/>
                  <a:pt x="289" y="79"/>
                </a:cubicBezTo>
                <a:cubicBezTo>
                  <a:pt x="326" y="79"/>
                  <a:pt x="361" y="101"/>
                  <a:pt x="381" y="138"/>
                </a:cubicBezTo>
                <a:cubicBezTo>
                  <a:pt x="402" y="127"/>
                  <a:pt x="402" y="127"/>
                  <a:pt x="402" y="127"/>
                </a:cubicBezTo>
                <a:cubicBezTo>
                  <a:pt x="378" y="82"/>
                  <a:pt x="335" y="55"/>
                  <a:pt x="289" y="55"/>
                </a:cubicBezTo>
                <a:cubicBezTo>
                  <a:pt x="216" y="55"/>
                  <a:pt x="156" y="121"/>
                  <a:pt x="156" y="201"/>
                </a:cubicBezTo>
                <a:cubicBezTo>
                  <a:pt x="156" y="298"/>
                  <a:pt x="179" y="347"/>
                  <a:pt x="198" y="372"/>
                </a:cubicBezTo>
                <a:cubicBezTo>
                  <a:pt x="198" y="446"/>
                  <a:pt x="198" y="446"/>
                  <a:pt x="198" y="446"/>
                </a:cubicBezTo>
                <a:cubicBezTo>
                  <a:pt x="173" y="474"/>
                  <a:pt x="112" y="505"/>
                  <a:pt x="112" y="505"/>
                </a:cubicBezTo>
                <a:cubicBezTo>
                  <a:pt x="123" y="527"/>
                  <a:pt x="123" y="527"/>
                  <a:pt x="123" y="527"/>
                </a:cubicBezTo>
                <a:cubicBezTo>
                  <a:pt x="126" y="525"/>
                  <a:pt x="193" y="490"/>
                  <a:pt x="220" y="457"/>
                </a:cubicBezTo>
                <a:cubicBezTo>
                  <a:pt x="222" y="454"/>
                  <a:pt x="221" y="455"/>
                  <a:pt x="222" y="454"/>
                </a:cubicBezTo>
                <a:cubicBezTo>
                  <a:pt x="222" y="397"/>
                  <a:pt x="222" y="397"/>
                  <a:pt x="222" y="397"/>
                </a:cubicBezTo>
                <a:cubicBezTo>
                  <a:pt x="243" y="415"/>
                  <a:pt x="262" y="425"/>
                  <a:pt x="289" y="425"/>
                </a:cubicBezTo>
                <a:cubicBezTo>
                  <a:pt x="316" y="425"/>
                  <a:pt x="335" y="415"/>
                  <a:pt x="355" y="397"/>
                </a:cubicBezTo>
                <a:cubicBezTo>
                  <a:pt x="355" y="454"/>
                  <a:pt x="355" y="454"/>
                  <a:pt x="355" y="454"/>
                </a:cubicBezTo>
                <a:cubicBezTo>
                  <a:pt x="357" y="457"/>
                  <a:pt x="356" y="456"/>
                  <a:pt x="357" y="457"/>
                </a:cubicBezTo>
                <a:cubicBezTo>
                  <a:pt x="384" y="490"/>
                  <a:pt x="451" y="525"/>
                  <a:pt x="454" y="527"/>
                </a:cubicBezTo>
                <a:lnTo>
                  <a:pt x="465" y="505"/>
                </a:lnTo>
                <a:close/>
                <a:moveTo>
                  <a:pt x="307" y="240"/>
                </a:moveTo>
                <a:cubicBezTo>
                  <a:pt x="307" y="240"/>
                  <a:pt x="307" y="240"/>
                  <a:pt x="307" y="240"/>
                </a:cubicBezTo>
                <a:cubicBezTo>
                  <a:pt x="307" y="293"/>
                  <a:pt x="350" y="336"/>
                  <a:pt x="403" y="336"/>
                </a:cubicBezTo>
                <a:cubicBezTo>
                  <a:pt x="456" y="336"/>
                  <a:pt x="499" y="293"/>
                  <a:pt x="499" y="240"/>
                </a:cubicBezTo>
                <a:cubicBezTo>
                  <a:pt x="499" y="233"/>
                  <a:pt x="498" y="227"/>
                  <a:pt x="497" y="221"/>
                </a:cubicBezTo>
                <a:cubicBezTo>
                  <a:pt x="473" y="226"/>
                  <a:pt x="473" y="226"/>
                  <a:pt x="473" y="226"/>
                </a:cubicBezTo>
                <a:cubicBezTo>
                  <a:pt x="474" y="230"/>
                  <a:pt x="475" y="235"/>
                  <a:pt x="475" y="240"/>
                </a:cubicBezTo>
                <a:cubicBezTo>
                  <a:pt x="475" y="280"/>
                  <a:pt x="443" y="312"/>
                  <a:pt x="403" y="312"/>
                </a:cubicBezTo>
                <a:cubicBezTo>
                  <a:pt x="363" y="312"/>
                  <a:pt x="331" y="280"/>
                  <a:pt x="331" y="240"/>
                </a:cubicBezTo>
                <a:cubicBezTo>
                  <a:pt x="331" y="200"/>
                  <a:pt x="363" y="168"/>
                  <a:pt x="403" y="168"/>
                </a:cubicBezTo>
                <a:cubicBezTo>
                  <a:pt x="419" y="168"/>
                  <a:pt x="436" y="174"/>
                  <a:pt x="449" y="184"/>
                </a:cubicBezTo>
                <a:cubicBezTo>
                  <a:pt x="464" y="166"/>
                  <a:pt x="464" y="166"/>
                  <a:pt x="464" y="166"/>
                </a:cubicBezTo>
                <a:cubicBezTo>
                  <a:pt x="447" y="152"/>
                  <a:pt x="425" y="144"/>
                  <a:pt x="403" y="144"/>
                </a:cubicBezTo>
                <a:cubicBezTo>
                  <a:pt x="350" y="144"/>
                  <a:pt x="307" y="187"/>
                  <a:pt x="307" y="240"/>
                </a:cubicBezTo>
                <a:close/>
                <a:moveTo>
                  <a:pt x="25" y="420"/>
                </a:moveTo>
                <a:cubicBezTo>
                  <a:pt x="0" y="420"/>
                  <a:pt x="0" y="420"/>
                  <a:pt x="0" y="420"/>
                </a:cubicBezTo>
                <a:cubicBezTo>
                  <a:pt x="0" y="576"/>
                  <a:pt x="0" y="576"/>
                  <a:pt x="0" y="576"/>
                </a:cubicBezTo>
                <a:cubicBezTo>
                  <a:pt x="156" y="576"/>
                  <a:pt x="156" y="576"/>
                  <a:pt x="156" y="576"/>
                </a:cubicBezTo>
                <a:cubicBezTo>
                  <a:pt x="156" y="551"/>
                  <a:pt x="156" y="551"/>
                  <a:pt x="156" y="551"/>
                </a:cubicBezTo>
                <a:cubicBezTo>
                  <a:pt x="25" y="551"/>
                  <a:pt x="25" y="551"/>
                  <a:pt x="25" y="551"/>
                </a:cubicBezTo>
                <a:lnTo>
                  <a:pt x="25" y="420"/>
                </a:lnTo>
                <a:close/>
                <a:moveTo>
                  <a:pt x="552" y="551"/>
                </a:moveTo>
                <a:cubicBezTo>
                  <a:pt x="420" y="551"/>
                  <a:pt x="420" y="551"/>
                  <a:pt x="420" y="551"/>
                </a:cubicBezTo>
                <a:cubicBezTo>
                  <a:pt x="420" y="576"/>
                  <a:pt x="420" y="576"/>
                  <a:pt x="420" y="576"/>
                </a:cubicBezTo>
                <a:cubicBezTo>
                  <a:pt x="576" y="576"/>
                  <a:pt x="576" y="576"/>
                  <a:pt x="576" y="576"/>
                </a:cubicBezTo>
                <a:cubicBezTo>
                  <a:pt x="576" y="420"/>
                  <a:pt x="576" y="420"/>
                  <a:pt x="576" y="420"/>
                </a:cubicBezTo>
                <a:cubicBezTo>
                  <a:pt x="552" y="420"/>
                  <a:pt x="552" y="420"/>
                  <a:pt x="552" y="420"/>
                </a:cubicBezTo>
                <a:lnTo>
                  <a:pt x="552" y="551"/>
                </a:lnTo>
                <a:close/>
                <a:moveTo>
                  <a:pt x="420" y="0"/>
                </a:moveTo>
                <a:cubicBezTo>
                  <a:pt x="420" y="24"/>
                  <a:pt x="420" y="24"/>
                  <a:pt x="420" y="24"/>
                </a:cubicBezTo>
                <a:cubicBezTo>
                  <a:pt x="552" y="24"/>
                  <a:pt x="552" y="24"/>
                  <a:pt x="552" y="24"/>
                </a:cubicBezTo>
                <a:cubicBezTo>
                  <a:pt x="552" y="156"/>
                  <a:pt x="552" y="156"/>
                  <a:pt x="552" y="156"/>
                </a:cubicBezTo>
                <a:cubicBezTo>
                  <a:pt x="576" y="156"/>
                  <a:pt x="576" y="156"/>
                  <a:pt x="576" y="156"/>
                </a:cubicBezTo>
                <a:cubicBezTo>
                  <a:pt x="576" y="0"/>
                  <a:pt x="576" y="0"/>
                  <a:pt x="576" y="0"/>
                </a:cubicBezTo>
                <a:lnTo>
                  <a:pt x="420" y="0"/>
                </a:lnTo>
                <a:close/>
                <a:moveTo>
                  <a:pt x="25" y="24"/>
                </a:moveTo>
                <a:cubicBezTo>
                  <a:pt x="156" y="24"/>
                  <a:pt x="156" y="24"/>
                  <a:pt x="156" y="24"/>
                </a:cubicBezTo>
                <a:cubicBezTo>
                  <a:pt x="156" y="0"/>
                  <a:pt x="156" y="0"/>
                  <a:pt x="156" y="0"/>
                </a:cubicBezTo>
                <a:cubicBezTo>
                  <a:pt x="0" y="0"/>
                  <a:pt x="0" y="0"/>
                  <a:pt x="0" y="0"/>
                </a:cubicBezTo>
                <a:cubicBezTo>
                  <a:pt x="0" y="156"/>
                  <a:pt x="0" y="156"/>
                  <a:pt x="0" y="156"/>
                </a:cubicBezTo>
                <a:cubicBezTo>
                  <a:pt x="25" y="156"/>
                  <a:pt x="25" y="156"/>
                  <a:pt x="25" y="156"/>
                </a:cubicBezTo>
                <a:lnTo>
                  <a:pt x="25" y="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700"/>
              <a:buFont typeface="Arial"/>
              <a:buNone/>
            </a:pPr>
            <a:endParaRPr sz="700" b="0" i="0" u="none" strike="noStrike" cap="none">
              <a:solidFill>
                <a:srgbClr val="D04A02"/>
              </a:solidFill>
              <a:latin typeface="Arial"/>
              <a:ea typeface="Arial"/>
              <a:cs typeface="Arial"/>
              <a:sym typeface="Arial"/>
            </a:endParaRPr>
          </a:p>
        </p:txBody>
      </p:sp>
      <p:pic>
        <p:nvPicPr>
          <p:cNvPr id="46" name="Image 45" descr="https://lh7-us.googleusercontent.com/3raN05kevsB8cypD0cfaqRDWP02vWYiagXh-xYba10fS02kMWERu8SJI2w73lI4tRmpBNTYolx_7no8rbeSCZ4d_44sDTqrdsO0HCaP4005_0oL_AGZ0tES0nTdGz_LydyKGT8ON59y00L7tA6KrpgTsQQ=s2048"/>
          <p:cNvPicPr/>
          <p:nvPr/>
        </p:nvPicPr>
        <p:blipFill>
          <a:blip r:embed="rId3">
            <a:extLst>
              <a:ext uri="{28A0092B-C50C-407E-A947-70E740481C1C}">
                <a14:useLocalDpi xmlns:a14="http://schemas.microsoft.com/office/drawing/2010/main" val="0"/>
              </a:ext>
            </a:extLst>
          </a:blip>
          <a:srcRect/>
          <a:stretch>
            <a:fillRect/>
          </a:stretch>
        </p:blipFill>
        <p:spPr bwMode="auto">
          <a:xfrm>
            <a:off x="418140" y="4484705"/>
            <a:ext cx="583420" cy="22902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10"/>
        <p:cNvGrpSpPr/>
        <p:nvPr/>
      </p:nvGrpSpPr>
      <p:grpSpPr>
        <a:xfrm>
          <a:off x="0" y="0"/>
          <a:ext cx="0" cy="0"/>
          <a:chOff x="0" y="0"/>
          <a:chExt cx="0" cy="0"/>
        </a:xfrm>
      </p:grpSpPr>
      <p:sp>
        <p:nvSpPr>
          <p:cNvPr id="1611" name="Google Shape;1611;p165"/>
          <p:cNvSpPr/>
          <p:nvPr/>
        </p:nvSpPr>
        <p:spPr>
          <a:xfrm rot="-5400000" flipH="1">
            <a:off x="4637475" y="3736125"/>
            <a:ext cx="1132500" cy="1124400"/>
          </a:xfrm>
          <a:prstGeom prst="flowChartDelay">
            <a:avLst/>
          </a:prstGeom>
          <a:solidFill>
            <a:srgbClr val="F3F3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12" name="Google Shape;1612;p165"/>
          <p:cNvSpPr/>
          <p:nvPr/>
        </p:nvSpPr>
        <p:spPr>
          <a:xfrm>
            <a:off x="0" y="0"/>
            <a:ext cx="2044500" cy="5143500"/>
          </a:xfrm>
          <a:prstGeom prst="rect">
            <a:avLst/>
          </a:prstGeom>
          <a:solidFill>
            <a:srgbClr val="666666"/>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20000">
                <a:solidFill>
                  <a:schemeClr val="lt1"/>
                </a:solidFill>
              </a:rPr>
              <a:t>5</a:t>
            </a:r>
            <a:endParaRPr sz="20000">
              <a:solidFill>
                <a:schemeClr val="lt1"/>
              </a:solidFill>
            </a:endParaRPr>
          </a:p>
        </p:txBody>
      </p:sp>
      <p:sp>
        <p:nvSpPr>
          <p:cNvPr id="1613" name="Google Shape;1613;p165"/>
          <p:cNvSpPr/>
          <p:nvPr/>
        </p:nvSpPr>
        <p:spPr>
          <a:xfrm>
            <a:off x="2044500" y="1100"/>
            <a:ext cx="4170900" cy="3404400"/>
          </a:xfrm>
          <a:prstGeom prst="rect">
            <a:avLst/>
          </a:prstGeom>
          <a:solidFill>
            <a:srgbClr val="D9D9D9"/>
          </a:solidFill>
          <a:ln>
            <a:noFill/>
          </a:ln>
        </p:spPr>
        <p:txBody>
          <a:bodyPr spcFirstLastPara="1" wrap="square" lIns="182875" tIns="34250" rIns="68550" bIns="3425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sz="4200">
                <a:latin typeface="Georgia"/>
                <a:ea typeface="Georgia"/>
                <a:cs typeface="Georgia"/>
                <a:sym typeface="Georgia"/>
              </a:rPr>
              <a:t>FAQ</a:t>
            </a:r>
            <a:endParaRPr sz="4200">
              <a:latin typeface="Georgia"/>
              <a:ea typeface="Georgia"/>
              <a:cs typeface="Georgia"/>
              <a:sym typeface="Georgia"/>
            </a:endParaRPr>
          </a:p>
        </p:txBody>
      </p:sp>
      <p:grpSp>
        <p:nvGrpSpPr>
          <p:cNvPr id="1615" name="Google Shape;1615;p165"/>
          <p:cNvGrpSpPr/>
          <p:nvPr/>
        </p:nvGrpSpPr>
        <p:grpSpPr>
          <a:xfrm>
            <a:off x="4641537" y="0"/>
            <a:ext cx="4502467" cy="5143499"/>
            <a:chOff x="6176962" y="857250"/>
            <a:chExt cx="4502467" cy="5143499"/>
          </a:xfrm>
        </p:grpSpPr>
        <p:sp>
          <p:nvSpPr>
            <p:cNvPr id="1616" name="Google Shape;1616;p165"/>
            <p:cNvSpPr/>
            <p:nvPr/>
          </p:nvSpPr>
          <p:spPr>
            <a:xfrm>
              <a:off x="6176962" y="3460432"/>
              <a:ext cx="2248852" cy="1123950"/>
            </a:xfrm>
            <a:custGeom>
              <a:avLst/>
              <a:gdLst/>
              <a:ahLst/>
              <a:cxnLst/>
              <a:rect l="l" t="t" r="r" b="b"/>
              <a:pathLst>
                <a:path w="2248852" h="1123950" extrusionOk="0">
                  <a:moveTo>
                    <a:pt x="1124902" y="0"/>
                  </a:moveTo>
                  <a:lnTo>
                    <a:pt x="1124902" y="0"/>
                  </a:lnTo>
                  <a:lnTo>
                    <a:pt x="1124902" y="0"/>
                  </a:lnTo>
                  <a:cubicBezTo>
                    <a:pt x="503873" y="0"/>
                    <a:pt x="0" y="502920"/>
                    <a:pt x="0" y="1123950"/>
                  </a:cubicBezTo>
                  <a:lnTo>
                    <a:pt x="0" y="1123950"/>
                  </a:lnTo>
                  <a:lnTo>
                    <a:pt x="485775" y="1123950"/>
                  </a:lnTo>
                  <a:lnTo>
                    <a:pt x="485775" y="1123950"/>
                  </a:lnTo>
                  <a:lnTo>
                    <a:pt x="2248852" y="1123950"/>
                  </a:lnTo>
                  <a:lnTo>
                    <a:pt x="2248852" y="0"/>
                  </a:lnTo>
                  <a:lnTo>
                    <a:pt x="1124902"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17" name="Google Shape;1617;p165"/>
            <p:cNvSpPr/>
            <p:nvPr/>
          </p:nvSpPr>
          <p:spPr>
            <a:xfrm>
              <a:off x="9552622" y="2323147"/>
              <a:ext cx="1124902" cy="3677602"/>
            </a:xfrm>
            <a:custGeom>
              <a:avLst/>
              <a:gdLst/>
              <a:ahLst/>
              <a:cxnLst/>
              <a:rect l="l" t="t" r="r" b="b"/>
              <a:pathLst>
                <a:path w="1124902" h="3677602" extrusionOk="0">
                  <a:moveTo>
                    <a:pt x="0" y="0"/>
                  </a:moveTo>
                  <a:lnTo>
                    <a:pt x="1124902" y="0"/>
                  </a:lnTo>
                  <a:lnTo>
                    <a:pt x="1124902" y="3677603"/>
                  </a:lnTo>
                  <a:lnTo>
                    <a:pt x="0" y="3677603"/>
                  </a:lnTo>
                  <a:lnTo>
                    <a:pt x="0"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618" name="Google Shape;1618;p165"/>
            <p:cNvGrpSpPr/>
            <p:nvPr/>
          </p:nvGrpSpPr>
          <p:grpSpPr>
            <a:xfrm>
              <a:off x="6177915" y="857250"/>
              <a:ext cx="4501514" cy="5143499"/>
              <a:chOff x="6177915" y="857250"/>
              <a:chExt cx="4501514" cy="5143499"/>
            </a:xfrm>
          </p:grpSpPr>
          <p:sp>
            <p:nvSpPr>
              <p:cNvPr id="1619" name="Google Shape;1619;p165"/>
              <p:cNvSpPr/>
              <p:nvPr/>
            </p:nvSpPr>
            <p:spPr>
              <a:xfrm>
                <a:off x="7300912" y="4580572"/>
                <a:ext cx="2250757" cy="561022"/>
              </a:xfrm>
              <a:custGeom>
                <a:avLst/>
                <a:gdLst/>
                <a:ahLst/>
                <a:cxnLst/>
                <a:rect l="l" t="t" r="r" b="b"/>
                <a:pathLst>
                  <a:path w="2250757" h="561022" extrusionOk="0">
                    <a:moveTo>
                      <a:pt x="0" y="0"/>
                    </a:moveTo>
                    <a:lnTo>
                      <a:pt x="2250758" y="0"/>
                    </a:lnTo>
                    <a:lnTo>
                      <a:pt x="2250758" y="561022"/>
                    </a:lnTo>
                    <a:lnTo>
                      <a:pt x="0" y="561022"/>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620" name="Google Shape;1620;p165"/>
              <p:cNvGrpSpPr/>
              <p:nvPr/>
            </p:nvGrpSpPr>
            <p:grpSpPr>
              <a:xfrm>
                <a:off x="8426767" y="2335529"/>
                <a:ext cx="1124902" cy="2249805"/>
                <a:chOff x="8426767" y="2335529"/>
                <a:chExt cx="1124902" cy="2249805"/>
              </a:xfrm>
            </p:grpSpPr>
            <p:sp>
              <p:nvSpPr>
                <p:cNvPr id="1621" name="Google Shape;1621;p165"/>
                <p:cNvSpPr/>
                <p:nvPr/>
              </p:nvSpPr>
              <p:spPr>
                <a:xfrm>
                  <a:off x="8426767" y="2335529"/>
                  <a:ext cx="1124902" cy="1124902"/>
                </a:xfrm>
                <a:custGeom>
                  <a:avLst/>
                  <a:gdLst/>
                  <a:ahLst/>
                  <a:cxnLst/>
                  <a:rect l="l" t="t" r="r" b="b"/>
                  <a:pathLst>
                    <a:path w="1124902" h="1124902" extrusionOk="0">
                      <a:moveTo>
                        <a:pt x="0" y="0"/>
                      </a:moveTo>
                      <a:lnTo>
                        <a:pt x="1124902" y="0"/>
                      </a:lnTo>
                      <a:lnTo>
                        <a:pt x="1124902" y="1124902"/>
                      </a:lnTo>
                      <a:lnTo>
                        <a:pt x="0" y="1124902"/>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22" name="Google Shape;1622;p165"/>
                <p:cNvSpPr/>
                <p:nvPr/>
              </p:nvSpPr>
              <p:spPr>
                <a:xfrm>
                  <a:off x="8427719" y="2336482"/>
                  <a:ext cx="1123950" cy="1124902"/>
                </a:xfrm>
                <a:custGeom>
                  <a:avLst/>
                  <a:gdLst/>
                  <a:ahLst/>
                  <a:cxnLst/>
                  <a:rect l="l" t="t" r="r" b="b"/>
                  <a:pathLst>
                    <a:path w="1123950" h="1124902" extrusionOk="0">
                      <a:moveTo>
                        <a:pt x="1123950" y="1123950"/>
                      </a:moveTo>
                      <a:lnTo>
                        <a:pt x="1122998" y="1065848"/>
                      </a:lnTo>
                      <a:lnTo>
                        <a:pt x="1118235" y="1008698"/>
                      </a:lnTo>
                      <a:lnTo>
                        <a:pt x="1111568" y="952500"/>
                      </a:lnTo>
                      <a:lnTo>
                        <a:pt x="1102043" y="897255"/>
                      </a:lnTo>
                      <a:lnTo>
                        <a:pt x="1089660" y="842963"/>
                      </a:lnTo>
                      <a:lnTo>
                        <a:pt x="1074420" y="789622"/>
                      </a:lnTo>
                      <a:lnTo>
                        <a:pt x="1056323" y="737235"/>
                      </a:lnTo>
                      <a:lnTo>
                        <a:pt x="1036320" y="685800"/>
                      </a:lnTo>
                      <a:lnTo>
                        <a:pt x="1013460" y="636270"/>
                      </a:lnTo>
                      <a:lnTo>
                        <a:pt x="988695" y="587693"/>
                      </a:lnTo>
                      <a:lnTo>
                        <a:pt x="962025" y="541020"/>
                      </a:lnTo>
                      <a:lnTo>
                        <a:pt x="932498" y="495300"/>
                      </a:lnTo>
                      <a:lnTo>
                        <a:pt x="901065" y="451485"/>
                      </a:lnTo>
                      <a:lnTo>
                        <a:pt x="867728" y="408622"/>
                      </a:lnTo>
                      <a:lnTo>
                        <a:pt x="832485" y="367665"/>
                      </a:lnTo>
                      <a:lnTo>
                        <a:pt x="795338" y="328613"/>
                      </a:lnTo>
                      <a:lnTo>
                        <a:pt x="756285" y="291465"/>
                      </a:lnTo>
                      <a:lnTo>
                        <a:pt x="715328" y="256222"/>
                      </a:lnTo>
                      <a:lnTo>
                        <a:pt x="672465" y="222885"/>
                      </a:lnTo>
                      <a:lnTo>
                        <a:pt x="628650" y="191452"/>
                      </a:lnTo>
                      <a:lnTo>
                        <a:pt x="582930" y="161925"/>
                      </a:lnTo>
                      <a:lnTo>
                        <a:pt x="536257" y="135255"/>
                      </a:lnTo>
                      <a:lnTo>
                        <a:pt x="487680" y="110490"/>
                      </a:lnTo>
                      <a:lnTo>
                        <a:pt x="438150" y="87630"/>
                      </a:lnTo>
                      <a:lnTo>
                        <a:pt x="386715" y="67627"/>
                      </a:lnTo>
                      <a:lnTo>
                        <a:pt x="334328" y="49530"/>
                      </a:lnTo>
                      <a:lnTo>
                        <a:pt x="280988" y="34290"/>
                      </a:lnTo>
                      <a:lnTo>
                        <a:pt x="226695" y="21908"/>
                      </a:lnTo>
                      <a:lnTo>
                        <a:pt x="171450" y="12383"/>
                      </a:lnTo>
                      <a:lnTo>
                        <a:pt x="115253" y="5715"/>
                      </a:lnTo>
                      <a:lnTo>
                        <a:pt x="58103" y="952"/>
                      </a:lnTo>
                      <a:lnTo>
                        <a:pt x="0" y="0"/>
                      </a:lnTo>
                      <a:lnTo>
                        <a:pt x="0" y="1124902"/>
                      </a:lnTo>
                      <a:lnTo>
                        <a:pt x="1123950" y="1124902"/>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23" name="Google Shape;1623;p165"/>
                <p:cNvSpPr/>
                <p:nvPr/>
              </p:nvSpPr>
              <p:spPr>
                <a:xfrm>
                  <a:off x="8426767" y="3460432"/>
                  <a:ext cx="1124902" cy="1124902"/>
                </a:xfrm>
                <a:custGeom>
                  <a:avLst/>
                  <a:gdLst/>
                  <a:ahLst/>
                  <a:cxnLst/>
                  <a:rect l="l" t="t" r="r" b="b"/>
                  <a:pathLst>
                    <a:path w="1124902" h="1124902" extrusionOk="0">
                      <a:moveTo>
                        <a:pt x="0" y="0"/>
                      </a:moveTo>
                      <a:lnTo>
                        <a:pt x="1124902" y="0"/>
                      </a:lnTo>
                      <a:lnTo>
                        <a:pt x="1124902" y="1124903"/>
                      </a:lnTo>
                      <a:lnTo>
                        <a:pt x="0" y="1124903"/>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24" name="Google Shape;1624;p165"/>
                <p:cNvSpPr/>
                <p:nvPr/>
              </p:nvSpPr>
              <p:spPr>
                <a:xfrm>
                  <a:off x="8427719" y="3460432"/>
                  <a:ext cx="1123950" cy="1123950"/>
                </a:xfrm>
                <a:custGeom>
                  <a:avLst/>
                  <a:gdLst/>
                  <a:ahLst/>
                  <a:cxnLst/>
                  <a:rect l="l" t="t" r="r" b="b"/>
                  <a:pathLst>
                    <a:path w="1123950" h="1123950" extrusionOk="0">
                      <a:moveTo>
                        <a:pt x="1123950" y="0"/>
                      </a:moveTo>
                      <a:lnTo>
                        <a:pt x="1122998" y="58103"/>
                      </a:lnTo>
                      <a:lnTo>
                        <a:pt x="1118235" y="115253"/>
                      </a:lnTo>
                      <a:lnTo>
                        <a:pt x="1111568" y="171450"/>
                      </a:lnTo>
                      <a:lnTo>
                        <a:pt x="1102043" y="226695"/>
                      </a:lnTo>
                      <a:lnTo>
                        <a:pt x="1089660" y="280988"/>
                      </a:lnTo>
                      <a:lnTo>
                        <a:pt x="1074420" y="334328"/>
                      </a:lnTo>
                      <a:lnTo>
                        <a:pt x="1056323" y="386715"/>
                      </a:lnTo>
                      <a:lnTo>
                        <a:pt x="1036320" y="438150"/>
                      </a:lnTo>
                      <a:lnTo>
                        <a:pt x="1013460" y="487680"/>
                      </a:lnTo>
                      <a:lnTo>
                        <a:pt x="988695" y="536258"/>
                      </a:lnTo>
                      <a:lnTo>
                        <a:pt x="962025" y="582930"/>
                      </a:lnTo>
                      <a:lnTo>
                        <a:pt x="932498" y="628650"/>
                      </a:lnTo>
                      <a:lnTo>
                        <a:pt x="901065" y="672465"/>
                      </a:lnTo>
                      <a:lnTo>
                        <a:pt x="867728" y="715328"/>
                      </a:lnTo>
                      <a:lnTo>
                        <a:pt x="832485" y="756285"/>
                      </a:lnTo>
                      <a:lnTo>
                        <a:pt x="795338" y="795338"/>
                      </a:lnTo>
                      <a:lnTo>
                        <a:pt x="756285" y="832485"/>
                      </a:lnTo>
                      <a:lnTo>
                        <a:pt x="715328" y="867728"/>
                      </a:lnTo>
                      <a:lnTo>
                        <a:pt x="672465" y="901065"/>
                      </a:lnTo>
                      <a:lnTo>
                        <a:pt x="628650" y="932498"/>
                      </a:lnTo>
                      <a:lnTo>
                        <a:pt x="582930" y="962025"/>
                      </a:lnTo>
                      <a:lnTo>
                        <a:pt x="536257" y="988695"/>
                      </a:lnTo>
                      <a:lnTo>
                        <a:pt x="487680" y="1013460"/>
                      </a:lnTo>
                      <a:lnTo>
                        <a:pt x="438150" y="1036320"/>
                      </a:lnTo>
                      <a:lnTo>
                        <a:pt x="386715" y="1056323"/>
                      </a:lnTo>
                      <a:lnTo>
                        <a:pt x="334328" y="1074420"/>
                      </a:lnTo>
                      <a:lnTo>
                        <a:pt x="280988" y="1089660"/>
                      </a:lnTo>
                      <a:lnTo>
                        <a:pt x="226695" y="1102043"/>
                      </a:lnTo>
                      <a:lnTo>
                        <a:pt x="171450" y="1111568"/>
                      </a:lnTo>
                      <a:lnTo>
                        <a:pt x="115253" y="1118235"/>
                      </a:lnTo>
                      <a:lnTo>
                        <a:pt x="58103" y="1122998"/>
                      </a:lnTo>
                      <a:lnTo>
                        <a:pt x="0" y="1123950"/>
                      </a:lnTo>
                      <a:lnTo>
                        <a:pt x="0" y="0"/>
                      </a:lnTo>
                      <a:lnTo>
                        <a:pt x="112395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625" name="Google Shape;1625;p165"/>
              <p:cNvGrpSpPr/>
              <p:nvPr/>
            </p:nvGrpSpPr>
            <p:grpSpPr>
              <a:xfrm>
                <a:off x="7302817" y="2335529"/>
                <a:ext cx="2249804" cy="2807018"/>
                <a:chOff x="7302817" y="2335529"/>
                <a:chExt cx="2249804" cy="2807018"/>
              </a:xfrm>
            </p:grpSpPr>
            <p:grpSp>
              <p:nvGrpSpPr>
                <p:cNvPr id="1626" name="Google Shape;1626;p165"/>
                <p:cNvGrpSpPr/>
                <p:nvPr/>
              </p:nvGrpSpPr>
              <p:grpSpPr>
                <a:xfrm>
                  <a:off x="7302817" y="2711767"/>
                  <a:ext cx="2248852" cy="2430780"/>
                  <a:chOff x="7302817" y="2711767"/>
                  <a:chExt cx="2248852" cy="2430780"/>
                </a:xfrm>
              </p:grpSpPr>
              <p:sp>
                <p:nvSpPr>
                  <p:cNvPr id="1627" name="Google Shape;1627;p165"/>
                  <p:cNvSpPr/>
                  <p:nvPr/>
                </p:nvSpPr>
                <p:spPr>
                  <a:xfrm>
                    <a:off x="8427719" y="4369117"/>
                    <a:ext cx="933450" cy="557212"/>
                  </a:xfrm>
                  <a:custGeom>
                    <a:avLst/>
                    <a:gdLst/>
                    <a:ahLst/>
                    <a:cxnLst/>
                    <a:rect l="l" t="t" r="r" b="b"/>
                    <a:pathLst>
                      <a:path w="933450" h="557212" extrusionOk="0">
                        <a:moveTo>
                          <a:pt x="0" y="0"/>
                        </a:moveTo>
                        <a:lnTo>
                          <a:pt x="0" y="557213"/>
                        </a:lnTo>
                        <a:lnTo>
                          <a:pt x="933450" y="557213"/>
                        </a:lnTo>
                        <a:lnTo>
                          <a:pt x="256223" y="0"/>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28" name="Google Shape;1628;p165"/>
                  <p:cNvSpPr/>
                  <p:nvPr/>
                </p:nvSpPr>
                <p:spPr>
                  <a:xfrm>
                    <a:off x="8549640" y="2711767"/>
                    <a:ext cx="140969" cy="140970"/>
                  </a:xfrm>
                  <a:custGeom>
                    <a:avLst/>
                    <a:gdLst/>
                    <a:ahLst/>
                    <a:cxnLst/>
                    <a:rect l="l" t="t" r="r" b="b"/>
                    <a:pathLst>
                      <a:path w="140969" h="140970" extrusionOk="0">
                        <a:moveTo>
                          <a:pt x="140970" y="70485"/>
                        </a:moveTo>
                        <a:cubicBezTo>
                          <a:pt x="140970" y="109413"/>
                          <a:pt x="109413" y="140970"/>
                          <a:pt x="70485" y="140970"/>
                        </a:cubicBezTo>
                        <a:cubicBezTo>
                          <a:pt x="31557" y="140970"/>
                          <a:pt x="0" y="109413"/>
                          <a:pt x="0" y="70485"/>
                        </a:cubicBezTo>
                        <a:cubicBezTo>
                          <a:pt x="0" y="31557"/>
                          <a:pt x="31557" y="0"/>
                          <a:pt x="70485" y="0"/>
                        </a:cubicBezTo>
                        <a:cubicBezTo>
                          <a:pt x="109413" y="0"/>
                          <a:pt x="140970" y="31557"/>
                          <a:pt x="140970" y="70485"/>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29" name="Google Shape;1629;p165"/>
                  <p:cNvSpPr/>
                  <p:nvPr/>
                </p:nvSpPr>
                <p:spPr>
                  <a:xfrm>
                    <a:off x="7302817" y="4927282"/>
                    <a:ext cx="2248852" cy="215265"/>
                  </a:xfrm>
                  <a:custGeom>
                    <a:avLst/>
                    <a:gdLst/>
                    <a:ahLst/>
                    <a:cxnLst/>
                    <a:rect l="l" t="t" r="r" b="b"/>
                    <a:pathLst>
                      <a:path w="2248852" h="215265" extrusionOk="0">
                        <a:moveTo>
                          <a:pt x="2058352" y="0"/>
                        </a:moveTo>
                        <a:lnTo>
                          <a:pt x="151447" y="0"/>
                        </a:lnTo>
                        <a:cubicBezTo>
                          <a:pt x="31432" y="0"/>
                          <a:pt x="0" y="96203"/>
                          <a:pt x="0" y="215265"/>
                        </a:cubicBezTo>
                        <a:lnTo>
                          <a:pt x="2248852" y="215265"/>
                        </a:lnTo>
                        <a:cubicBezTo>
                          <a:pt x="2248852" y="96203"/>
                          <a:pt x="2178368" y="0"/>
                          <a:pt x="2058352" y="0"/>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30" name="Google Shape;1630;p165"/>
                  <p:cNvSpPr/>
                  <p:nvPr/>
                </p:nvSpPr>
                <p:spPr>
                  <a:xfrm>
                    <a:off x="7850505" y="4098607"/>
                    <a:ext cx="578167" cy="126682"/>
                  </a:xfrm>
                  <a:custGeom>
                    <a:avLst/>
                    <a:gdLst/>
                    <a:ahLst/>
                    <a:cxnLst/>
                    <a:rect l="l" t="t" r="r" b="b"/>
                    <a:pathLst>
                      <a:path w="578167" h="126682" extrusionOk="0">
                        <a:moveTo>
                          <a:pt x="0" y="0"/>
                        </a:moveTo>
                        <a:lnTo>
                          <a:pt x="578168" y="0"/>
                        </a:lnTo>
                        <a:lnTo>
                          <a:pt x="578168" y="126682"/>
                        </a:lnTo>
                        <a:lnTo>
                          <a:pt x="0" y="126682"/>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31" name="Google Shape;1631;p165"/>
                  <p:cNvSpPr/>
                  <p:nvPr/>
                </p:nvSpPr>
                <p:spPr>
                  <a:xfrm>
                    <a:off x="8041005" y="4225290"/>
                    <a:ext cx="196215" cy="126682"/>
                  </a:xfrm>
                  <a:custGeom>
                    <a:avLst/>
                    <a:gdLst/>
                    <a:ahLst/>
                    <a:cxnLst/>
                    <a:rect l="l" t="t" r="r" b="b"/>
                    <a:pathLst>
                      <a:path w="196215" h="126682" extrusionOk="0">
                        <a:moveTo>
                          <a:pt x="0" y="0"/>
                        </a:moveTo>
                        <a:lnTo>
                          <a:pt x="196215" y="0"/>
                        </a:lnTo>
                        <a:lnTo>
                          <a:pt x="196215" y="126682"/>
                        </a:lnTo>
                        <a:lnTo>
                          <a:pt x="0" y="126682"/>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632" name="Google Shape;1632;p165"/>
                <p:cNvSpPr/>
                <p:nvPr/>
              </p:nvSpPr>
              <p:spPr>
                <a:xfrm>
                  <a:off x="8427719" y="2335529"/>
                  <a:ext cx="1124902" cy="2248852"/>
                </a:xfrm>
                <a:custGeom>
                  <a:avLst/>
                  <a:gdLst/>
                  <a:ahLst/>
                  <a:cxnLst/>
                  <a:rect l="l" t="t" r="r" b="b"/>
                  <a:pathLst>
                    <a:path w="1124902" h="2248852" extrusionOk="0">
                      <a:moveTo>
                        <a:pt x="639128" y="1124902"/>
                      </a:moveTo>
                      <a:lnTo>
                        <a:pt x="638175" y="1157288"/>
                      </a:lnTo>
                      <a:lnTo>
                        <a:pt x="635318" y="1189673"/>
                      </a:lnTo>
                      <a:lnTo>
                        <a:pt x="631507" y="1222058"/>
                      </a:lnTo>
                      <a:lnTo>
                        <a:pt x="625793" y="1253490"/>
                      </a:lnTo>
                      <a:lnTo>
                        <a:pt x="618173" y="1283970"/>
                      </a:lnTo>
                      <a:lnTo>
                        <a:pt x="610553" y="1314450"/>
                      </a:lnTo>
                      <a:lnTo>
                        <a:pt x="600075" y="1343977"/>
                      </a:lnTo>
                      <a:lnTo>
                        <a:pt x="588645" y="1373505"/>
                      </a:lnTo>
                      <a:lnTo>
                        <a:pt x="575310" y="1401127"/>
                      </a:lnTo>
                      <a:lnTo>
                        <a:pt x="561975" y="1428750"/>
                      </a:lnTo>
                      <a:lnTo>
                        <a:pt x="545782" y="1455420"/>
                      </a:lnTo>
                      <a:lnTo>
                        <a:pt x="529590" y="1481138"/>
                      </a:lnTo>
                      <a:lnTo>
                        <a:pt x="511493" y="1506855"/>
                      </a:lnTo>
                      <a:lnTo>
                        <a:pt x="493395" y="1530668"/>
                      </a:lnTo>
                      <a:lnTo>
                        <a:pt x="472440" y="1553527"/>
                      </a:lnTo>
                      <a:lnTo>
                        <a:pt x="451485" y="1575435"/>
                      </a:lnTo>
                      <a:lnTo>
                        <a:pt x="429578" y="1597343"/>
                      </a:lnTo>
                      <a:lnTo>
                        <a:pt x="406718" y="1617345"/>
                      </a:lnTo>
                      <a:lnTo>
                        <a:pt x="381953" y="1636395"/>
                      </a:lnTo>
                      <a:lnTo>
                        <a:pt x="357188" y="1653540"/>
                      </a:lnTo>
                      <a:lnTo>
                        <a:pt x="331470" y="1670685"/>
                      </a:lnTo>
                      <a:lnTo>
                        <a:pt x="304800" y="1685925"/>
                      </a:lnTo>
                      <a:lnTo>
                        <a:pt x="277178" y="1700213"/>
                      </a:lnTo>
                      <a:lnTo>
                        <a:pt x="248603" y="1712595"/>
                      </a:lnTo>
                      <a:lnTo>
                        <a:pt x="220028" y="1724025"/>
                      </a:lnTo>
                      <a:lnTo>
                        <a:pt x="190500" y="1734502"/>
                      </a:lnTo>
                      <a:lnTo>
                        <a:pt x="160020" y="1743075"/>
                      </a:lnTo>
                      <a:lnTo>
                        <a:pt x="128588" y="1749743"/>
                      </a:lnTo>
                      <a:lnTo>
                        <a:pt x="97155" y="1755458"/>
                      </a:lnTo>
                      <a:lnTo>
                        <a:pt x="65723" y="1759268"/>
                      </a:lnTo>
                      <a:lnTo>
                        <a:pt x="33338" y="1762125"/>
                      </a:lnTo>
                      <a:lnTo>
                        <a:pt x="0" y="1763077"/>
                      </a:lnTo>
                      <a:lnTo>
                        <a:pt x="0" y="2248853"/>
                      </a:lnTo>
                      <a:lnTo>
                        <a:pt x="58103" y="2247900"/>
                      </a:lnTo>
                      <a:lnTo>
                        <a:pt x="115253" y="2243138"/>
                      </a:lnTo>
                      <a:lnTo>
                        <a:pt x="171450" y="2236470"/>
                      </a:lnTo>
                      <a:lnTo>
                        <a:pt x="226695" y="2225993"/>
                      </a:lnTo>
                      <a:lnTo>
                        <a:pt x="281940" y="2213610"/>
                      </a:lnTo>
                      <a:lnTo>
                        <a:pt x="334328" y="2198370"/>
                      </a:lnTo>
                      <a:lnTo>
                        <a:pt x="386715" y="2181225"/>
                      </a:lnTo>
                      <a:lnTo>
                        <a:pt x="438150" y="2161223"/>
                      </a:lnTo>
                      <a:lnTo>
                        <a:pt x="487680" y="2138363"/>
                      </a:lnTo>
                      <a:lnTo>
                        <a:pt x="536257" y="2113598"/>
                      </a:lnTo>
                      <a:lnTo>
                        <a:pt x="583882" y="2085975"/>
                      </a:lnTo>
                      <a:lnTo>
                        <a:pt x="628650" y="2057400"/>
                      </a:lnTo>
                      <a:lnTo>
                        <a:pt x="673418" y="2025968"/>
                      </a:lnTo>
                      <a:lnTo>
                        <a:pt x="715328" y="1992630"/>
                      </a:lnTo>
                      <a:lnTo>
                        <a:pt x="756285" y="1957388"/>
                      </a:lnTo>
                      <a:lnTo>
                        <a:pt x="795338" y="1919288"/>
                      </a:lnTo>
                      <a:lnTo>
                        <a:pt x="832485" y="1880235"/>
                      </a:lnTo>
                      <a:lnTo>
                        <a:pt x="867728" y="1839277"/>
                      </a:lnTo>
                      <a:lnTo>
                        <a:pt x="901065" y="1797368"/>
                      </a:lnTo>
                      <a:lnTo>
                        <a:pt x="932498" y="1753552"/>
                      </a:lnTo>
                      <a:lnTo>
                        <a:pt x="962025" y="1707833"/>
                      </a:lnTo>
                      <a:lnTo>
                        <a:pt x="988695" y="1661160"/>
                      </a:lnTo>
                      <a:lnTo>
                        <a:pt x="1014413" y="1611630"/>
                      </a:lnTo>
                      <a:lnTo>
                        <a:pt x="1036320" y="1562100"/>
                      </a:lnTo>
                      <a:lnTo>
                        <a:pt x="1056323" y="1511618"/>
                      </a:lnTo>
                      <a:lnTo>
                        <a:pt x="1074420" y="1458277"/>
                      </a:lnTo>
                      <a:lnTo>
                        <a:pt x="1089660" y="1405890"/>
                      </a:lnTo>
                      <a:lnTo>
                        <a:pt x="1102043" y="1350645"/>
                      </a:lnTo>
                      <a:lnTo>
                        <a:pt x="1111568" y="1295400"/>
                      </a:lnTo>
                      <a:lnTo>
                        <a:pt x="1119188" y="1239202"/>
                      </a:lnTo>
                      <a:lnTo>
                        <a:pt x="1123950" y="1182052"/>
                      </a:lnTo>
                      <a:lnTo>
                        <a:pt x="1124903" y="1124902"/>
                      </a:lnTo>
                      <a:lnTo>
                        <a:pt x="1124903" y="1124902"/>
                      </a:lnTo>
                      <a:lnTo>
                        <a:pt x="1123950" y="1066800"/>
                      </a:lnTo>
                      <a:lnTo>
                        <a:pt x="1119188" y="1009650"/>
                      </a:lnTo>
                      <a:lnTo>
                        <a:pt x="1111568" y="953453"/>
                      </a:lnTo>
                      <a:lnTo>
                        <a:pt x="1102043" y="898208"/>
                      </a:lnTo>
                      <a:lnTo>
                        <a:pt x="1089660" y="843915"/>
                      </a:lnTo>
                      <a:lnTo>
                        <a:pt x="1074420" y="790575"/>
                      </a:lnTo>
                      <a:lnTo>
                        <a:pt x="1056323" y="738188"/>
                      </a:lnTo>
                      <a:lnTo>
                        <a:pt x="1036320" y="686753"/>
                      </a:lnTo>
                      <a:lnTo>
                        <a:pt x="1014413" y="637223"/>
                      </a:lnTo>
                      <a:lnTo>
                        <a:pt x="988695" y="588645"/>
                      </a:lnTo>
                      <a:lnTo>
                        <a:pt x="962025" y="541020"/>
                      </a:lnTo>
                      <a:lnTo>
                        <a:pt x="932498" y="496253"/>
                      </a:lnTo>
                      <a:lnTo>
                        <a:pt x="901065" y="451485"/>
                      </a:lnTo>
                      <a:lnTo>
                        <a:pt x="867728" y="409575"/>
                      </a:lnTo>
                      <a:lnTo>
                        <a:pt x="832485" y="368617"/>
                      </a:lnTo>
                      <a:lnTo>
                        <a:pt x="795338" y="329565"/>
                      </a:lnTo>
                      <a:lnTo>
                        <a:pt x="756285" y="292417"/>
                      </a:lnTo>
                      <a:lnTo>
                        <a:pt x="715328" y="256223"/>
                      </a:lnTo>
                      <a:lnTo>
                        <a:pt x="673418" y="223838"/>
                      </a:lnTo>
                      <a:lnTo>
                        <a:pt x="628650" y="191453"/>
                      </a:lnTo>
                      <a:lnTo>
                        <a:pt x="583882" y="162878"/>
                      </a:lnTo>
                      <a:lnTo>
                        <a:pt x="536257" y="136208"/>
                      </a:lnTo>
                      <a:lnTo>
                        <a:pt x="487680" y="110490"/>
                      </a:lnTo>
                      <a:lnTo>
                        <a:pt x="438150" y="88583"/>
                      </a:lnTo>
                      <a:lnTo>
                        <a:pt x="386715" y="68580"/>
                      </a:lnTo>
                      <a:lnTo>
                        <a:pt x="334328" y="50483"/>
                      </a:lnTo>
                      <a:lnTo>
                        <a:pt x="281940" y="35242"/>
                      </a:lnTo>
                      <a:lnTo>
                        <a:pt x="226695" y="22860"/>
                      </a:lnTo>
                      <a:lnTo>
                        <a:pt x="171450" y="12383"/>
                      </a:lnTo>
                      <a:lnTo>
                        <a:pt x="115253" y="5715"/>
                      </a:lnTo>
                      <a:lnTo>
                        <a:pt x="58103" y="953"/>
                      </a:lnTo>
                      <a:lnTo>
                        <a:pt x="0" y="0"/>
                      </a:lnTo>
                      <a:lnTo>
                        <a:pt x="0" y="485775"/>
                      </a:lnTo>
                      <a:lnTo>
                        <a:pt x="33338" y="486728"/>
                      </a:lnTo>
                      <a:lnTo>
                        <a:pt x="65723" y="489585"/>
                      </a:lnTo>
                      <a:lnTo>
                        <a:pt x="97155" y="493395"/>
                      </a:lnTo>
                      <a:lnTo>
                        <a:pt x="128588" y="499110"/>
                      </a:lnTo>
                      <a:lnTo>
                        <a:pt x="160020" y="506730"/>
                      </a:lnTo>
                      <a:lnTo>
                        <a:pt x="190500" y="514350"/>
                      </a:lnTo>
                      <a:lnTo>
                        <a:pt x="220028" y="524828"/>
                      </a:lnTo>
                      <a:lnTo>
                        <a:pt x="248603" y="536258"/>
                      </a:lnTo>
                      <a:lnTo>
                        <a:pt x="277178" y="548640"/>
                      </a:lnTo>
                      <a:lnTo>
                        <a:pt x="304800" y="562928"/>
                      </a:lnTo>
                      <a:lnTo>
                        <a:pt x="331470" y="578168"/>
                      </a:lnTo>
                      <a:lnTo>
                        <a:pt x="357188" y="595313"/>
                      </a:lnTo>
                      <a:lnTo>
                        <a:pt x="381953" y="612458"/>
                      </a:lnTo>
                      <a:lnTo>
                        <a:pt x="406718" y="631508"/>
                      </a:lnTo>
                      <a:lnTo>
                        <a:pt x="429578" y="652463"/>
                      </a:lnTo>
                      <a:lnTo>
                        <a:pt x="451485" y="673418"/>
                      </a:lnTo>
                      <a:lnTo>
                        <a:pt x="472440" y="695325"/>
                      </a:lnTo>
                      <a:lnTo>
                        <a:pt x="493395" y="718185"/>
                      </a:lnTo>
                      <a:lnTo>
                        <a:pt x="511493" y="741998"/>
                      </a:lnTo>
                      <a:lnTo>
                        <a:pt x="529590" y="767715"/>
                      </a:lnTo>
                      <a:lnTo>
                        <a:pt x="545782" y="793433"/>
                      </a:lnTo>
                      <a:lnTo>
                        <a:pt x="561975" y="820103"/>
                      </a:lnTo>
                      <a:lnTo>
                        <a:pt x="575310" y="847725"/>
                      </a:lnTo>
                      <a:lnTo>
                        <a:pt x="588645" y="876300"/>
                      </a:lnTo>
                      <a:lnTo>
                        <a:pt x="600075" y="904875"/>
                      </a:lnTo>
                      <a:lnTo>
                        <a:pt x="610553" y="934403"/>
                      </a:lnTo>
                      <a:lnTo>
                        <a:pt x="618173" y="964883"/>
                      </a:lnTo>
                      <a:lnTo>
                        <a:pt x="625793" y="996315"/>
                      </a:lnTo>
                      <a:lnTo>
                        <a:pt x="631507" y="1026795"/>
                      </a:lnTo>
                      <a:lnTo>
                        <a:pt x="635318" y="1059180"/>
                      </a:lnTo>
                      <a:lnTo>
                        <a:pt x="638175" y="1091565"/>
                      </a:lnTo>
                      <a:lnTo>
                        <a:pt x="639128" y="1124902"/>
                      </a:lnTo>
                    </a:path>
                  </a:pathLst>
                </a:custGeom>
                <a:solidFill>
                  <a:srgbClr val="E2758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633" name="Google Shape;1633;p165"/>
              <p:cNvGrpSpPr/>
              <p:nvPr/>
            </p:nvGrpSpPr>
            <p:grpSpPr>
              <a:xfrm>
                <a:off x="8138160" y="2335530"/>
                <a:ext cx="578167" cy="1209674"/>
                <a:chOff x="8138160" y="2335530"/>
                <a:chExt cx="578167" cy="1209674"/>
              </a:xfrm>
            </p:grpSpPr>
            <p:sp>
              <p:nvSpPr>
                <p:cNvPr id="1634" name="Google Shape;1634;p165"/>
                <p:cNvSpPr/>
                <p:nvPr/>
              </p:nvSpPr>
              <p:spPr>
                <a:xfrm>
                  <a:off x="8214360" y="2335530"/>
                  <a:ext cx="425767" cy="716279"/>
                </a:xfrm>
                <a:custGeom>
                  <a:avLst/>
                  <a:gdLst/>
                  <a:ahLst/>
                  <a:cxnLst/>
                  <a:rect l="l" t="t" r="r" b="b"/>
                  <a:pathLst>
                    <a:path w="425767" h="716279" extrusionOk="0">
                      <a:moveTo>
                        <a:pt x="0" y="0"/>
                      </a:moveTo>
                      <a:lnTo>
                        <a:pt x="425768" y="0"/>
                      </a:lnTo>
                      <a:lnTo>
                        <a:pt x="425768" y="716280"/>
                      </a:lnTo>
                      <a:lnTo>
                        <a:pt x="0" y="716280"/>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35" name="Google Shape;1635;p165"/>
                <p:cNvSpPr/>
                <p:nvPr/>
              </p:nvSpPr>
              <p:spPr>
                <a:xfrm>
                  <a:off x="8287702" y="3051810"/>
                  <a:ext cx="279082" cy="493394"/>
                </a:xfrm>
                <a:custGeom>
                  <a:avLst/>
                  <a:gdLst/>
                  <a:ahLst/>
                  <a:cxnLst/>
                  <a:rect l="l" t="t" r="r" b="b"/>
                  <a:pathLst>
                    <a:path w="279082" h="493394" extrusionOk="0">
                      <a:moveTo>
                        <a:pt x="0" y="0"/>
                      </a:moveTo>
                      <a:lnTo>
                        <a:pt x="279082" y="0"/>
                      </a:lnTo>
                      <a:lnTo>
                        <a:pt x="279082" y="493395"/>
                      </a:lnTo>
                      <a:lnTo>
                        <a:pt x="0" y="493395"/>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36" name="Google Shape;1636;p165"/>
                <p:cNvSpPr/>
                <p:nvPr/>
              </p:nvSpPr>
              <p:spPr>
                <a:xfrm>
                  <a:off x="8138160" y="3180397"/>
                  <a:ext cx="578167" cy="105727"/>
                </a:xfrm>
                <a:custGeom>
                  <a:avLst/>
                  <a:gdLst/>
                  <a:ahLst/>
                  <a:cxnLst/>
                  <a:rect l="l" t="t" r="r" b="b"/>
                  <a:pathLst>
                    <a:path w="578167" h="105727" extrusionOk="0">
                      <a:moveTo>
                        <a:pt x="0" y="0"/>
                      </a:moveTo>
                      <a:lnTo>
                        <a:pt x="578168" y="0"/>
                      </a:lnTo>
                      <a:lnTo>
                        <a:pt x="578168" y="105728"/>
                      </a:lnTo>
                      <a:lnTo>
                        <a:pt x="0" y="105728"/>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637" name="Google Shape;1637;p165"/>
              <p:cNvSpPr/>
              <p:nvPr/>
            </p:nvSpPr>
            <p:spPr>
              <a:xfrm>
                <a:off x="7300912" y="5141594"/>
                <a:ext cx="3367087" cy="859155"/>
              </a:xfrm>
              <a:custGeom>
                <a:avLst/>
                <a:gdLst/>
                <a:ahLst/>
                <a:cxnLst/>
                <a:rect l="l" t="t" r="r" b="b"/>
                <a:pathLst>
                  <a:path w="3367087" h="859155" extrusionOk="0">
                    <a:moveTo>
                      <a:pt x="0" y="0"/>
                    </a:moveTo>
                    <a:lnTo>
                      <a:pt x="3367088" y="0"/>
                    </a:lnTo>
                    <a:lnTo>
                      <a:pt x="3367088" y="859155"/>
                    </a:lnTo>
                    <a:lnTo>
                      <a:pt x="0" y="859155"/>
                    </a:lnTo>
                    <a:lnTo>
                      <a:pt x="0" y="0"/>
                    </a:lnTo>
                    <a:close/>
                  </a:path>
                </a:pathLst>
              </a:custGeom>
              <a:solidFill>
                <a:srgbClr val="4D4D4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38" name="Google Shape;1638;p165"/>
              <p:cNvSpPr/>
              <p:nvPr/>
            </p:nvSpPr>
            <p:spPr>
              <a:xfrm>
                <a:off x="8330564" y="3726180"/>
                <a:ext cx="192405" cy="191452"/>
              </a:xfrm>
              <a:custGeom>
                <a:avLst/>
                <a:gdLst/>
                <a:ahLst/>
                <a:cxnLst/>
                <a:rect l="l" t="t" r="r" b="b"/>
                <a:pathLst>
                  <a:path w="192405" h="191452" extrusionOk="0">
                    <a:moveTo>
                      <a:pt x="0" y="95250"/>
                    </a:moveTo>
                    <a:lnTo>
                      <a:pt x="61913" y="130492"/>
                    </a:lnTo>
                    <a:lnTo>
                      <a:pt x="96203" y="191452"/>
                    </a:lnTo>
                    <a:lnTo>
                      <a:pt x="131445" y="130492"/>
                    </a:lnTo>
                    <a:lnTo>
                      <a:pt x="192405" y="95250"/>
                    </a:lnTo>
                    <a:lnTo>
                      <a:pt x="131445" y="60960"/>
                    </a:lnTo>
                    <a:lnTo>
                      <a:pt x="96203" y="0"/>
                    </a:lnTo>
                    <a:lnTo>
                      <a:pt x="61913" y="60960"/>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639" name="Google Shape;1639;p165"/>
              <p:cNvGrpSpPr/>
              <p:nvPr/>
            </p:nvGrpSpPr>
            <p:grpSpPr>
              <a:xfrm>
                <a:off x="9551669" y="857250"/>
                <a:ext cx="1127760" cy="5143499"/>
                <a:chOff x="9551669" y="857250"/>
                <a:chExt cx="1127760" cy="5143499"/>
              </a:xfrm>
            </p:grpSpPr>
            <p:sp>
              <p:nvSpPr>
                <p:cNvPr id="1640" name="Google Shape;1640;p165"/>
                <p:cNvSpPr/>
                <p:nvPr/>
              </p:nvSpPr>
              <p:spPr>
                <a:xfrm>
                  <a:off x="9552622" y="857250"/>
                  <a:ext cx="1124902" cy="1478279"/>
                </a:xfrm>
                <a:custGeom>
                  <a:avLst/>
                  <a:gdLst/>
                  <a:ahLst/>
                  <a:cxnLst/>
                  <a:rect l="l" t="t" r="r" b="b"/>
                  <a:pathLst>
                    <a:path w="1124902" h="1478279" extrusionOk="0">
                      <a:moveTo>
                        <a:pt x="0" y="0"/>
                      </a:moveTo>
                      <a:lnTo>
                        <a:pt x="1124902" y="0"/>
                      </a:lnTo>
                      <a:lnTo>
                        <a:pt x="1124902" y="1478280"/>
                      </a:lnTo>
                      <a:lnTo>
                        <a:pt x="0" y="1478280"/>
                      </a:lnTo>
                      <a:lnTo>
                        <a:pt x="0" y="0"/>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41" name="Google Shape;1641;p165"/>
                <p:cNvSpPr/>
                <p:nvPr/>
              </p:nvSpPr>
              <p:spPr>
                <a:xfrm>
                  <a:off x="9552622" y="1211580"/>
                  <a:ext cx="1124902" cy="1123949"/>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42" name="Google Shape;1642;p165"/>
                <p:cNvSpPr/>
                <p:nvPr/>
              </p:nvSpPr>
              <p:spPr>
                <a:xfrm>
                  <a:off x="9552622" y="2335529"/>
                  <a:ext cx="1124902" cy="1124902"/>
                </a:xfrm>
                <a:custGeom>
                  <a:avLst/>
                  <a:gdLst/>
                  <a:ahLst/>
                  <a:cxnLst/>
                  <a:rect l="l" t="t" r="r" b="b"/>
                  <a:pathLst>
                    <a:path w="1124902" h="1124902" extrusionOk="0">
                      <a:moveTo>
                        <a:pt x="1124902" y="0"/>
                      </a:moveTo>
                      <a:lnTo>
                        <a:pt x="1124902" y="1124902"/>
                      </a:lnTo>
                      <a:lnTo>
                        <a:pt x="1066800" y="1122998"/>
                      </a:lnTo>
                      <a:lnTo>
                        <a:pt x="1009650" y="1119188"/>
                      </a:lnTo>
                      <a:lnTo>
                        <a:pt x="953452" y="1112520"/>
                      </a:lnTo>
                      <a:lnTo>
                        <a:pt x="898207" y="1102043"/>
                      </a:lnTo>
                      <a:lnTo>
                        <a:pt x="843915" y="1089660"/>
                      </a:lnTo>
                      <a:lnTo>
                        <a:pt x="790575" y="1074420"/>
                      </a:lnTo>
                      <a:lnTo>
                        <a:pt x="738188" y="1056323"/>
                      </a:lnTo>
                      <a:lnTo>
                        <a:pt x="686752" y="1036320"/>
                      </a:lnTo>
                      <a:lnTo>
                        <a:pt x="637222" y="1013460"/>
                      </a:lnTo>
                      <a:lnTo>
                        <a:pt x="588645" y="988695"/>
                      </a:lnTo>
                      <a:lnTo>
                        <a:pt x="541972" y="962025"/>
                      </a:lnTo>
                      <a:lnTo>
                        <a:pt x="496252" y="932498"/>
                      </a:lnTo>
                      <a:lnTo>
                        <a:pt x="452438" y="901065"/>
                      </a:lnTo>
                      <a:lnTo>
                        <a:pt x="409575" y="867728"/>
                      </a:lnTo>
                      <a:lnTo>
                        <a:pt x="368617" y="832485"/>
                      </a:lnTo>
                      <a:lnTo>
                        <a:pt x="329565" y="795338"/>
                      </a:lnTo>
                      <a:lnTo>
                        <a:pt x="292417" y="756285"/>
                      </a:lnTo>
                      <a:lnTo>
                        <a:pt x="257175" y="715328"/>
                      </a:lnTo>
                      <a:lnTo>
                        <a:pt x="223838" y="672465"/>
                      </a:lnTo>
                      <a:lnTo>
                        <a:pt x="192405" y="628650"/>
                      </a:lnTo>
                      <a:lnTo>
                        <a:pt x="162877" y="582930"/>
                      </a:lnTo>
                      <a:lnTo>
                        <a:pt x="136207" y="536258"/>
                      </a:lnTo>
                      <a:lnTo>
                        <a:pt x="111442" y="487680"/>
                      </a:lnTo>
                      <a:lnTo>
                        <a:pt x="88582" y="438150"/>
                      </a:lnTo>
                      <a:lnTo>
                        <a:pt x="68580" y="386715"/>
                      </a:lnTo>
                      <a:lnTo>
                        <a:pt x="50482" y="334328"/>
                      </a:lnTo>
                      <a:lnTo>
                        <a:pt x="35242" y="280988"/>
                      </a:lnTo>
                      <a:lnTo>
                        <a:pt x="22860" y="226695"/>
                      </a:lnTo>
                      <a:lnTo>
                        <a:pt x="12382" y="171450"/>
                      </a:lnTo>
                      <a:lnTo>
                        <a:pt x="5715" y="115253"/>
                      </a:lnTo>
                      <a:lnTo>
                        <a:pt x="1905" y="58103"/>
                      </a:lnTo>
                      <a:lnTo>
                        <a:pt x="0" y="0"/>
                      </a:lnTo>
                      <a:lnTo>
                        <a:pt x="1124902"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43" name="Google Shape;1643;p165"/>
                <p:cNvSpPr/>
                <p:nvPr/>
              </p:nvSpPr>
              <p:spPr>
                <a:xfrm>
                  <a:off x="10191750" y="2335529"/>
                  <a:ext cx="485775" cy="485775"/>
                </a:xfrm>
                <a:custGeom>
                  <a:avLst/>
                  <a:gdLst/>
                  <a:ahLst/>
                  <a:cxnLst/>
                  <a:rect l="l" t="t" r="r" b="b"/>
                  <a:pathLst>
                    <a:path w="485775" h="485775" extrusionOk="0">
                      <a:moveTo>
                        <a:pt x="485775" y="0"/>
                      </a:moveTo>
                      <a:lnTo>
                        <a:pt x="485775" y="485775"/>
                      </a:lnTo>
                      <a:lnTo>
                        <a:pt x="461010" y="484823"/>
                      </a:lnTo>
                      <a:lnTo>
                        <a:pt x="436245" y="482917"/>
                      </a:lnTo>
                      <a:lnTo>
                        <a:pt x="411480" y="480060"/>
                      </a:lnTo>
                      <a:lnTo>
                        <a:pt x="387668" y="475298"/>
                      </a:lnTo>
                      <a:lnTo>
                        <a:pt x="363855" y="469583"/>
                      </a:lnTo>
                      <a:lnTo>
                        <a:pt x="340995" y="462915"/>
                      </a:lnTo>
                      <a:lnTo>
                        <a:pt x="318135" y="455295"/>
                      </a:lnTo>
                      <a:lnTo>
                        <a:pt x="296227" y="446723"/>
                      </a:lnTo>
                      <a:lnTo>
                        <a:pt x="274320" y="437198"/>
                      </a:lnTo>
                      <a:lnTo>
                        <a:pt x="253365" y="426720"/>
                      </a:lnTo>
                      <a:lnTo>
                        <a:pt x="233363" y="415290"/>
                      </a:lnTo>
                      <a:lnTo>
                        <a:pt x="213360" y="402908"/>
                      </a:lnTo>
                      <a:lnTo>
                        <a:pt x="194310" y="389573"/>
                      </a:lnTo>
                      <a:lnTo>
                        <a:pt x="176213" y="375285"/>
                      </a:lnTo>
                      <a:lnTo>
                        <a:pt x="159068" y="360045"/>
                      </a:lnTo>
                      <a:lnTo>
                        <a:pt x="141923" y="343853"/>
                      </a:lnTo>
                      <a:lnTo>
                        <a:pt x="125730" y="326708"/>
                      </a:lnTo>
                      <a:lnTo>
                        <a:pt x="110490" y="309563"/>
                      </a:lnTo>
                      <a:lnTo>
                        <a:pt x="96202" y="291465"/>
                      </a:lnTo>
                      <a:lnTo>
                        <a:pt x="82868" y="272415"/>
                      </a:lnTo>
                      <a:lnTo>
                        <a:pt x="70485" y="252413"/>
                      </a:lnTo>
                      <a:lnTo>
                        <a:pt x="59055" y="232410"/>
                      </a:lnTo>
                      <a:lnTo>
                        <a:pt x="48577" y="211455"/>
                      </a:lnTo>
                      <a:lnTo>
                        <a:pt x="39052" y="189548"/>
                      </a:lnTo>
                      <a:lnTo>
                        <a:pt x="30480" y="167640"/>
                      </a:lnTo>
                      <a:lnTo>
                        <a:pt x="22860" y="144780"/>
                      </a:lnTo>
                      <a:lnTo>
                        <a:pt x="16193" y="121920"/>
                      </a:lnTo>
                      <a:lnTo>
                        <a:pt x="10477" y="98108"/>
                      </a:lnTo>
                      <a:lnTo>
                        <a:pt x="5715" y="74295"/>
                      </a:lnTo>
                      <a:lnTo>
                        <a:pt x="2857" y="49530"/>
                      </a:lnTo>
                      <a:lnTo>
                        <a:pt x="952" y="24765"/>
                      </a:lnTo>
                      <a:lnTo>
                        <a:pt x="0" y="0"/>
                      </a:lnTo>
                      <a:lnTo>
                        <a:pt x="485775" y="0"/>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44" name="Google Shape;1644;p165"/>
                <p:cNvSpPr/>
                <p:nvPr/>
              </p:nvSpPr>
              <p:spPr>
                <a:xfrm>
                  <a:off x="9551669" y="4875847"/>
                  <a:ext cx="1125855" cy="1124902"/>
                </a:xfrm>
                <a:custGeom>
                  <a:avLst/>
                  <a:gdLst/>
                  <a:ahLst/>
                  <a:cxnLst/>
                  <a:rect l="l" t="t" r="r" b="b"/>
                  <a:pathLst>
                    <a:path w="1125855" h="1124902" extrusionOk="0">
                      <a:moveTo>
                        <a:pt x="1125855" y="1124903"/>
                      </a:moveTo>
                      <a:lnTo>
                        <a:pt x="0" y="1124903"/>
                      </a:lnTo>
                      <a:lnTo>
                        <a:pt x="1905" y="1066800"/>
                      </a:lnTo>
                      <a:lnTo>
                        <a:pt x="5715" y="1009650"/>
                      </a:lnTo>
                      <a:lnTo>
                        <a:pt x="12382" y="953453"/>
                      </a:lnTo>
                      <a:lnTo>
                        <a:pt x="22860" y="898208"/>
                      </a:lnTo>
                      <a:lnTo>
                        <a:pt x="35243" y="843915"/>
                      </a:lnTo>
                      <a:lnTo>
                        <a:pt x="50482" y="790575"/>
                      </a:lnTo>
                      <a:lnTo>
                        <a:pt x="68580" y="738188"/>
                      </a:lnTo>
                      <a:lnTo>
                        <a:pt x="88582" y="686753"/>
                      </a:lnTo>
                      <a:lnTo>
                        <a:pt x="111443" y="637222"/>
                      </a:lnTo>
                      <a:lnTo>
                        <a:pt x="136207" y="588645"/>
                      </a:lnTo>
                      <a:lnTo>
                        <a:pt x="162878" y="541972"/>
                      </a:lnTo>
                      <a:lnTo>
                        <a:pt x="192405" y="496253"/>
                      </a:lnTo>
                      <a:lnTo>
                        <a:pt x="223838" y="452438"/>
                      </a:lnTo>
                      <a:lnTo>
                        <a:pt x="257175" y="409575"/>
                      </a:lnTo>
                      <a:lnTo>
                        <a:pt x="292418" y="368618"/>
                      </a:lnTo>
                      <a:lnTo>
                        <a:pt x="329565" y="329565"/>
                      </a:lnTo>
                      <a:lnTo>
                        <a:pt x="368618" y="292418"/>
                      </a:lnTo>
                      <a:lnTo>
                        <a:pt x="409575" y="257175"/>
                      </a:lnTo>
                      <a:lnTo>
                        <a:pt x="452438" y="223838"/>
                      </a:lnTo>
                      <a:lnTo>
                        <a:pt x="496253" y="192405"/>
                      </a:lnTo>
                      <a:lnTo>
                        <a:pt x="541973" y="162878"/>
                      </a:lnTo>
                      <a:lnTo>
                        <a:pt x="588645" y="136208"/>
                      </a:lnTo>
                      <a:lnTo>
                        <a:pt x="637223" y="111443"/>
                      </a:lnTo>
                      <a:lnTo>
                        <a:pt x="686753" y="88583"/>
                      </a:lnTo>
                      <a:lnTo>
                        <a:pt x="738188" y="68580"/>
                      </a:lnTo>
                      <a:lnTo>
                        <a:pt x="790575" y="50483"/>
                      </a:lnTo>
                      <a:lnTo>
                        <a:pt x="843915" y="35243"/>
                      </a:lnTo>
                      <a:lnTo>
                        <a:pt x="898207" y="22860"/>
                      </a:lnTo>
                      <a:lnTo>
                        <a:pt x="953453" y="12383"/>
                      </a:lnTo>
                      <a:lnTo>
                        <a:pt x="1009650" y="5715"/>
                      </a:lnTo>
                      <a:lnTo>
                        <a:pt x="1066800" y="1905"/>
                      </a:lnTo>
                      <a:lnTo>
                        <a:pt x="1124903" y="0"/>
                      </a:lnTo>
                      <a:lnTo>
                        <a:pt x="1125855" y="1124903"/>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45" name="Google Shape;1645;p165"/>
                <p:cNvSpPr/>
                <p:nvPr/>
              </p:nvSpPr>
              <p:spPr>
                <a:xfrm>
                  <a:off x="10038397" y="5361622"/>
                  <a:ext cx="641032" cy="639127"/>
                </a:xfrm>
                <a:custGeom>
                  <a:avLst/>
                  <a:gdLst/>
                  <a:ahLst/>
                  <a:cxnLst/>
                  <a:rect l="l" t="t" r="r" b="b"/>
                  <a:pathLst>
                    <a:path w="641032" h="639127" extrusionOk="0">
                      <a:moveTo>
                        <a:pt x="639127" y="639128"/>
                      </a:moveTo>
                      <a:lnTo>
                        <a:pt x="0" y="639128"/>
                      </a:lnTo>
                      <a:lnTo>
                        <a:pt x="952" y="605790"/>
                      </a:lnTo>
                      <a:lnTo>
                        <a:pt x="3810" y="573405"/>
                      </a:lnTo>
                      <a:lnTo>
                        <a:pt x="7620" y="541020"/>
                      </a:lnTo>
                      <a:lnTo>
                        <a:pt x="13335" y="509588"/>
                      </a:lnTo>
                      <a:lnTo>
                        <a:pt x="20955" y="479108"/>
                      </a:lnTo>
                      <a:lnTo>
                        <a:pt x="29527" y="448628"/>
                      </a:lnTo>
                      <a:lnTo>
                        <a:pt x="40005" y="419100"/>
                      </a:lnTo>
                      <a:lnTo>
                        <a:pt x="51435" y="389572"/>
                      </a:lnTo>
                      <a:lnTo>
                        <a:pt x="63817" y="360997"/>
                      </a:lnTo>
                      <a:lnTo>
                        <a:pt x="78105" y="333375"/>
                      </a:lnTo>
                      <a:lnTo>
                        <a:pt x="93345" y="306705"/>
                      </a:lnTo>
                      <a:lnTo>
                        <a:pt x="109538" y="280988"/>
                      </a:lnTo>
                      <a:lnTo>
                        <a:pt x="127635" y="256222"/>
                      </a:lnTo>
                      <a:lnTo>
                        <a:pt x="146685" y="232410"/>
                      </a:lnTo>
                      <a:lnTo>
                        <a:pt x="166688" y="209550"/>
                      </a:lnTo>
                      <a:lnTo>
                        <a:pt x="187642" y="186690"/>
                      </a:lnTo>
                      <a:lnTo>
                        <a:pt x="210502" y="165735"/>
                      </a:lnTo>
                      <a:lnTo>
                        <a:pt x="233363" y="145733"/>
                      </a:lnTo>
                      <a:lnTo>
                        <a:pt x="257175" y="126683"/>
                      </a:lnTo>
                      <a:lnTo>
                        <a:pt x="281940" y="109538"/>
                      </a:lnTo>
                      <a:lnTo>
                        <a:pt x="307657" y="93345"/>
                      </a:lnTo>
                      <a:lnTo>
                        <a:pt x="334327" y="78105"/>
                      </a:lnTo>
                      <a:lnTo>
                        <a:pt x="361950" y="63818"/>
                      </a:lnTo>
                      <a:lnTo>
                        <a:pt x="390525" y="51435"/>
                      </a:lnTo>
                      <a:lnTo>
                        <a:pt x="420052" y="40005"/>
                      </a:lnTo>
                      <a:lnTo>
                        <a:pt x="449580" y="29528"/>
                      </a:lnTo>
                      <a:lnTo>
                        <a:pt x="480060" y="20955"/>
                      </a:lnTo>
                      <a:lnTo>
                        <a:pt x="511492" y="13335"/>
                      </a:lnTo>
                      <a:lnTo>
                        <a:pt x="542925" y="7620"/>
                      </a:lnTo>
                      <a:lnTo>
                        <a:pt x="575310" y="3810"/>
                      </a:lnTo>
                      <a:lnTo>
                        <a:pt x="607695" y="953"/>
                      </a:lnTo>
                      <a:lnTo>
                        <a:pt x="641032" y="0"/>
                      </a:lnTo>
                      <a:lnTo>
                        <a:pt x="641032" y="639128"/>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646" name="Google Shape;1646;p165"/>
              <p:cNvSpPr/>
              <p:nvPr/>
            </p:nvSpPr>
            <p:spPr>
              <a:xfrm>
                <a:off x="6177915" y="3460432"/>
                <a:ext cx="1123949" cy="1123950"/>
              </a:xfrm>
              <a:custGeom>
                <a:avLst/>
                <a:gdLst/>
                <a:ahLst/>
                <a:cxnLst/>
                <a:rect l="l" t="t" r="r" b="b"/>
                <a:pathLst>
                  <a:path w="1123949" h="1123950" extrusionOk="0">
                    <a:moveTo>
                      <a:pt x="1066800" y="953"/>
                    </a:moveTo>
                    <a:lnTo>
                      <a:pt x="1009650" y="5715"/>
                    </a:lnTo>
                    <a:lnTo>
                      <a:pt x="953453" y="12383"/>
                    </a:lnTo>
                    <a:lnTo>
                      <a:pt x="897255" y="22860"/>
                    </a:lnTo>
                    <a:lnTo>
                      <a:pt x="842962" y="35243"/>
                    </a:lnTo>
                    <a:lnTo>
                      <a:pt x="789622" y="50483"/>
                    </a:lnTo>
                    <a:lnTo>
                      <a:pt x="738187" y="68580"/>
                    </a:lnTo>
                    <a:lnTo>
                      <a:pt x="686753" y="87630"/>
                    </a:lnTo>
                    <a:lnTo>
                      <a:pt x="637222" y="110490"/>
                    </a:lnTo>
                    <a:lnTo>
                      <a:pt x="588645" y="135255"/>
                    </a:lnTo>
                    <a:lnTo>
                      <a:pt x="541020" y="162878"/>
                    </a:lnTo>
                    <a:lnTo>
                      <a:pt x="495300" y="191453"/>
                    </a:lnTo>
                    <a:lnTo>
                      <a:pt x="451485" y="222885"/>
                    </a:lnTo>
                    <a:lnTo>
                      <a:pt x="409575" y="256223"/>
                    </a:lnTo>
                    <a:lnTo>
                      <a:pt x="368617" y="291465"/>
                    </a:lnTo>
                    <a:lnTo>
                      <a:pt x="329565" y="329565"/>
                    </a:lnTo>
                    <a:lnTo>
                      <a:pt x="292417" y="368618"/>
                    </a:lnTo>
                    <a:lnTo>
                      <a:pt x="256222" y="408623"/>
                    </a:lnTo>
                    <a:lnTo>
                      <a:pt x="222885" y="451485"/>
                    </a:lnTo>
                    <a:lnTo>
                      <a:pt x="191453" y="495300"/>
                    </a:lnTo>
                    <a:lnTo>
                      <a:pt x="162878" y="541020"/>
                    </a:lnTo>
                    <a:lnTo>
                      <a:pt x="136207" y="587693"/>
                    </a:lnTo>
                    <a:lnTo>
                      <a:pt x="110490" y="636270"/>
                    </a:lnTo>
                    <a:lnTo>
                      <a:pt x="88582" y="686753"/>
                    </a:lnTo>
                    <a:lnTo>
                      <a:pt x="68580" y="737235"/>
                    </a:lnTo>
                    <a:lnTo>
                      <a:pt x="50482" y="789623"/>
                    </a:lnTo>
                    <a:lnTo>
                      <a:pt x="35242" y="842963"/>
                    </a:lnTo>
                    <a:lnTo>
                      <a:pt x="22860" y="897255"/>
                    </a:lnTo>
                    <a:lnTo>
                      <a:pt x="12382" y="952500"/>
                    </a:lnTo>
                    <a:lnTo>
                      <a:pt x="5715" y="1009650"/>
                    </a:lnTo>
                    <a:lnTo>
                      <a:pt x="953" y="1065848"/>
                    </a:lnTo>
                    <a:lnTo>
                      <a:pt x="0" y="1123950"/>
                    </a:lnTo>
                    <a:lnTo>
                      <a:pt x="485775" y="1123950"/>
                    </a:lnTo>
                    <a:lnTo>
                      <a:pt x="486728" y="1091565"/>
                    </a:lnTo>
                    <a:lnTo>
                      <a:pt x="489585" y="1059180"/>
                    </a:lnTo>
                    <a:lnTo>
                      <a:pt x="493395" y="1026795"/>
                    </a:lnTo>
                    <a:lnTo>
                      <a:pt x="499110" y="995363"/>
                    </a:lnTo>
                    <a:lnTo>
                      <a:pt x="506730" y="964883"/>
                    </a:lnTo>
                    <a:lnTo>
                      <a:pt x="514350" y="934403"/>
                    </a:lnTo>
                    <a:lnTo>
                      <a:pt x="524828" y="904875"/>
                    </a:lnTo>
                    <a:lnTo>
                      <a:pt x="536258" y="875348"/>
                    </a:lnTo>
                    <a:lnTo>
                      <a:pt x="548640" y="847725"/>
                    </a:lnTo>
                    <a:lnTo>
                      <a:pt x="562928" y="820103"/>
                    </a:lnTo>
                    <a:lnTo>
                      <a:pt x="578167" y="793433"/>
                    </a:lnTo>
                    <a:lnTo>
                      <a:pt x="595312" y="767715"/>
                    </a:lnTo>
                    <a:lnTo>
                      <a:pt x="612458" y="741998"/>
                    </a:lnTo>
                    <a:lnTo>
                      <a:pt x="631508" y="718185"/>
                    </a:lnTo>
                    <a:lnTo>
                      <a:pt x="652462" y="695325"/>
                    </a:lnTo>
                    <a:lnTo>
                      <a:pt x="672465" y="672465"/>
                    </a:lnTo>
                    <a:lnTo>
                      <a:pt x="695325" y="651510"/>
                    </a:lnTo>
                    <a:lnTo>
                      <a:pt x="718185" y="631508"/>
                    </a:lnTo>
                    <a:lnTo>
                      <a:pt x="741997" y="612458"/>
                    </a:lnTo>
                    <a:lnTo>
                      <a:pt x="767715" y="595313"/>
                    </a:lnTo>
                    <a:lnTo>
                      <a:pt x="793433" y="578168"/>
                    </a:lnTo>
                    <a:lnTo>
                      <a:pt x="820103" y="562928"/>
                    </a:lnTo>
                    <a:lnTo>
                      <a:pt x="847725" y="548640"/>
                    </a:lnTo>
                    <a:lnTo>
                      <a:pt x="875347" y="536258"/>
                    </a:lnTo>
                    <a:lnTo>
                      <a:pt x="904875" y="524828"/>
                    </a:lnTo>
                    <a:lnTo>
                      <a:pt x="934403" y="514350"/>
                    </a:lnTo>
                    <a:lnTo>
                      <a:pt x="964883" y="505778"/>
                    </a:lnTo>
                    <a:lnTo>
                      <a:pt x="995362" y="499110"/>
                    </a:lnTo>
                    <a:lnTo>
                      <a:pt x="1026795" y="493395"/>
                    </a:lnTo>
                    <a:lnTo>
                      <a:pt x="1059180" y="489585"/>
                    </a:lnTo>
                    <a:lnTo>
                      <a:pt x="1091565" y="486728"/>
                    </a:lnTo>
                    <a:lnTo>
                      <a:pt x="1123950" y="485775"/>
                    </a:lnTo>
                    <a:lnTo>
                      <a:pt x="1123950" y="0"/>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647" name="Google Shape;1647;p165"/>
            <p:cNvSpPr/>
            <p:nvPr/>
          </p:nvSpPr>
          <p:spPr>
            <a:xfrm>
              <a:off x="8427719" y="1210627"/>
              <a:ext cx="1124902" cy="1124902"/>
            </a:xfrm>
            <a:custGeom>
              <a:avLst/>
              <a:gdLst/>
              <a:ahLst/>
              <a:cxnLst/>
              <a:rect l="l" t="t" r="r" b="b"/>
              <a:pathLst>
                <a:path w="1124902" h="1124902" extrusionOk="0">
                  <a:moveTo>
                    <a:pt x="1124903" y="0"/>
                  </a:moveTo>
                  <a:lnTo>
                    <a:pt x="1066800" y="1905"/>
                  </a:lnTo>
                  <a:lnTo>
                    <a:pt x="1009650" y="6668"/>
                  </a:lnTo>
                  <a:lnTo>
                    <a:pt x="953453" y="13335"/>
                  </a:lnTo>
                  <a:lnTo>
                    <a:pt x="898207" y="22860"/>
                  </a:lnTo>
                  <a:lnTo>
                    <a:pt x="843915" y="36195"/>
                  </a:lnTo>
                  <a:lnTo>
                    <a:pt x="790575" y="51435"/>
                  </a:lnTo>
                  <a:lnTo>
                    <a:pt x="738188" y="68580"/>
                  </a:lnTo>
                  <a:lnTo>
                    <a:pt x="686753" y="88583"/>
                  </a:lnTo>
                  <a:lnTo>
                    <a:pt x="637223" y="111443"/>
                  </a:lnTo>
                  <a:lnTo>
                    <a:pt x="588645" y="136208"/>
                  </a:lnTo>
                  <a:lnTo>
                    <a:pt x="541973" y="162878"/>
                  </a:lnTo>
                  <a:lnTo>
                    <a:pt x="496253" y="192405"/>
                  </a:lnTo>
                  <a:lnTo>
                    <a:pt x="452438" y="223838"/>
                  </a:lnTo>
                  <a:lnTo>
                    <a:pt x="409575" y="257175"/>
                  </a:lnTo>
                  <a:lnTo>
                    <a:pt x="368618" y="292418"/>
                  </a:lnTo>
                  <a:lnTo>
                    <a:pt x="329565" y="329565"/>
                  </a:lnTo>
                  <a:lnTo>
                    <a:pt x="292418" y="368618"/>
                  </a:lnTo>
                  <a:lnTo>
                    <a:pt x="257175" y="409575"/>
                  </a:lnTo>
                  <a:lnTo>
                    <a:pt x="223838" y="452438"/>
                  </a:lnTo>
                  <a:lnTo>
                    <a:pt x="192405" y="496253"/>
                  </a:lnTo>
                  <a:lnTo>
                    <a:pt x="162878" y="541973"/>
                  </a:lnTo>
                  <a:lnTo>
                    <a:pt x="136207" y="588645"/>
                  </a:lnTo>
                  <a:lnTo>
                    <a:pt x="111443" y="637223"/>
                  </a:lnTo>
                  <a:lnTo>
                    <a:pt x="88582" y="686753"/>
                  </a:lnTo>
                  <a:lnTo>
                    <a:pt x="68580" y="738188"/>
                  </a:lnTo>
                  <a:lnTo>
                    <a:pt x="50482" y="790575"/>
                  </a:lnTo>
                  <a:lnTo>
                    <a:pt x="35243" y="843915"/>
                  </a:lnTo>
                  <a:lnTo>
                    <a:pt x="22860" y="898207"/>
                  </a:lnTo>
                  <a:lnTo>
                    <a:pt x="13335" y="953453"/>
                  </a:lnTo>
                  <a:lnTo>
                    <a:pt x="5715" y="1009650"/>
                  </a:lnTo>
                  <a:lnTo>
                    <a:pt x="1905" y="1066800"/>
                  </a:lnTo>
                  <a:lnTo>
                    <a:pt x="0" y="1124903"/>
                  </a:lnTo>
                  <a:lnTo>
                    <a:pt x="486728" y="1124903"/>
                  </a:lnTo>
                  <a:lnTo>
                    <a:pt x="487680" y="1092518"/>
                  </a:lnTo>
                  <a:lnTo>
                    <a:pt x="489585" y="1060133"/>
                  </a:lnTo>
                  <a:lnTo>
                    <a:pt x="493395" y="1027748"/>
                  </a:lnTo>
                  <a:lnTo>
                    <a:pt x="499110" y="996315"/>
                  </a:lnTo>
                  <a:lnTo>
                    <a:pt x="506730" y="965835"/>
                  </a:lnTo>
                  <a:lnTo>
                    <a:pt x="515303" y="935355"/>
                  </a:lnTo>
                  <a:lnTo>
                    <a:pt x="524828" y="905828"/>
                  </a:lnTo>
                  <a:lnTo>
                    <a:pt x="536257" y="876300"/>
                  </a:lnTo>
                  <a:lnTo>
                    <a:pt x="549593" y="848678"/>
                  </a:lnTo>
                  <a:lnTo>
                    <a:pt x="563880" y="821055"/>
                  </a:lnTo>
                  <a:lnTo>
                    <a:pt x="579120" y="793433"/>
                  </a:lnTo>
                  <a:lnTo>
                    <a:pt x="595313" y="768668"/>
                  </a:lnTo>
                  <a:lnTo>
                    <a:pt x="613410" y="742950"/>
                  </a:lnTo>
                  <a:lnTo>
                    <a:pt x="632460" y="719138"/>
                  </a:lnTo>
                  <a:lnTo>
                    <a:pt x="652463" y="696278"/>
                  </a:lnTo>
                  <a:lnTo>
                    <a:pt x="673418" y="673418"/>
                  </a:lnTo>
                  <a:lnTo>
                    <a:pt x="695325" y="652463"/>
                  </a:lnTo>
                  <a:lnTo>
                    <a:pt x="718185" y="632460"/>
                  </a:lnTo>
                  <a:lnTo>
                    <a:pt x="742950" y="613410"/>
                  </a:lnTo>
                  <a:lnTo>
                    <a:pt x="767715" y="595313"/>
                  </a:lnTo>
                  <a:lnTo>
                    <a:pt x="793432" y="579120"/>
                  </a:lnTo>
                  <a:lnTo>
                    <a:pt x="820103" y="563880"/>
                  </a:lnTo>
                  <a:lnTo>
                    <a:pt x="847725" y="549593"/>
                  </a:lnTo>
                  <a:lnTo>
                    <a:pt x="876300" y="537210"/>
                  </a:lnTo>
                  <a:lnTo>
                    <a:pt x="905828" y="525780"/>
                  </a:lnTo>
                  <a:lnTo>
                    <a:pt x="935355" y="515303"/>
                  </a:lnTo>
                  <a:lnTo>
                    <a:pt x="964882" y="506730"/>
                  </a:lnTo>
                  <a:lnTo>
                    <a:pt x="996315" y="499110"/>
                  </a:lnTo>
                  <a:lnTo>
                    <a:pt x="1027748" y="494348"/>
                  </a:lnTo>
                  <a:lnTo>
                    <a:pt x="1059180" y="489585"/>
                  </a:lnTo>
                  <a:lnTo>
                    <a:pt x="1091565" y="487680"/>
                  </a:lnTo>
                  <a:lnTo>
                    <a:pt x="1124903" y="486728"/>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48" name="Google Shape;1648;p165"/>
            <p:cNvSpPr/>
            <p:nvPr/>
          </p:nvSpPr>
          <p:spPr>
            <a:xfrm>
              <a:off x="8287702" y="1867852"/>
              <a:ext cx="279082" cy="467677"/>
            </a:xfrm>
            <a:custGeom>
              <a:avLst/>
              <a:gdLst/>
              <a:ahLst/>
              <a:cxnLst/>
              <a:rect l="l" t="t" r="r" b="b"/>
              <a:pathLst>
                <a:path w="279082" h="467677" extrusionOk="0">
                  <a:moveTo>
                    <a:pt x="0" y="0"/>
                  </a:moveTo>
                  <a:lnTo>
                    <a:pt x="279082" y="0"/>
                  </a:lnTo>
                  <a:lnTo>
                    <a:pt x="279082" y="467677"/>
                  </a:lnTo>
                  <a:lnTo>
                    <a:pt x="0" y="467677"/>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649" name="Google Shape;1649;p165"/>
            <p:cNvGrpSpPr/>
            <p:nvPr/>
          </p:nvGrpSpPr>
          <p:grpSpPr>
            <a:xfrm>
              <a:off x="9876472" y="3506152"/>
              <a:ext cx="620077" cy="439102"/>
              <a:chOff x="9876472" y="3506152"/>
              <a:chExt cx="620077" cy="439102"/>
            </a:xfrm>
          </p:grpSpPr>
          <p:sp>
            <p:nvSpPr>
              <p:cNvPr id="1650" name="Google Shape;1650;p165"/>
              <p:cNvSpPr/>
              <p:nvPr/>
            </p:nvSpPr>
            <p:spPr>
              <a:xfrm rot="5400000">
                <a:off x="10069830" y="3501389"/>
                <a:ext cx="198119" cy="207644"/>
              </a:xfrm>
              <a:custGeom>
                <a:avLst/>
                <a:gdLst/>
                <a:ahLst/>
                <a:cxnLst/>
                <a:rect l="l" t="t" r="r" b="b"/>
                <a:pathLst>
                  <a:path w="198119" h="207644" extrusionOk="0">
                    <a:moveTo>
                      <a:pt x="198120" y="103823"/>
                    </a:moveTo>
                    <a:cubicBezTo>
                      <a:pt x="198120" y="161162"/>
                      <a:pt x="153769" y="207645"/>
                      <a:pt x="99060" y="207645"/>
                    </a:cubicBezTo>
                    <a:cubicBezTo>
                      <a:pt x="44350" y="207645"/>
                      <a:pt x="0" y="161162"/>
                      <a:pt x="0" y="103823"/>
                    </a:cubicBezTo>
                    <a:cubicBezTo>
                      <a:pt x="0" y="46483"/>
                      <a:pt x="44350" y="0"/>
                      <a:pt x="99060" y="0"/>
                    </a:cubicBezTo>
                    <a:cubicBezTo>
                      <a:pt x="153769" y="0"/>
                      <a:pt x="198120" y="46483"/>
                      <a:pt x="198120" y="103823"/>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51" name="Google Shape;1651;p165"/>
              <p:cNvSpPr/>
              <p:nvPr/>
            </p:nvSpPr>
            <p:spPr>
              <a:xfrm rot="5400000">
                <a:off x="10018394" y="3792854"/>
                <a:ext cx="154305" cy="150494"/>
              </a:xfrm>
              <a:custGeom>
                <a:avLst/>
                <a:gdLst/>
                <a:ahLst/>
                <a:cxnLst/>
                <a:rect l="l" t="t" r="r" b="b"/>
                <a:pathLst>
                  <a:path w="154305" h="150494" extrusionOk="0">
                    <a:moveTo>
                      <a:pt x="154305" y="75248"/>
                    </a:moveTo>
                    <a:cubicBezTo>
                      <a:pt x="154305" y="116806"/>
                      <a:pt x="119763" y="150495"/>
                      <a:pt x="77153" y="150495"/>
                    </a:cubicBezTo>
                    <a:cubicBezTo>
                      <a:pt x="34543" y="150495"/>
                      <a:pt x="0" y="116806"/>
                      <a:pt x="0" y="75248"/>
                    </a:cubicBezTo>
                    <a:cubicBezTo>
                      <a:pt x="0" y="33690"/>
                      <a:pt x="34543" y="0"/>
                      <a:pt x="77153" y="0"/>
                    </a:cubicBezTo>
                    <a:cubicBezTo>
                      <a:pt x="119763" y="0"/>
                      <a:pt x="154305" y="33690"/>
                      <a:pt x="154305" y="75248"/>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52" name="Google Shape;1652;p165"/>
              <p:cNvSpPr/>
              <p:nvPr/>
            </p:nvSpPr>
            <p:spPr>
              <a:xfrm rot="5400000">
                <a:off x="10343198" y="3593781"/>
                <a:ext cx="158114" cy="148590"/>
              </a:xfrm>
              <a:custGeom>
                <a:avLst/>
                <a:gdLst/>
                <a:ahLst/>
                <a:cxnLst/>
                <a:rect l="l" t="t" r="r" b="b"/>
                <a:pathLst>
                  <a:path w="158114" h="148590" extrusionOk="0">
                    <a:moveTo>
                      <a:pt x="158115" y="74295"/>
                    </a:moveTo>
                    <a:cubicBezTo>
                      <a:pt x="158115" y="115327"/>
                      <a:pt x="122720"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53" name="Google Shape;1653;p165"/>
              <p:cNvSpPr/>
              <p:nvPr/>
            </p:nvSpPr>
            <p:spPr>
              <a:xfrm rot="5400000">
                <a:off x="10239375" y="3748087"/>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54" name="Google Shape;1654;p165"/>
              <p:cNvSpPr/>
              <p:nvPr/>
            </p:nvSpPr>
            <p:spPr>
              <a:xfrm rot="5400000">
                <a:off x="9875520" y="3700462"/>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655" name="Google Shape;1655;p165"/>
            <p:cNvGrpSpPr/>
            <p:nvPr/>
          </p:nvGrpSpPr>
          <p:grpSpPr>
            <a:xfrm>
              <a:off x="8223495" y="3594734"/>
              <a:ext cx="407496" cy="454343"/>
              <a:chOff x="8223495" y="3594734"/>
              <a:chExt cx="407496" cy="454343"/>
            </a:xfrm>
          </p:grpSpPr>
          <p:sp>
            <p:nvSpPr>
              <p:cNvPr id="1656" name="Google Shape;1656;p165"/>
              <p:cNvSpPr/>
              <p:nvPr/>
            </p:nvSpPr>
            <p:spPr>
              <a:xfrm>
                <a:off x="8416289" y="3954780"/>
                <a:ext cx="20955" cy="94297"/>
              </a:xfrm>
              <a:custGeom>
                <a:avLst/>
                <a:gdLst/>
                <a:ahLst/>
                <a:cxnLst/>
                <a:rect l="l" t="t" r="r" b="b"/>
                <a:pathLst>
                  <a:path w="20955" h="94297" extrusionOk="0">
                    <a:moveTo>
                      <a:pt x="10478" y="0"/>
                    </a:moveTo>
                    <a:lnTo>
                      <a:pt x="10478" y="0"/>
                    </a:lnTo>
                    <a:cubicBezTo>
                      <a:pt x="16193" y="0"/>
                      <a:pt x="20955" y="4763"/>
                      <a:pt x="20955" y="10477"/>
                    </a:cubicBezTo>
                    <a:lnTo>
                      <a:pt x="20955" y="83820"/>
                    </a:lnTo>
                    <a:cubicBezTo>
                      <a:pt x="20955" y="89535"/>
                      <a:pt x="16193" y="94297"/>
                      <a:pt x="10478" y="94297"/>
                    </a:cubicBezTo>
                    <a:lnTo>
                      <a:pt x="10478" y="94297"/>
                    </a:lnTo>
                    <a:cubicBezTo>
                      <a:pt x="4763" y="94297"/>
                      <a:pt x="0" y="89535"/>
                      <a:pt x="0" y="83820"/>
                    </a:cubicBezTo>
                    <a:lnTo>
                      <a:pt x="0" y="10477"/>
                    </a:lnTo>
                    <a:cubicBezTo>
                      <a:pt x="0" y="4763"/>
                      <a:pt x="4763" y="0"/>
                      <a:pt x="10478" y="0"/>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57" name="Google Shape;1657;p165"/>
              <p:cNvSpPr/>
              <p:nvPr/>
            </p:nvSpPr>
            <p:spPr>
              <a:xfrm>
                <a:off x="8223495" y="3902002"/>
                <a:ext cx="84600" cy="57930"/>
              </a:xfrm>
              <a:custGeom>
                <a:avLst/>
                <a:gdLst/>
                <a:ahLst/>
                <a:cxnLst/>
                <a:rect l="l" t="t" r="r" b="b"/>
                <a:pathLst>
                  <a:path w="84600" h="57930" extrusionOk="0">
                    <a:moveTo>
                      <a:pt x="83257" y="5153"/>
                    </a:moveTo>
                    <a:lnTo>
                      <a:pt x="83257" y="5153"/>
                    </a:lnTo>
                    <a:cubicBezTo>
                      <a:pt x="86115" y="9915"/>
                      <a:pt x="84210" y="16583"/>
                      <a:pt x="79448" y="19440"/>
                    </a:cubicBezTo>
                    <a:lnTo>
                      <a:pt x="15630" y="56588"/>
                    </a:lnTo>
                    <a:cubicBezTo>
                      <a:pt x="10867" y="59445"/>
                      <a:pt x="4200" y="57540"/>
                      <a:pt x="1342" y="52778"/>
                    </a:cubicBezTo>
                    <a:lnTo>
                      <a:pt x="1342" y="52778"/>
                    </a:lnTo>
                    <a:cubicBezTo>
                      <a:pt x="-1515" y="48015"/>
                      <a:pt x="390" y="41348"/>
                      <a:pt x="5153" y="38490"/>
                    </a:cubicBezTo>
                    <a:lnTo>
                      <a:pt x="68970" y="1342"/>
                    </a:lnTo>
                    <a:cubicBezTo>
                      <a:pt x="73732" y="-1515"/>
                      <a:pt x="80400" y="390"/>
                      <a:pt x="83257" y="5153"/>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58" name="Google Shape;1658;p165"/>
              <p:cNvSpPr/>
              <p:nvPr/>
            </p:nvSpPr>
            <p:spPr>
              <a:xfrm>
                <a:off x="8223495" y="3683879"/>
                <a:ext cx="84600" cy="57930"/>
              </a:xfrm>
              <a:custGeom>
                <a:avLst/>
                <a:gdLst/>
                <a:ahLst/>
                <a:cxnLst/>
                <a:rect l="l" t="t" r="r" b="b"/>
                <a:pathLst>
                  <a:path w="84600" h="57930" extrusionOk="0">
                    <a:moveTo>
                      <a:pt x="83257" y="52777"/>
                    </a:moveTo>
                    <a:lnTo>
                      <a:pt x="83257" y="52777"/>
                    </a:lnTo>
                    <a:cubicBezTo>
                      <a:pt x="80400" y="57540"/>
                      <a:pt x="73732" y="59445"/>
                      <a:pt x="68970" y="56588"/>
                    </a:cubicBezTo>
                    <a:lnTo>
                      <a:pt x="5153" y="19440"/>
                    </a:lnTo>
                    <a:cubicBezTo>
                      <a:pt x="390" y="16583"/>
                      <a:pt x="-1515" y="9915"/>
                      <a:pt x="1342" y="5152"/>
                    </a:cubicBezTo>
                    <a:lnTo>
                      <a:pt x="1342" y="5152"/>
                    </a:lnTo>
                    <a:cubicBezTo>
                      <a:pt x="4200" y="390"/>
                      <a:pt x="10867" y="-1515"/>
                      <a:pt x="15630" y="1343"/>
                    </a:cubicBezTo>
                    <a:lnTo>
                      <a:pt x="79448" y="38490"/>
                    </a:lnTo>
                    <a:cubicBezTo>
                      <a:pt x="84210" y="41348"/>
                      <a:pt x="86115" y="47063"/>
                      <a:pt x="83257" y="52777"/>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59" name="Google Shape;1659;p165"/>
              <p:cNvSpPr/>
              <p:nvPr/>
            </p:nvSpPr>
            <p:spPr>
              <a:xfrm>
                <a:off x="8416289" y="3594734"/>
                <a:ext cx="20955" cy="94297"/>
              </a:xfrm>
              <a:custGeom>
                <a:avLst/>
                <a:gdLst/>
                <a:ahLst/>
                <a:cxnLst/>
                <a:rect l="l" t="t" r="r" b="b"/>
                <a:pathLst>
                  <a:path w="20955" h="94297" extrusionOk="0">
                    <a:moveTo>
                      <a:pt x="10478" y="94297"/>
                    </a:moveTo>
                    <a:lnTo>
                      <a:pt x="10478" y="94297"/>
                    </a:lnTo>
                    <a:cubicBezTo>
                      <a:pt x="4763" y="94297"/>
                      <a:pt x="0" y="89535"/>
                      <a:pt x="0" y="83820"/>
                    </a:cubicBezTo>
                    <a:lnTo>
                      <a:pt x="0" y="10478"/>
                    </a:lnTo>
                    <a:cubicBezTo>
                      <a:pt x="0" y="4763"/>
                      <a:pt x="4763" y="0"/>
                      <a:pt x="10478" y="0"/>
                    </a:cubicBezTo>
                    <a:lnTo>
                      <a:pt x="10478" y="0"/>
                    </a:lnTo>
                    <a:cubicBezTo>
                      <a:pt x="16193" y="0"/>
                      <a:pt x="20955" y="4763"/>
                      <a:pt x="20955" y="10478"/>
                    </a:cubicBezTo>
                    <a:lnTo>
                      <a:pt x="20955" y="83820"/>
                    </a:lnTo>
                    <a:cubicBezTo>
                      <a:pt x="20955" y="89535"/>
                      <a:pt x="16193" y="94297"/>
                      <a:pt x="10478" y="94297"/>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60" name="Google Shape;1660;p165"/>
              <p:cNvSpPr/>
              <p:nvPr/>
            </p:nvSpPr>
            <p:spPr>
              <a:xfrm>
                <a:off x="8545439" y="3682927"/>
                <a:ext cx="84600" cy="58569"/>
              </a:xfrm>
              <a:custGeom>
                <a:avLst/>
                <a:gdLst/>
                <a:ahLst/>
                <a:cxnLst/>
                <a:rect l="l" t="t" r="r" b="b"/>
                <a:pathLst>
                  <a:path w="84600" h="58569" extrusionOk="0">
                    <a:moveTo>
                      <a:pt x="1342" y="52778"/>
                    </a:moveTo>
                    <a:lnTo>
                      <a:pt x="1342" y="52778"/>
                    </a:lnTo>
                    <a:cubicBezTo>
                      <a:pt x="-1515" y="48015"/>
                      <a:pt x="390" y="41348"/>
                      <a:pt x="5153" y="38490"/>
                    </a:cubicBezTo>
                    <a:lnTo>
                      <a:pt x="68970" y="1342"/>
                    </a:lnTo>
                    <a:cubicBezTo>
                      <a:pt x="73733" y="-1515"/>
                      <a:pt x="80400" y="390"/>
                      <a:pt x="83258" y="5153"/>
                    </a:cubicBezTo>
                    <a:lnTo>
                      <a:pt x="83258" y="5153"/>
                    </a:lnTo>
                    <a:cubicBezTo>
                      <a:pt x="86115" y="9915"/>
                      <a:pt x="84210" y="16583"/>
                      <a:pt x="79448" y="19440"/>
                    </a:cubicBezTo>
                    <a:lnTo>
                      <a:pt x="15630" y="56588"/>
                    </a:lnTo>
                    <a:cubicBezTo>
                      <a:pt x="10867" y="60398"/>
                      <a:pt x="4200" y="58492"/>
                      <a:pt x="1342" y="52778"/>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61" name="Google Shape;1661;p165"/>
              <p:cNvSpPr/>
              <p:nvPr/>
            </p:nvSpPr>
            <p:spPr>
              <a:xfrm>
                <a:off x="8546174" y="3902002"/>
                <a:ext cx="84817" cy="57930"/>
              </a:xfrm>
              <a:custGeom>
                <a:avLst/>
                <a:gdLst/>
                <a:ahLst/>
                <a:cxnLst/>
                <a:rect l="l" t="t" r="r" b="b"/>
                <a:pathLst>
                  <a:path w="84817" h="57930" extrusionOk="0">
                    <a:moveTo>
                      <a:pt x="1561" y="5153"/>
                    </a:moveTo>
                    <a:lnTo>
                      <a:pt x="1561" y="5153"/>
                    </a:lnTo>
                    <a:cubicBezTo>
                      <a:pt x="4418" y="390"/>
                      <a:pt x="11086" y="-1515"/>
                      <a:pt x="15848" y="1342"/>
                    </a:cubicBezTo>
                    <a:lnTo>
                      <a:pt x="79665" y="38490"/>
                    </a:lnTo>
                    <a:cubicBezTo>
                      <a:pt x="84428" y="41348"/>
                      <a:pt x="86333" y="48015"/>
                      <a:pt x="83475" y="52778"/>
                    </a:cubicBezTo>
                    <a:lnTo>
                      <a:pt x="83475" y="52778"/>
                    </a:lnTo>
                    <a:cubicBezTo>
                      <a:pt x="80618" y="57540"/>
                      <a:pt x="73950" y="59445"/>
                      <a:pt x="69188" y="56588"/>
                    </a:cubicBezTo>
                    <a:lnTo>
                      <a:pt x="5370" y="19440"/>
                    </a:lnTo>
                    <a:cubicBezTo>
                      <a:pt x="-345" y="16583"/>
                      <a:pt x="-1297" y="9915"/>
                      <a:pt x="1561" y="5153"/>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662" name="Google Shape;1662;p165"/>
            <p:cNvGrpSpPr/>
            <p:nvPr/>
          </p:nvGrpSpPr>
          <p:grpSpPr>
            <a:xfrm>
              <a:off x="8378189" y="2335529"/>
              <a:ext cx="523875" cy="521970"/>
              <a:chOff x="8378189" y="2335529"/>
              <a:chExt cx="523875" cy="521970"/>
            </a:xfrm>
          </p:grpSpPr>
          <p:sp>
            <p:nvSpPr>
              <p:cNvPr id="1663" name="Google Shape;1663;p165"/>
              <p:cNvSpPr/>
              <p:nvPr/>
            </p:nvSpPr>
            <p:spPr>
              <a:xfrm>
                <a:off x="8378189" y="2595562"/>
                <a:ext cx="261937" cy="261937"/>
              </a:xfrm>
              <a:custGeom>
                <a:avLst/>
                <a:gdLst/>
                <a:ahLst/>
                <a:cxnLst/>
                <a:rect l="l" t="t" r="r" b="b"/>
                <a:pathLst>
                  <a:path w="261937" h="261937" extrusionOk="0">
                    <a:moveTo>
                      <a:pt x="261938" y="261938"/>
                    </a:moveTo>
                    <a:lnTo>
                      <a:pt x="248603" y="261938"/>
                    </a:lnTo>
                    <a:lnTo>
                      <a:pt x="235268" y="260985"/>
                    </a:lnTo>
                    <a:lnTo>
                      <a:pt x="221933" y="259080"/>
                    </a:lnTo>
                    <a:lnTo>
                      <a:pt x="209550" y="257175"/>
                    </a:lnTo>
                    <a:lnTo>
                      <a:pt x="197168" y="254317"/>
                    </a:lnTo>
                    <a:lnTo>
                      <a:pt x="184785" y="250508"/>
                    </a:lnTo>
                    <a:lnTo>
                      <a:pt x="172403" y="246697"/>
                    </a:lnTo>
                    <a:lnTo>
                      <a:pt x="160020" y="241935"/>
                    </a:lnTo>
                    <a:lnTo>
                      <a:pt x="148590" y="237172"/>
                    </a:lnTo>
                    <a:lnTo>
                      <a:pt x="137160" y="231458"/>
                    </a:lnTo>
                    <a:lnTo>
                      <a:pt x="125730" y="224790"/>
                    </a:lnTo>
                    <a:lnTo>
                      <a:pt x="115253" y="218122"/>
                    </a:lnTo>
                    <a:lnTo>
                      <a:pt x="104775" y="210503"/>
                    </a:lnTo>
                    <a:lnTo>
                      <a:pt x="95250" y="202883"/>
                    </a:lnTo>
                    <a:lnTo>
                      <a:pt x="85725" y="194310"/>
                    </a:lnTo>
                    <a:lnTo>
                      <a:pt x="76200" y="185738"/>
                    </a:lnTo>
                    <a:lnTo>
                      <a:pt x="67628" y="176213"/>
                    </a:lnTo>
                    <a:lnTo>
                      <a:pt x="59055" y="166688"/>
                    </a:lnTo>
                    <a:lnTo>
                      <a:pt x="51435" y="157163"/>
                    </a:lnTo>
                    <a:lnTo>
                      <a:pt x="43815" y="146685"/>
                    </a:lnTo>
                    <a:lnTo>
                      <a:pt x="37148" y="136208"/>
                    </a:lnTo>
                    <a:lnTo>
                      <a:pt x="30480" y="124778"/>
                    </a:lnTo>
                    <a:lnTo>
                      <a:pt x="24765" y="113347"/>
                    </a:lnTo>
                    <a:lnTo>
                      <a:pt x="20003" y="101917"/>
                    </a:lnTo>
                    <a:lnTo>
                      <a:pt x="15240" y="89535"/>
                    </a:lnTo>
                    <a:lnTo>
                      <a:pt x="11430" y="77153"/>
                    </a:lnTo>
                    <a:lnTo>
                      <a:pt x="7620" y="64770"/>
                    </a:lnTo>
                    <a:lnTo>
                      <a:pt x="4763" y="52388"/>
                    </a:lnTo>
                    <a:lnTo>
                      <a:pt x="2858" y="40005"/>
                    </a:lnTo>
                    <a:lnTo>
                      <a:pt x="953" y="26670"/>
                    </a:lnTo>
                    <a:lnTo>
                      <a:pt x="0" y="13335"/>
                    </a:lnTo>
                    <a:lnTo>
                      <a:pt x="0" y="0"/>
                    </a:lnTo>
                    <a:lnTo>
                      <a:pt x="260985" y="0"/>
                    </a:lnTo>
                    <a:lnTo>
                      <a:pt x="260985" y="261938"/>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664" name="Google Shape;1664;p165"/>
              <p:cNvGrpSpPr/>
              <p:nvPr/>
            </p:nvGrpSpPr>
            <p:grpSpPr>
              <a:xfrm>
                <a:off x="8378189" y="2335529"/>
                <a:ext cx="523875" cy="521970"/>
                <a:chOff x="8378189" y="2335529"/>
                <a:chExt cx="523875" cy="521970"/>
              </a:xfrm>
            </p:grpSpPr>
            <p:sp>
              <p:nvSpPr>
                <p:cNvPr id="1665" name="Google Shape;1665;p165"/>
                <p:cNvSpPr/>
                <p:nvPr/>
              </p:nvSpPr>
              <p:spPr>
                <a:xfrm>
                  <a:off x="8378189" y="2335529"/>
                  <a:ext cx="261937" cy="261937"/>
                </a:xfrm>
                <a:custGeom>
                  <a:avLst/>
                  <a:gdLst/>
                  <a:ahLst/>
                  <a:cxnLst/>
                  <a:rect l="l" t="t" r="r" b="b"/>
                  <a:pathLst>
                    <a:path w="261937" h="261937" extrusionOk="0">
                      <a:moveTo>
                        <a:pt x="261938" y="0"/>
                      </a:moveTo>
                      <a:lnTo>
                        <a:pt x="248603" y="0"/>
                      </a:lnTo>
                      <a:lnTo>
                        <a:pt x="235268" y="953"/>
                      </a:lnTo>
                      <a:lnTo>
                        <a:pt x="221933" y="2858"/>
                      </a:lnTo>
                      <a:lnTo>
                        <a:pt x="209550" y="4763"/>
                      </a:lnTo>
                      <a:lnTo>
                        <a:pt x="197168" y="7620"/>
                      </a:lnTo>
                      <a:lnTo>
                        <a:pt x="184785" y="11430"/>
                      </a:lnTo>
                      <a:lnTo>
                        <a:pt x="172403" y="15240"/>
                      </a:lnTo>
                      <a:lnTo>
                        <a:pt x="160020" y="20003"/>
                      </a:lnTo>
                      <a:lnTo>
                        <a:pt x="148590" y="24765"/>
                      </a:lnTo>
                      <a:lnTo>
                        <a:pt x="137160" y="30480"/>
                      </a:lnTo>
                      <a:lnTo>
                        <a:pt x="125730" y="37148"/>
                      </a:lnTo>
                      <a:lnTo>
                        <a:pt x="115253" y="43815"/>
                      </a:lnTo>
                      <a:lnTo>
                        <a:pt x="104775" y="51435"/>
                      </a:lnTo>
                      <a:lnTo>
                        <a:pt x="95250" y="59055"/>
                      </a:lnTo>
                      <a:lnTo>
                        <a:pt x="85725" y="67628"/>
                      </a:lnTo>
                      <a:lnTo>
                        <a:pt x="76200" y="76200"/>
                      </a:lnTo>
                      <a:lnTo>
                        <a:pt x="67628" y="85725"/>
                      </a:lnTo>
                      <a:lnTo>
                        <a:pt x="59055" y="95250"/>
                      </a:lnTo>
                      <a:lnTo>
                        <a:pt x="51435" y="104775"/>
                      </a:lnTo>
                      <a:lnTo>
                        <a:pt x="43815" y="115253"/>
                      </a:lnTo>
                      <a:lnTo>
                        <a:pt x="37148" y="125730"/>
                      </a:lnTo>
                      <a:lnTo>
                        <a:pt x="30480" y="137160"/>
                      </a:lnTo>
                      <a:lnTo>
                        <a:pt x="24765" y="148590"/>
                      </a:lnTo>
                      <a:lnTo>
                        <a:pt x="20003" y="160020"/>
                      </a:lnTo>
                      <a:lnTo>
                        <a:pt x="15240" y="172403"/>
                      </a:lnTo>
                      <a:lnTo>
                        <a:pt x="11430" y="184785"/>
                      </a:lnTo>
                      <a:lnTo>
                        <a:pt x="7620" y="197167"/>
                      </a:lnTo>
                      <a:lnTo>
                        <a:pt x="4763" y="209550"/>
                      </a:lnTo>
                      <a:lnTo>
                        <a:pt x="2858" y="221933"/>
                      </a:lnTo>
                      <a:lnTo>
                        <a:pt x="953" y="235267"/>
                      </a:lnTo>
                      <a:lnTo>
                        <a:pt x="0" y="248603"/>
                      </a:lnTo>
                      <a:lnTo>
                        <a:pt x="0" y="261938"/>
                      </a:lnTo>
                      <a:lnTo>
                        <a:pt x="260985" y="261938"/>
                      </a:lnTo>
                      <a:lnTo>
                        <a:pt x="260985" y="0"/>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66" name="Google Shape;1666;p165"/>
                <p:cNvSpPr/>
                <p:nvPr/>
              </p:nvSpPr>
              <p:spPr>
                <a:xfrm>
                  <a:off x="8640127" y="2335529"/>
                  <a:ext cx="261937" cy="261937"/>
                </a:xfrm>
                <a:custGeom>
                  <a:avLst/>
                  <a:gdLst/>
                  <a:ahLst/>
                  <a:cxnLst/>
                  <a:rect l="l" t="t" r="r" b="b"/>
                  <a:pathLst>
                    <a:path w="261937" h="261937" extrusionOk="0">
                      <a:moveTo>
                        <a:pt x="0" y="0"/>
                      </a:moveTo>
                      <a:lnTo>
                        <a:pt x="13335" y="0"/>
                      </a:lnTo>
                      <a:lnTo>
                        <a:pt x="26670" y="953"/>
                      </a:lnTo>
                      <a:lnTo>
                        <a:pt x="40005" y="2858"/>
                      </a:lnTo>
                      <a:lnTo>
                        <a:pt x="52388" y="4763"/>
                      </a:lnTo>
                      <a:lnTo>
                        <a:pt x="64770" y="7620"/>
                      </a:lnTo>
                      <a:lnTo>
                        <a:pt x="77153" y="11430"/>
                      </a:lnTo>
                      <a:lnTo>
                        <a:pt x="89535" y="15240"/>
                      </a:lnTo>
                      <a:lnTo>
                        <a:pt x="101918" y="20003"/>
                      </a:lnTo>
                      <a:lnTo>
                        <a:pt x="113348" y="24765"/>
                      </a:lnTo>
                      <a:lnTo>
                        <a:pt x="124778" y="30480"/>
                      </a:lnTo>
                      <a:lnTo>
                        <a:pt x="136208" y="37148"/>
                      </a:lnTo>
                      <a:lnTo>
                        <a:pt x="146685" y="43815"/>
                      </a:lnTo>
                      <a:lnTo>
                        <a:pt x="157163" y="51435"/>
                      </a:lnTo>
                      <a:lnTo>
                        <a:pt x="166688" y="59055"/>
                      </a:lnTo>
                      <a:lnTo>
                        <a:pt x="176213" y="67628"/>
                      </a:lnTo>
                      <a:lnTo>
                        <a:pt x="185738" y="76200"/>
                      </a:lnTo>
                      <a:lnTo>
                        <a:pt x="194310" y="85725"/>
                      </a:lnTo>
                      <a:lnTo>
                        <a:pt x="202883" y="95250"/>
                      </a:lnTo>
                      <a:lnTo>
                        <a:pt x="210503" y="104775"/>
                      </a:lnTo>
                      <a:lnTo>
                        <a:pt x="218123" y="115253"/>
                      </a:lnTo>
                      <a:lnTo>
                        <a:pt x="224790" y="125730"/>
                      </a:lnTo>
                      <a:lnTo>
                        <a:pt x="231458" y="137160"/>
                      </a:lnTo>
                      <a:lnTo>
                        <a:pt x="237173" y="148590"/>
                      </a:lnTo>
                      <a:lnTo>
                        <a:pt x="241935" y="160020"/>
                      </a:lnTo>
                      <a:lnTo>
                        <a:pt x="246698" y="172403"/>
                      </a:lnTo>
                      <a:lnTo>
                        <a:pt x="250508" y="184785"/>
                      </a:lnTo>
                      <a:lnTo>
                        <a:pt x="254318" y="197167"/>
                      </a:lnTo>
                      <a:lnTo>
                        <a:pt x="257175" y="209550"/>
                      </a:lnTo>
                      <a:lnTo>
                        <a:pt x="259080" y="221933"/>
                      </a:lnTo>
                      <a:lnTo>
                        <a:pt x="260985" y="235267"/>
                      </a:lnTo>
                      <a:lnTo>
                        <a:pt x="261938" y="248603"/>
                      </a:lnTo>
                      <a:lnTo>
                        <a:pt x="261938" y="261938"/>
                      </a:lnTo>
                      <a:lnTo>
                        <a:pt x="953" y="261938"/>
                      </a:lnTo>
                      <a:lnTo>
                        <a:pt x="953" y="0"/>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67" name="Google Shape;1667;p165"/>
                <p:cNvSpPr/>
                <p:nvPr/>
              </p:nvSpPr>
              <p:spPr>
                <a:xfrm>
                  <a:off x="8639175" y="2483167"/>
                  <a:ext cx="113347" cy="112395"/>
                </a:xfrm>
                <a:custGeom>
                  <a:avLst/>
                  <a:gdLst/>
                  <a:ahLst/>
                  <a:cxnLst/>
                  <a:rect l="l" t="t" r="r" b="b"/>
                  <a:pathLst>
                    <a:path w="113347" h="112395" extrusionOk="0">
                      <a:moveTo>
                        <a:pt x="952" y="0"/>
                      </a:moveTo>
                      <a:lnTo>
                        <a:pt x="6668" y="0"/>
                      </a:lnTo>
                      <a:lnTo>
                        <a:pt x="12382" y="0"/>
                      </a:lnTo>
                      <a:lnTo>
                        <a:pt x="18098" y="953"/>
                      </a:lnTo>
                      <a:lnTo>
                        <a:pt x="23813" y="1905"/>
                      </a:lnTo>
                      <a:lnTo>
                        <a:pt x="29527" y="2858"/>
                      </a:lnTo>
                      <a:lnTo>
                        <a:pt x="35243" y="4763"/>
                      </a:lnTo>
                      <a:lnTo>
                        <a:pt x="40005" y="6667"/>
                      </a:lnTo>
                      <a:lnTo>
                        <a:pt x="44768" y="8573"/>
                      </a:lnTo>
                      <a:lnTo>
                        <a:pt x="49530" y="10478"/>
                      </a:lnTo>
                      <a:lnTo>
                        <a:pt x="54293" y="13335"/>
                      </a:lnTo>
                      <a:lnTo>
                        <a:pt x="59055" y="16192"/>
                      </a:lnTo>
                      <a:lnTo>
                        <a:pt x="63818" y="19050"/>
                      </a:lnTo>
                      <a:lnTo>
                        <a:pt x="68580" y="21908"/>
                      </a:lnTo>
                      <a:lnTo>
                        <a:pt x="72390" y="25717"/>
                      </a:lnTo>
                      <a:lnTo>
                        <a:pt x="76200" y="29528"/>
                      </a:lnTo>
                      <a:lnTo>
                        <a:pt x="80010" y="33338"/>
                      </a:lnTo>
                      <a:lnTo>
                        <a:pt x="83820" y="37148"/>
                      </a:lnTo>
                      <a:lnTo>
                        <a:pt x="87630" y="40958"/>
                      </a:lnTo>
                      <a:lnTo>
                        <a:pt x="91440" y="44767"/>
                      </a:lnTo>
                      <a:lnTo>
                        <a:pt x="94298" y="49530"/>
                      </a:lnTo>
                      <a:lnTo>
                        <a:pt x="97155" y="54292"/>
                      </a:lnTo>
                      <a:lnTo>
                        <a:pt x="100013" y="59055"/>
                      </a:lnTo>
                      <a:lnTo>
                        <a:pt x="102870" y="63817"/>
                      </a:lnTo>
                      <a:lnTo>
                        <a:pt x="104775" y="68580"/>
                      </a:lnTo>
                      <a:lnTo>
                        <a:pt x="106680" y="73342"/>
                      </a:lnTo>
                      <a:lnTo>
                        <a:pt x="108585" y="78105"/>
                      </a:lnTo>
                      <a:lnTo>
                        <a:pt x="110490" y="83820"/>
                      </a:lnTo>
                      <a:lnTo>
                        <a:pt x="111443" y="89535"/>
                      </a:lnTo>
                      <a:lnTo>
                        <a:pt x="112395" y="95250"/>
                      </a:lnTo>
                      <a:lnTo>
                        <a:pt x="113348" y="100965"/>
                      </a:lnTo>
                      <a:lnTo>
                        <a:pt x="113348" y="106680"/>
                      </a:lnTo>
                      <a:lnTo>
                        <a:pt x="113348" y="112395"/>
                      </a:lnTo>
                      <a:lnTo>
                        <a:pt x="0" y="112395"/>
                      </a:lnTo>
                      <a:lnTo>
                        <a:pt x="0" y="0"/>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68" name="Google Shape;1668;p165"/>
                <p:cNvSpPr/>
                <p:nvPr/>
              </p:nvSpPr>
              <p:spPr>
                <a:xfrm>
                  <a:off x="8527732" y="2597467"/>
                  <a:ext cx="113347" cy="112395"/>
                </a:xfrm>
                <a:custGeom>
                  <a:avLst/>
                  <a:gdLst/>
                  <a:ahLst/>
                  <a:cxnLst/>
                  <a:rect l="l" t="t" r="r" b="b"/>
                  <a:pathLst>
                    <a:path w="113347" h="112395" extrusionOk="0">
                      <a:moveTo>
                        <a:pt x="112395" y="112395"/>
                      </a:moveTo>
                      <a:lnTo>
                        <a:pt x="106680" y="112395"/>
                      </a:lnTo>
                      <a:lnTo>
                        <a:pt x="100965" y="112395"/>
                      </a:lnTo>
                      <a:lnTo>
                        <a:pt x="95250" y="111442"/>
                      </a:lnTo>
                      <a:lnTo>
                        <a:pt x="89535" y="110490"/>
                      </a:lnTo>
                      <a:lnTo>
                        <a:pt x="83820" y="109538"/>
                      </a:lnTo>
                      <a:lnTo>
                        <a:pt x="78105" y="107633"/>
                      </a:lnTo>
                      <a:lnTo>
                        <a:pt x="73343" y="105728"/>
                      </a:lnTo>
                      <a:lnTo>
                        <a:pt x="68580" y="103823"/>
                      </a:lnTo>
                      <a:lnTo>
                        <a:pt x="63818" y="101917"/>
                      </a:lnTo>
                      <a:lnTo>
                        <a:pt x="59055" y="99060"/>
                      </a:lnTo>
                      <a:lnTo>
                        <a:pt x="54293" y="96203"/>
                      </a:lnTo>
                      <a:lnTo>
                        <a:pt x="49530" y="93345"/>
                      </a:lnTo>
                      <a:lnTo>
                        <a:pt x="44768" y="90488"/>
                      </a:lnTo>
                      <a:lnTo>
                        <a:pt x="40957" y="86678"/>
                      </a:lnTo>
                      <a:lnTo>
                        <a:pt x="37148" y="82867"/>
                      </a:lnTo>
                      <a:lnTo>
                        <a:pt x="33338" y="79058"/>
                      </a:lnTo>
                      <a:lnTo>
                        <a:pt x="29528" y="75248"/>
                      </a:lnTo>
                      <a:lnTo>
                        <a:pt x="25718" y="71438"/>
                      </a:lnTo>
                      <a:lnTo>
                        <a:pt x="21907" y="67628"/>
                      </a:lnTo>
                      <a:lnTo>
                        <a:pt x="19050" y="62865"/>
                      </a:lnTo>
                      <a:lnTo>
                        <a:pt x="16193" y="58103"/>
                      </a:lnTo>
                      <a:lnTo>
                        <a:pt x="13335" y="53340"/>
                      </a:lnTo>
                      <a:lnTo>
                        <a:pt x="10478" y="48578"/>
                      </a:lnTo>
                      <a:lnTo>
                        <a:pt x="8573" y="43815"/>
                      </a:lnTo>
                      <a:lnTo>
                        <a:pt x="6668" y="39053"/>
                      </a:lnTo>
                      <a:lnTo>
                        <a:pt x="4763" y="34290"/>
                      </a:lnTo>
                      <a:lnTo>
                        <a:pt x="2857" y="28575"/>
                      </a:lnTo>
                      <a:lnTo>
                        <a:pt x="1905" y="22860"/>
                      </a:lnTo>
                      <a:lnTo>
                        <a:pt x="953" y="17145"/>
                      </a:lnTo>
                      <a:lnTo>
                        <a:pt x="0" y="11430"/>
                      </a:lnTo>
                      <a:lnTo>
                        <a:pt x="0" y="5715"/>
                      </a:lnTo>
                      <a:lnTo>
                        <a:pt x="0" y="0"/>
                      </a:lnTo>
                      <a:lnTo>
                        <a:pt x="113348" y="0"/>
                      </a:lnTo>
                      <a:lnTo>
                        <a:pt x="113348" y="112395"/>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69" name="Google Shape;1669;p165"/>
                <p:cNvSpPr/>
                <p:nvPr/>
              </p:nvSpPr>
              <p:spPr>
                <a:xfrm>
                  <a:off x="8640127" y="2595562"/>
                  <a:ext cx="261937" cy="261937"/>
                </a:xfrm>
                <a:custGeom>
                  <a:avLst/>
                  <a:gdLst/>
                  <a:ahLst/>
                  <a:cxnLst/>
                  <a:rect l="l" t="t" r="r" b="b"/>
                  <a:pathLst>
                    <a:path w="261937" h="261937" extrusionOk="0">
                      <a:moveTo>
                        <a:pt x="0" y="261938"/>
                      </a:moveTo>
                      <a:lnTo>
                        <a:pt x="13335" y="261938"/>
                      </a:lnTo>
                      <a:lnTo>
                        <a:pt x="26670" y="260985"/>
                      </a:lnTo>
                      <a:lnTo>
                        <a:pt x="40005" y="259080"/>
                      </a:lnTo>
                      <a:lnTo>
                        <a:pt x="52388" y="257175"/>
                      </a:lnTo>
                      <a:lnTo>
                        <a:pt x="64770" y="254317"/>
                      </a:lnTo>
                      <a:lnTo>
                        <a:pt x="77153" y="250508"/>
                      </a:lnTo>
                      <a:lnTo>
                        <a:pt x="89535" y="246697"/>
                      </a:lnTo>
                      <a:lnTo>
                        <a:pt x="101918" y="241935"/>
                      </a:lnTo>
                      <a:lnTo>
                        <a:pt x="113348" y="237172"/>
                      </a:lnTo>
                      <a:lnTo>
                        <a:pt x="124778" y="231458"/>
                      </a:lnTo>
                      <a:lnTo>
                        <a:pt x="136208" y="224790"/>
                      </a:lnTo>
                      <a:lnTo>
                        <a:pt x="146685" y="218122"/>
                      </a:lnTo>
                      <a:lnTo>
                        <a:pt x="157163" y="210503"/>
                      </a:lnTo>
                      <a:lnTo>
                        <a:pt x="166688" y="202883"/>
                      </a:lnTo>
                      <a:lnTo>
                        <a:pt x="176213" y="194310"/>
                      </a:lnTo>
                      <a:lnTo>
                        <a:pt x="185738" y="185738"/>
                      </a:lnTo>
                      <a:lnTo>
                        <a:pt x="194310" y="176213"/>
                      </a:lnTo>
                      <a:lnTo>
                        <a:pt x="202883" y="166688"/>
                      </a:lnTo>
                      <a:lnTo>
                        <a:pt x="210503" y="157163"/>
                      </a:lnTo>
                      <a:lnTo>
                        <a:pt x="218123" y="146685"/>
                      </a:lnTo>
                      <a:lnTo>
                        <a:pt x="224790" y="136208"/>
                      </a:lnTo>
                      <a:lnTo>
                        <a:pt x="231458" y="124778"/>
                      </a:lnTo>
                      <a:lnTo>
                        <a:pt x="237173" y="113347"/>
                      </a:lnTo>
                      <a:lnTo>
                        <a:pt x="241935" y="101917"/>
                      </a:lnTo>
                      <a:lnTo>
                        <a:pt x="246698" y="89535"/>
                      </a:lnTo>
                      <a:lnTo>
                        <a:pt x="250508" y="77153"/>
                      </a:lnTo>
                      <a:lnTo>
                        <a:pt x="254318" y="64770"/>
                      </a:lnTo>
                      <a:lnTo>
                        <a:pt x="257175" y="52388"/>
                      </a:lnTo>
                      <a:lnTo>
                        <a:pt x="259080" y="40005"/>
                      </a:lnTo>
                      <a:lnTo>
                        <a:pt x="260985" y="26670"/>
                      </a:lnTo>
                      <a:lnTo>
                        <a:pt x="261938" y="13335"/>
                      </a:lnTo>
                      <a:lnTo>
                        <a:pt x="261938" y="0"/>
                      </a:lnTo>
                      <a:lnTo>
                        <a:pt x="953" y="0"/>
                      </a:lnTo>
                      <a:lnTo>
                        <a:pt x="953" y="261938"/>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70" name="Google Shape;1670;p165"/>
                <p:cNvSpPr/>
                <p:nvPr/>
              </p:nvSpPr>
              <p:spPr>
                <a:xfrm>
                  <a:off x="8639175" y="2597467"/>
                  <a:ext cx="113347" cy="112395"/>
                </a:xfrm>
                <a:custGeom>
                  <a:avLst/>
                  <a:gdLst/>
                  <a:ahLst/>
                  <a:cxnLst/>
                  <a:rect l="l" t="t" r="r" b="b"/>
                  <a:pathLst>
                    <a:path w="113347" h="112395" extrusionOk="0">
                      <a:moveTo>
                        <a:pt x="952" y="112395"/>
                      </a:moveTo>
                      <a:lnTo>
                        <a:pt x="6668" y="112395"/>
                      </a:lnTo>
                      <a:lnTo>
                        <a:pt x="12382" y="112395"/>
                      </a:lnTo>
                      <a:lnTo>
                        <a:pt x="18098" y="111442"/>
                      </a:lnTo>
                      <a:lnTo>
                        <a:pt x="23813" y="110490"/>
                      </a:lnTo>
                      <a:lnTo>
                        <a:pt x="29527" y="109538"/>
                      </a:lnTo>
                      <a:lnTo>
                        <a:pt x="35243" y="107633"/>
                      </a:lnTo>
                      <a:lnTo>
                        <a:pt x="40005" y="105728"/>
                      </a:lnTo>
                      <a:lnTo>
                        <a:pt x="44768" y="103823"/>
                      </a:lnTo>
                      <a:lnTo>
                        <a:pt x="49530" y="101917"/>
                      </a:lnTo>
                      <a:lnTo>
                        <a:pt x="54293" y="99060"/>
                      </a:lnTo>
                      <a:lnTo>
                        <a:pt x="59055" y="96203"/>
                      </a:lnTo>
                      <a:lnTo>
                        <a:pt x="63818" y="93345"/>
                      </a:lnTo>
                      <a:lnTo>
                        <a:pt x="68580" y="90488"/>
                      </a:lnTo>
                      <a:lnTo>
                        <a:pt x="72390" y="86678"/>
                      </a:lnTo>
                      <a:lnTo>
                        <a:pt x="76200" y="82867"/>
                      </a:lnTo>
                      <a:lnTo>
                        <a:pt x="80010" y="79058"/>
                      </a:lnTo>
                      <a:lnTo>
                        <a:pt x="83820" y="75248"/>
                      </a:lnTo>
                      <a:lnTo>
                        <a:pt x="87630" y="71438"/>
                      </a:lnTo>
                      <a:lnTo>
                        <a:pt x="91440" y="67628"/>
                      </a:lnTo>
                      <a:lnTo>
                        <a:pt x="94298" y="62865"/>
                      </a:lnTo>
                      <a:lnTo>
                        <a:pt x="97155" y="58103"/>
                      </a:lnTo>
                      <a:lnTo>
                        <a:pt x="100013" y="53340"/>
                      </a:lnTo>
                      <a:lnTo>
                        <a:pt x="102870" y="48578"/>
                      </a:lnTo>
                      <a:lnTo>
                        <a:pt x="104775" y="43815"/>
                      </a:lnTo>
                      <a:lnTo>
                        <a:pt x="106680" y="39053"/>
                      </a:lnTo>
                      <a:lnTo>
                        <a:pt x="108585" y="34290"/>
                      </a:lnTo>
                      <a:lnTo>
                        <a:pt x="110490" y="28575"/>
                      </a:lnTo>
                      <a:lnTo>
                        <a:pt x="111443" y="22860"/>
                      </a:lnTo>
                      <a:lnTo>
                        <a:pt x="112395" y="17145"/>
                      </a:lnTo>
                      <a:lnTo>
                        <a:pt x="113348" y="11430"/>
                      </a:lnTo>
                      <a:lnTo>
                        <a:pt x="113348" y="5715"/>
                      </a:lnTo>
                      <a:lnTo>
                        <a:pt x="113348" y="0"/>
                      </a:lnTo>
                      <a:lnTo>
                        <a:pt x="0" y="0"/>
                      </a:lnTo>
                      <a:lnTo>
                        <a:pt x="0" y="112395"/>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grpSp>
      <p:pic>
        <p:nvPicPr>
          <p:cNvPr id="63" name="Image 62" descr="https://lh7-us.googleusercontent.com/3raN05kevsB8cypD0cfaqRDWP02vWYiagXh-xYba10fS02kMWERu8SJI2w73lI4tRmpBNTYolx_7no8rbeSCZ4d_44sDTqrdsO0HCaP4005_0oL_AGZ0tES0nTdGz_LydyKGT8ON59y00L7tA6KrpgTsQQ=s2048"/>
          <p:cNvPicPr/>
          <p:nvPr/>
        </p:nvPicPr>
        <p:blipFill>
          <a:blip r:embed="rId3">
            <a:extLst>
              <a:ext uri="{28A0092B-C50C-407E-A947-70E740481C1C}">
                <a14:useLocalDpi xmlns:a14="http://schemas.microsoft.com/office/drawing/2010/main" val="0"/>
              </a:ext>
            </a:extLst>
          </a:blip>
          <a:srcRect/>
          <a:stretch>
            <a:fillRect/>
          </a:stretch>
        </p:blipFill>
        <p:spPr bwMode="auto">
          <a:xfrm>
            <a:off x="4701472" y="4018597"/>
            <a:ext cx="873515" cy="31813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74"/>
        <p:cNvGrpSpPr/>
        <p:nvPr/>
      </p:nvGrpSpPr>
      <p:grpSpPr>
        <a:xfrm>
          <a:off x="0" y="0"/>
          <a:ext cx="0" cy="0"/>
          <a:chOff x="0" y="0"/>
          <a:chExt cx="0" cy="0"/>
        </a:xfrm>
      </p:grpSpPr>
      <p:sp>
        <p:nvSpPr>
          <p:cNvPr id="1675" name="Google Shape;1675;p166"/>
          <p:cNvSpPr/>
          <p:nvPr/>
        </p:nvSpPr>
        <p:spPr>
          <a:xfrm rot="-5400000">
            <a:off x="8101225" y="668891"/>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76" name="Google Shape;1676;p166"/>
          <p:cNvSpPr/>
          <p:nvPr/>
        </p:nvSpPr>
        <p:spPr>
          <a:xfrm>
            <a:off x="0" y="0"/>
            <a:ext cx="9144000" cy="6984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166"/>
          <p:cNvSpPr/>
          <p:nvPr/>
        </p:nvSpPr>
        <p:spPr>
          <a:xfrm rot="10800000" flipH="1">
            <a:off x="-6" y="1094"/>
            <a:ext cx="778995" cy="778335"/>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678" name="Google Shape;1678;p166"/>
          <p:cNvGrpSpPr/>
          <p:nvPr/>
        </p:nvGrpSpPr>
        <p:grpSpPr>
          <a:xfrm rot="-5400000">
            <a:off x="8204095" y="422702"/>
            <a:ext cx="499109" cy="535305"/>
            <a:chOff x="6414135" y="2700337"/>
            <a:chExt cx="499109" cy="535305"/>
          </a:xfrm>
        </p:grpSpPr>
        <p:sp>
          <p:nvSpPr>
            <p:cNvPr id="1679" name="Google Shape;1679;p166"/>
            <p:cNvSpPr/>
            <p:nvPr/>
          </p:nvSpPr>
          <p:spPr>
            <a:xfrm>
              <a:off x="6701790" y="2700337"/>
              <a:ext cx="198119" cy="207645"/>
            </a:xfrm>
            <a:custGeom>
              <a:avLst/>
              <a:gdLst/>
              <a:ahLst/>
              <a:cxnLst/>
              <a:rect l="l" t="t" r="r" b="b"/>
              <a:pathLst>
                <a:path w="198119" h="207645" extrusionOk="0">
                  <a:moveTo>
                    <a:pt x="198120" y="103822"/>
                  </a:moveTo>
                  <a:cubicBezTo>
                    <a:pt x="198120" y="161162"/>
                    <a:pt x="153769" y="207645"/>
                    <a:pt x="99060" y="207645"/>
                  </a:cubicBezTo>
                  <a:cubicBezTo>
                    <a:pt x="44351" y="207645"/>
                    <a:pt x="0" y="161162"/>
                    <a:pt x="0" y="103822"/>
                  </a:cubicBezTo>
                  <a:cubicBezTo>
                    <a:pt x="0" y="46483"/>
                    <a:pt x="44351" y="0"/>
                    <a:pt x="99060" y="0"/>
                  </a:cubicBezTo>
                  <a:cubicBezTo>
                    <a:pt x="153769" y="0"/>
                    <a:pt x="198120" y="46483"/>
                    <a:pt x="198120" y="103822"/>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80" name="Google Shape;1680;p166"/>
            <p:cNvSpPr/>
            <p:nvPr/>
          </p:nvSpPr>
          <p:spPr>
            <a:xfrm>
              <a:off x="6414135" y="2759392"/>
              <a:ext cx="154305" cy="150495"/>
            </a:xfrm>
            <a:custGeom>
              <a:avLst/>
              <a:gdLst/>
              <a:ahLst/>
              <a:cxnLst/>
              <a:rect l="l" t="t" r="r" b="b"/>
              <a:pathLst>
                <a:path w="154305" h="150495" extrusionOk="0">
                  <a:moveTo>
                    <a:pt x="154305" y="75248"/>
                  </a:moveTo>
                  <a:cubicBezTo>
                    <a:pt x="154305" y="116806"/>
                    <a:pt x="119763" y="150495"/>
                    <a:pt x="77153" y="150495"/>
                  </a:cubicBezTo>
                  <a:cubicBezTo>
                    <a:pt x="34542" y="150495"/>
                    <a:pt x="0" y="116805"/>
                    <a:pt x="0" y="75248"/>
                  </a:cubicBezTo>
                  <a:cubicBezTo>
                    <a:pt x="0" y="33689"/>
                    <a:pt x="34542" y="0"/>
                    <a:pt x="77153" y="0"/>
                  </a:cubicBezTo>
                  <a:cubicBezTo>
                    <a:pt x="119763" y="0"/>
                    <a:pt x="154305" y="33690"/>
                    <a:pt x="154305" y="75248"/>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81" name="Google Shape;1681;p166"/>
            <p:cNvSpPr/>
            <p:nvPr/>
          </p:nvSpPr>
          <p:spPr>
            <a:xfrm>
              <a:off x="6755130" y="3087052"/>
              <a:ext cx="158114" cy="148590"/>
            </a:xfrm>
            <a:custGeom>
              <a:avLst/>
              <a:gdLst/>
              <a:ahLst/>
              <a:cxnLst/>
              <a:rect l="l" t="t" r="r" b="b"/>
              <a:pathLst>
                <a:path w="158114" h="148590" extrusionOk="0">
                  <a:moveTo>
                    <a:pt x="158115" y="74295"/>
                  </a:moveTo>
                  <a:cubicBezTo>
                    <a:pt x="158115" y="115327"/>
                    <a:pt x="122719"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82" name="Google Shape;1682;p166"/>
            <p:cNvSpPr/>
            <p:nvPr/>
          </p:nvSpPr>
          <p:spPr>
            <a:xfrm>
              <a:off x="6619410" y="2961725"/>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683" name="Google Shape;1683;p166"/>
          <p:cNvSpPr txBox="1"/>
          <p:nvPr/>
        </p:nvSpPr>
        <p:spPr>
          <a:xfrm>
            <a:off x="332200" y="138025"/>
            <a:ext cx="8479500" cy="3693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2400">
                <a:solidFill>
                  <a:srgbClr val="2D2D2D"/>
                </a:solidFill>
                <a:latin typeface="Georgia"/>
                <a:ea typeface="Georgia"/>
                <a:cs typeface="Georgia"/>
                <a:sym typeface="Georgia"/>
              </a:rPr>
              <a:t>FAQ</a:t>
            </a:r>
            <a:endParaRPr sz="2400">
              <a:solidFill>
                <a:srgbClr val="2D2D2D"/>
              </a:solidFill>
              <a:latin typeface="Georgia"/>
              <a:ea typeface="Georgia"/>
              <a:cs typeface="Georgia"/>
              <a:sym typeface="Georgia"/>
            </a:endParaRPr>
          </a:p>
        </p:txBody>
      </p:sp>
      <p:sp>
        <p:nvSpPr>
          <p:cNvPr id="1684" name="Google Shape;1684;p166"/>
          <p:cNvSpPr/>
          <p:nvPr/>
        </p:nvSpPr>
        <p:spPr>
          <a:xfrm>
            <a:off x="0" y="4904800"/>
            <a:ext cx="9144000" cy="2388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166"/>
          <p:cNvSpPr txBox="1"/>
          <p:nvPr/>
        </p:nvSpPr>
        <p:spPr>
          <a:xfrm>
            <a:off x="332200" y="4970350"/>
            <a:ext cx="3023100" cy="1077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700" dirty="0" smtClean="0">
                <a:solidFill>
                  <a:srgbClr val="999999"/>
                </a:solidFill>
              </a:rPr>
              <a:t>Customs </a:t>
            </a:r>
            <a:r>
              <a:rPr lang="en-GB" sz="700" dirty="0">
                <a:solidFill>
                  <a:srgbClr val="999999"/>
                </a:solidFill>
              </a:rPr>
              <a:t>control Tower </a:t>
            </a:r>
            <a:endParaRPr sz="700" dirty="0">
              <a:solidFill>
                <a:srgbClr val="999999"/>
              </a:solidFill>
            </a:endParaRPr>
          </a:p>
        </p:txBody>
      </p:sp>
      <p:sp>
        <p:nvSpPr>
          <p:cNvPr id="1686" name="Google Shape;1686;p166"/>
          <p:cNvSpPr txBox="1">
            <a:spLocks noGrp="1"/>
          </p:cNvSpPr>
          <p:nvPr>
            <p:ph type="sldNum" idx="12"/>
          </p:nvPr>
        </p:nvSpPr>
        <p:spPr>
          <a:xfrm>
            <a:off x="8263134" y="4970351"/>
            <a:ext cx="548700" cy="107700"/>
          </a:xfrm>
          <a:prstGeom prst="rect">
            <a:avLst/>
          </a:prstGeom>
        </p:spPr>
        <p:txBody>
          <a:bodyPr spcFirstLastPara="1" wrap="square" lIns="0" tIns="0" rIns="0" bIns="0" anchor="t" anchorCtr="0">
            <a:spAutoFit/>
          </a:bodyPr>
          <a:lstStyle/>
          <a:p>
            <a:pPr marL="0" marR="0" lvl="0" indent="0" algn="r" rtl="0">
              <a:lnSpc>
                <a:spcPct val="100000"/>
              </a:lnSpc>
              <a:spcBef>
                <a:spcPts val="0"/>
              </a:spcBef>
              <a:spcAft>
                <a:spcPts val="0"/>
              </a:spcAft>
              <a:buNone/>
            </a:pPr>
            <a:fld id="{00000000-1234-1234-1234-123412341234}" type="slidenum">
              <a:rPr lang="en-GB" sz="700">
                <a:solidFill>
                  <a:srgbClr val="999999"/>
                </a:solidFill>
              </a:rPr>
              <a:t>16</a:t>
            </a:fld>
            <a:endParaRPr>
              <a:solidFill>
                <a:srgbClr val="999999"/>
              </a:solidFill>
            </a:endParaRPr>
          </a:p>
        </p:txBody>
      </p:sp>
      <p:sp>
        <p:nvSpPr>
          <p:cNvPr id="1687" name="Google Shape;1687;p166"/>
          <p:cNvSpPr/>
          <p:nvPr/>
        </p:nvSpPr>
        <p:spPr>
          <a:xfrm rot="5400000" flipH="1">
            <a:off x="316850" y="4121500"/>
            <a:ext cx="786000" cy="780600"/>
          </a:xfrm>
          <a:prstGeom prst="flowChartDelay">
            <a:avLst/>
          </a:prstGeom>
          <a:solidFill>
            <a:srgbClr val="B7B7B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89" name="Google Shape;1689;p166"/>
          <p:cNvSpPr txBox="1"/>
          <p:nvPr/>
        </p:nvSpPr>
        <p:spPr>
          <a:xfrm>
            <a:off x="319550" y="944063"/>
            <a:ext cx="4195200" cy="638100"/>
          </a:xfrm>
          <a:prstGeom prst="rect">
            <a:avLst/>
          </a:prstGeom>
          <a:solidFill>
            <a:srgbClr val="F3F3F3"/>
          </a:solidFill>
          <a:ln w="9525" cap="flat" cmpd="sng">
            <a:solidFill>
              <a:srgbClr val="D9D9D9"/>
            </a:solidFill>
            <a:prstDash val="dash"/>
            <a:round/>
            <a:headEnd type="none" w="sm" len="sm"/>
            <a:tailEnd type="none" w="sm" len="sm"/>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GB" sz="800" dirty="0">
                <a:solidFill>
                  <a:schemeClr val="dk1"/>
                </a:solidFill>
              </a:rPr>
              <a:t>SAP Global Trade Services (GTS) Broker Interface Trader-Centric is a module within SAP GTS designed to facilitate trade compliance and manage import and export operations. It allows traders, brokers, and customs authorities to interact with the SAP GTS system seamlessly.</a:t>
            </a:r>
            <a:endParaRPr sz="800" dirty="0">
              <a:solidFill>
                <a:schemeClr val="dk1"/>
              </a:solidFill>
            </a:endParaRPr>
          </a:p>
        </p:txBody>
      </p:sp>
      <p:sp>
        <p:nvSpPr>
          <p:cNvPr id="1690" name="Google Shape;1690;p166"/>
          <p:cNvSpPr txBox="1"/>
          <p:nvPr/>
        </p:nvSpPr>
        <p:spPr>
          <a:xfrm>
            <a:off x="319550" y="698388"/>
            <a:ext cx="4195200" cy="268500"/>
          </a:xfrm>
          <a:prstGeom prst="rect">
            <a:avLst/>
          </a:prstGeom>
          <a:solidFill>
            <a:schemeClr val="accent5"/>
          </a:solidFill>
          <a:ln>
            <a:noFill/>
          </a:ln>
        </p:spPr>
        <p:txBody>
          <a:bodyPr spcFirstLastPara="1" wrap="square" lIns="72000" tIns="72000" rIns="72000" bIns="7200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800" b="1" dirty="0">
                <a:solidFill>
                  <a:srgbClr val="FFFFFF"/>
                </a:solidFill>
              </a:rPr>
              <a:t>1. What is SAP GTS Broker control tower?</a:t>
            </a:r>
            <a:endParaRPr sz="800" b="1" dirty="0">
              <a:solidFill>
                <a:srgbClr val="FFFFFF"/>
              </a:solidFill>
            </a:endParaRPr>
          </a:p>
        </p:txBody>
      </p:sp>
      <p:sp>
        <p:nvSpPr>
          <p:cNvPr id="1691" name="Google Shape;1691;p166"/>
          <p:cNvSpPr txBox="1"/>
          <p:nvPr/>
        </p:nvSpPr>
        <p:spPr>
          <a:xfrm>
            <a:off x="319550" y="1888063"/>
            <a:ext cx="4195200" cy="638100"/>
          </a:xfrm>
          <a:prstGeom prst="rect">
            <a:avLst/>
          </a:prstGeom>
          <a:solidFill>
            <a:srgbClr val="F3F3F3"/>
          </a:solidFill>
          <a:ln w="9525" cap="flat" cmpd="sng">
            <a:solidFill>
              <a:srgbClr val="D9D9D9"/>
            </a:solidFill>
            <a:prstDash val="dash"/>
            <a:round/>
            <a:headEnd type="none" w="sm" len="sm"/>
            <a:tailEnd type="none" w="sm" len="sm"/>
          </a:ln>
        </p:spPr>
        <p:txBody>
          <a:bodyPr spcFirstLastPara="1" wrap="square" lIns="72000" tIns="72000" rIns="72000" bIns="72000" anchor="t" anchorCtr="0">
            <a:noAutofit/>
          </a:bodyPr>
          <a:lstStyle/>
          <a:p>
            <a:pPr marL="179999" marR="0" lvl="0" indent="-140799" algn="l" rtl="0">
              <a:lnSpc>
                <a:spcPct val="100000"/>
              </a:lnSpc>
              <a:spcBef>
                <a:spcPts val="0"/>
              </a:spcBef>
              <a:spcAft>
                <a:spcPts val="0"/>
              </a:spcAft>
              <a:buClr>
                <a:schemeClr val="dk1"/>
              </a:buClr>
              <a:buSzPts val="800"/>
              <a:buChar char="•"/>
            </a:pPr>
            <a:r>
              <a:rPr lang="en-GB" sz="800">
                <a:solidFill>
                  <a:schemeClr val="dk1"/>
                </a:solidFill>
              </a:rPr>
              <a:t>Streamlined document submission for imports and exports.</a:t>
            </a:r>
            <a:endParaRPr sz="800">
              <a:solidFill>
                <a:schemeClr val="dk1"/>
              </a:solidFill>
            </a:endParaRPr>
          </a:p>
          <a:p>
            <a:pPr marL="179999" marR="0" lvl="0" indent="-140799" algn="l" rtl="0">
              <a:lnSpc>
                <a:spcPct val="100000"/>
              </a:lnSpc>
              <a:spcBef>
                <a:spcPts val="0"/>
              </a:spcBef>
              <a:spcAft>
                <a:spcPts val="0"/>
              </a:spcAft>
              <a:buClr>
                <a:schemeClr val="dk1"/>
              </a:buClr>
              <a:buSzPts val="800"/>
              <a:buChar char="•"/>
            </a:pPr>
            <a:r>
              <a:rPr lang="en-GB" sz="800">
                <a:solidFill>
                  <a:schemeClr val="dk1"/>
                </a:solidFill>
              </a:rPr>
              <a:t>Enhanced communication with customs authorities and brokers.</a:t>
            </a:r>
            <a:endParaRPr sz="800">
              <a:solidFill>
                <a:schemeClr val="dk1"/>
              </a:solidFill>
            </a:endParaRPr>
          </a:p>
          <a:p>
            <a:pPr marL="179999" marR="0" lvl="0" indent="-140799" algn="l" rtl="0">
              <a:lnSpc>
                <a:spcPct val="100000"/>
              </a:lnSpc>
              <a:spcBef>
                <a:spcPts val="0"/>
              </a:spcBef>
              <a:spcAft>
                <a:spcPts val="0"/>
              </a:spcAft>
              <a:buClr>
                <a:schemeClr val="dk1"/>
              </a:buClr>
              <a:buSzPts val="800"/>
              <a:buChar char="•"/>
            </a:pPr>
            <a:r>
              <a:rPr lang="en-GB" sz="800">
                <a:solidFill>
                  <a:schemeClr val="dk1"/>
                </a:solidFill>
              </a:rPr>
              <a:t>Real-time tracking of trade compliance and documentation.</a:t>
            </a:r>
            <a:endParaRPr sz="800">
              <a:solidFill>
                <a:schemeClr val="dk1"/>
              </a:solidFill>
            </a:endParaRPr>
          </a:p>
          <a:p>
            <a:pPr marL="179999" marR="0" lvl="0" indent="-140799" algn="l" rtl="0">
              <a:lnSpc>
                <a:spcPct val="100000"/>
              </a:lnSpc>
              <a:spcBef>
                <a:spcPts val="0"/>
              </a:spcBef>
              <a:spcAft>
                <a:spcPts val="0"/>
              </a:spcAft>
              <a:buClr>
                <a:schemeClr val="dk1"/>
              </a:buClr>
              <a:buSzPts val="800"/>
              <a:buChar char="•"/>
            </a:pPr>
            <a:r>
              <a:rPr lang="en-GB" sz="800">
                <a:solidFill>
                  <a:schemeClr val="dk1"/>
                </a:solidFill>
              </a:rPr>
              <a:t>Simplified compliance reporting and auditing.</a:t>
            </a:r>
            <a:endParaRPr sz="1000">
              <a:solidFill>
                <a:schemeClr val="dk1"/>
              </a:solidFill>
            </a:endParaRPr>
          </a:p>
        </p:txBody>
      </p:sp>
      <p:sp>
        <p:nvSpPr>
          <p:cNvPr id="1692" name="Google Shape;1692;p166"/>
          <p:cNvSpPr txBox="1"/>
          <p:nvPr/>
        </p:nvSpPr>
        <p:spPr>
          <a:xfrm>
            <a:off x="319551" y="1634788"/>
            <a:ext cx="4195200" cy="268500"/>
          </a:xfrm>
          <a:prstGeom prst="rect">
            <a:avLst/>
          </a:prstGeom>
          <a:solidFill>
            <a:schemeClr val="accent1"/>
          </a:solidFill>
          <a:ln>
            <a:noFill/>
          </a:ln>
        </p:spPr>
        <p:txBody>
          <a:bodyPr spcFirstLastPara="1" wrap="square" lIns="72000" tIns="72000" rIns="72000" bIns="7200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800" b="1">
                <a:solidFill>
                  <a:srgbClr val="FFFFFF"/>
                </a:solidFill>
              </a:rPr>
              <a:t>2. What are the key features of SAP GTS Broker Interface Trader-Centric?</a:t>
            </a:r>
            <a:endParaRPr sz="800" b="1">
              <a:solidFill>
                <a:srgbClr val="FFFFFF"/>
              </a:solidFill>
            </a:endParaRPr>
          </a:p>
        </p:txBody>
      </p:sp>
      <p:sp>
        <p:nvSpPr>
          <p:cNvPr id="1693" name="Google Shape;1693;p166"/>
          <p:cNvSpPr txBox="1"/>
          <p:nvPr/>
        </p:nvSpPr>
        <p:spPr>
          <a:xfrm>
            <a:off x="319550" y="2839838"/>
            <a:ext cx="4195200" cy="514800"/>
          </a:xfrm>
          <a:prstGeom prst="rect">
            <a:avLst/>
          </a:prstGeom>
          <a:solidFill>
            <a:srgbClr val="F3F3F3"/>
          </a:solidFill>
          <a:ln w="9525" cap="flat" cmpd="sng">
            <a:solidFill>
              <a:srgbClr val="D9D9D9"/>
            </a:solidFill>
            <a:prstDash val="dash"/>
            <a:round/>
            <a:headEnd type="none" w="sm" len="sm"/>
            <a:tailEnd type="none" w="sm" len="sm"/>
          </a:ln>
        </p:spPr>
        <p:txBody>
          <a:bodyPr spcFirstLastPara="1" wrap="square" lIns="72000" tIns="72000" rIns="72000" bIns="72000" anchor="t" anchorCtr="0">
            <a:noAutofit/>
          </a:bodyPr>
          <a:lstStyle/>
          <a:p>
            <a:pPr marL="0" marR="0" lvl="0" indent="0" algn="l" rtl="0">
              <a:lnSpc>
                <a:spcPct val="100000"/>
              </a:lnSpc>
              <a:spcBef>
                <a:spcPts val="0"/>
              </a:spcBef>
              <a:spcAft>
                <a:spcPts val="0"/>
              </a:spcAft>
              <a:buNone/>
            </a:pPr>
            <a:r>
              <a:rPr lang="en-GB" sz="800">
                <a:solidFill>
                  <a:schemeClr val="dk1"/>
                </a:solidFill>
              </a:rPr>
              <a:t>It provides a central platform for managing all trade-related documents, allowing for consistent and accurate documentation. Real-time compliance checks help prevent costly delays and errors in import and export processes.</a:t>
            </a:r>
            <a:endParaRPr sz="800">
              <a:solidFill>
                <a:schemeClr val="dk1"/>
              </a:solidFill>
            </a:endParaRPr>
          </a:p>
        </p:txBody>
      </p:sp>
      <p:sp>
        <p:nvSpPr>
          <p:cNvPr id="1694" name="Google Shape;1694;p166"/>
          <p:cNvSpPr txBox="1"/>
          <p:nvPr/>
        </p:nvSpPr>
        <p:spPr>
          <a:xfrm>
            <a:off x="319551" y="2578963"/>
            <a:ext cx="4195200" cy="268500"/>
          </a:xfrm>
          <a:prstGeom prst="rect">
            <a:avLst/>
          </a:prstGeom>
          <a:solidFill>
            <a:schemeClr val="accent4"/>
          </a:solidFill>
          <a:ln>
            <a:noFill/>
          </a:ln>
        </p:spPr>
        <p:txBody>
          <a:bodyPr spcFirstLastPara="1" wrap="square" lIns="72000" tIns="72000" rIns="72000" bIns="7200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800" b="1">
                <a:solidFill>
                  <a:schemeClr val="dk1"/>
                </a:solidFill>
              </a:rPr>
              <a:t>3. How does SAP GTS Broker control tower enhance trade compliance?</a:t>
            </a:r>
            <a:endParaRPr sz="800" b="1">
              <a:solidFill>
                <a:schemeClr val="dk1"/>
              </a:solidFill>
            </a:endParaRPr>
          </a:p>
        </p:txBody>
      </p:sp>
      <p:sp>
        <p:nvSpPr>
          <p:cNvPr id="1695" name="Google Shape;1695;p166"/>
          <p:cNvSpPr txBox="1"/>
          <p:nvPr/>
        </p:nvSpPr>
        <p:spPr>
          <a:xfrm>
            <a:off x="319550" y="3679288"/>
            <a:ext cx="4195200" cy="475800"/>
          </a:xfrm>
          <a:prstGeom prst="rect">
            <a:avLst/>
          </a:prstGeom>
          <a:solidFill>
            <a:srgbClr val="F3F3F3"/>
          </a:solidFill>
          <a:ln w="9525" cap="flat" cmpd="sng">
            <a:solidFill>
              <a:srgbClr val="D9D9D9"/>
            </a:solidFill>
            <a:prstDash val="dash"/>
            <a:round/>
            <a:headEnd type="none" w="sm" len="sm"/>
            <a:tailEnd type="none" w="sm" len="sm"/>
          </a:ln>
        </p:spPr>
        <p:txBody>
          <a:bodyPr spcFirstLastPara="1" wrap="square" lIns="72000" tIns="72000" rIns="72000" bIns="72000" anchor="t" anchorCtr="0">
            <a:noAutofit/>
          </a:bodyPr>
          <a:lstStyle/>
          <a:p>
            <a:pPr marL="0" marR="0" lvl="0" indent="0" algn="l" rtl="0">
              <a:lnSpc>
                <a:spcPct val="100000"/>
              </a:lnSpc>
              <a:spcBef>
                <a:spcPts val="0"/>
              </a:spcBef>
              <a:spcAft>
                <a:spcPts val="0"/>
              </a:spcAft>
              <a:buNone/>
            </a:pPr>
            <a:r>
              <a:rPr lang="en-GB" sz="800">
                <a:solidFill>
                  <a:schemeClr val="dk1"/>
                </a:solidFill>
              </a:rPr>
              <a:t>It can handle a wide range of documents, including invoices, bills of lading, certificates of origin, customs declarations, and more. These documents are essential for trade compliance and customs clearance.</a:t>
            </a:r>
            <a:endParaRPr sz="800">
              <a:solidFill>
                <a:schemeClr val="dk1"/>
              </a:solidFill>
            </a:endParaRPr>
          </a:p>
        </p:txBody>
      </p:sp>
      <p:sp>
        <p:nvSpPr>
          <p:cNvPr id="1696" name="Google Shape;1696;p166"/>
          <p:cNvSpPr txBox="1"/>
          <p:nvPr/>
        </p:nvSpPr>
        <p:spPr>
          <a:xfrm>
            <a:off x="319551" y="3410788"/>
            <a:ext cx="4195200" cy="268500"/>
          </a:xfrm>
          <a:prstGeom prst="rect">
            <a:avLst/>
          </a:prstGeom>
          <a:solidFill>
            <a:schemeClr val="accent2"/>
          </a:solidFill>
          <a:ln>
            <a:noFill/>
          </a:ln>
        </p:spPr>
        <p:txBody>
          <a:bodyPr spcFirstLastPara="1" wrap="square" lIns="72000" tIns="72000" rIns="72000" bIns="7200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800" b="1">
                <a:solidFill>
                  <a:schemeClr val="dk1"/>
                </a:solidFill>
              </a:rPr>
              <a:t>4. What types of documents can be managed using SAP GTS Broker Interface?</a:t>
            </a:r>
            <a:endParaRPr sz="800" b="1">
              <a:solidFill>
                <a:schemeClr val="dk1"/>
              </a:solidFill>
            </a:endParaRPr>
          </a:p>
        </p:txBody>
      </p:sp>
      <p:sp>
        <p:nvSpPr>
          <p:cNvPr id="1697" name="Google Shape;1697;p166"/>
          <p:cNvSpPr txBox="1"/>
          <p:nvPr/>
        </p:nvSpPr>
        <p:spPr>
          <a:xfrm>
            <a:off x="4582375" y="941913"/>
            <a:ext cx="4195200" cy="514800"/>
          </a:xfrm>
          <a:prstGeom prst="rect">
            <a:avLst/>
          </a:prstGeom>
          <a:solidFill>
            <a:srgbClr val="F3F3F3"/>
          </a:solidFill>
          <a:ln w="9525" cap="flat" cmpd="sng">
            <a:solidFill>
              <a:srgbClr val="D9D9D9"/>
            </a:solidFill>
            <a:prstDash val="dash"/>
            <a:round/>
            <a:headEnd type="none" w="sm" len="sm"/>
            <a:tailEnd type="none" w="sm" len="sm"/>
          </a:ln>
        </p:spPr>
        <p:txBody>
          <a:bodyPr spcFirstLastPara="1" wrap="square" lIns="72000" tIns="72000" rIns="72000" bIns="72000" anchor="t" anchorCtr="0">
            <a:noAutofit/>
          </a:bodyPr>
          <a:lstStyle/>
          <a:p>
            <a:pPr marL="0" marR="0" lvl="0" indent="0" algn="l" rtl="0">
              <a:lnSpc>
                <a:spcPct val="100000"/>
              </a:lnSpc>
              <a:spcBef>
                <a:spcPts val="0"/>
              </a:spcBef>
              <a:spcAft>
                <a:spcPts val="0"/>
              </a:spcAft>
              <a:buNone/>
            </a:pPr>
            <a:r>
              <a:rPr lang="en-GB" sz="800">
                <a:solidFill>
                  <a:schemeClr val="dk1"/>
                </a:solidFill>
              </a:rPr>
              <a:t>Yes, it can integrate with other SAP modules, such as SAP ERP, to provide a comprehensive solution for managing global trade operations. This integration ensures data consistency and efficiency.</a:t>
            </a:r>
            <a:endParaRPr sz="800">
              <a:solidFill>
                <a:schemeClr val="dk1"/>
              </a:solidFill>
            </a:endParaRPr>
          </a:p>
        </p:txBody>
      </p:sp>
      <p:sp>
        <p:nvSpPr>
          <p:cNvPr id="1698" name="Google Shape;1698;p166"/>
          <p:cNvSpPr txBox="1"/>
          <p:nvPr/>
        </p:nvSpPr>
        <p:spPr>
          <a:xfrm>
            <a:off x="4582376" y="698388"/>
            <a:ext cx="4195200" cy="268500"/>
          </a:xfrm>
          <a:prstGeom prst="rect">
            <a:avLst/>
          </a:prstGeom>
          <a:solidFill>
            <a:srgbClr val="434343"/>
          </a:solidFill>
          <a:ln>
            <a:noFill/>
          </a:ln>
        </p:spPr>
        <p:txBody>
          <a:bodyPr spcFirstLastPara="1" wrap="square" lIns="72000" tIns="72000" rIns="72000" bIns="7200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800" b="1">
                <a:solidFill>
                  <a:srgbClr val="FFFFFF"/>
                </a:solidFill>
              </a:rPr>
              <a:t>5. Does SAP GTS Broker Interface control tower integrate with other SAP modules?</a:t>
            </a:r>
            <a:endParaRPr sz="800" b="1">
              <a:solidFill>
                <a:srgbClr val="FFFFFF"/>
              </a:solidFill>
            </a:endParaRPr>
          </a:p>
        </p:txBody>
      </p:sp>
      <p:sp>
        <p:nvSpPr>
          <p:cNvPr id="1699" name="Google Shape;1699;p166"/>
          <p:cNvSpPr txBox="1"/>
          <p:nvPr/>
        </p:nvSpPr>
        <p:spPr>
          <a:xfrm>
            <a:off x="4582375" y="1895563"/>
            <a:ext cx="4195200" cy="514800"/>
          </a:xfrm>
          <a:prstGeom prst="rect">
            <a:avLst/>
          </a:prstGeom>
          <a:solidFill>
            <a:srgbClr val="F3F3F3"/>
          </a:solidFill>
          <a:ln w="9525" cap="flat" cmpd="sng">
            <a:solidFill>
              <a:srgbClr val="D9D9D9"/>
            </a:solidFill>
            <a:prstDash val="dash"/>
            <a:round/>
            <a:headEnd type="none" w="sm" len="sm"/>
            <a:tailEnd type="none" w="sm" len="sm"/>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None/>
            </a:pPr>
            <a:r>
              <a:rPr lang="en-GB" sz="800">
                <a:solidFill>
                  <a:schemeClr val="dk1"/>
                </a:solidFill>
              </a:rPr>
              <a:t>It offers robust reporting capabilities, allowing organizations to generate compliance reports, audit trails, and documentation history. This is crucial for demonstrating compliance and addressing regulatory requirements.</a:t>
            </a:r>
            <a:endParaRPr sz="800">
              <a:solidFill>
                <a:schemeClr val="dk1"/>
              </a:solidFill>
            </a:endParaRPr>
          </a:p>
        </p:txBody>
      </p:sp>
      <p:sp>
        <p:nvSpPr>
          <p:cNvPr id="1700" name="Google Shape;1700;p166"/>
          <p:cNvSpPr txBox="1"/>
          <p:nvPr/>
        </p:nvSpPr>
        <p:spPr>
          <a:xfrm>
            <a:off x="4582375" y="1517438"/>
            <a:ext cx="4195200" cy="391800"/>
          </a:xfrm>
          <a:prstGeom prst="rect">
            <a:avLst/>
          </a:prstGeom>
          <a:solidFill>
            <a:srgbClr val="666666"/>
          </a:solidFill>
          <a:ln>
            <a:noFill/>
          </a:ln>
        </p:spPr>
        <p:txBody>
          <a:bodyPr spcFirstLastPara="1" wrap="square" lIns="72000" tIns="72000" rIns="72000" bIns="7200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800" b="1">
                <a:solidFill>
                  <a:srgbClr val="FFFFFF"/>
                </a:solidFill>
              </a:rPr>
              <a:t>6. How can SAP GTS Broker Interface Trader-Centric help in auditing and reporting?</a:t>
            </a:r>
            <a:endParaRPr sz="800" b="1">
              <a:solidFill>
                <a:srgbClr val="FFFFFF"/>
              </a:solidFill>
            </a:endParaRPr>
          </a:p>
        </p:txBody>
      </p:sp>
      <p:sp>
        <p:nvSpPr>
          <p:cNvPr id="1701" name="Google Shape;1701;p166"/>
          <p:cNvSpPr txBox="1"/>
          <p:nvPr/>
        </p:nvSpPr>
        <p:spPr>
          <a:xfrm>
            <a:off x="4582375" y="2723050"/>
            <a:ext cx="4195200" cy="1052700"/>
          </a:xfrm>
          <a:prstGeom prst="rect">
            <a:avLst/>
          </a:prstGeom>
          <a:solidFill>
            <a:srgbClr val="F3F3F3"/>
          </a:solidFill>
          <a:ln w="9525" cap="flat" cmpd="sng">
            <a:solidFill>
              <a:srgbClr val="D9D9D9"/>
            </a:solidFill>
            <a:prstDash val="dash"/>
            <a:round/>
            <a:headEnd type="none" w="sm" len="sm"/>
            <a:tailEnd type="none" w="sm" len="sm"/>
          </a:ln>
        </p:spPr>
        <p:txBody>
          <a:bodyPr spcFirstLastPara="1" wrap="square" lIns="72000" tIns="72000" rIns="72000" bIns="72000" anchor="t" anchorCtr="0">
            <a:noAutofit/>
          </a:bodyPr>
          <a:lstStyle/>
          <a:p>
            <a:pPr marL="0" marR="0" lvl="0" indent="0" algn="l" rtl="0">
              <a:lnSpc>
                <a:spcPct val="100000"/>
              </a:lnSpc>
              <a:spcBef>
                <a:spcPts val="0"/>
              </a:spcBef>
              <a:spcAft>
                <a:spcPts val="0"/>
              </a:spcAft>
              <a:buNone/>
            </a:pPr>
            <a:r>
              <a:rPr lang="en-GB" sz="800">
                <a:solidFill>
                  <a:schemeClr val="dk1"/>
                </a:solidFill>
              </a:rPr>
              <a:t>Data is exchanged between SAP GTS and the customs broker in the following way:</a:t>
            </a:r>
            <a:endParaRPr sz="800">
              <a:solidFill>
                <a:schemeClr val="dk1"/>
              </a:solidFill>
            </a:endParaRPr>
          </a:p>
          <a:p>
            <a:pPr marL="234000" marR="0" lvl="0" indent="-140799" algn="l" rtl="0">
              <a:lnSpc>
                <a:spcPct val="100000"/>
              </a:lnSpc>
              <a:spcBef>
                <a:spcPts val="500"/>
              </a:spcBef>
              <a:spcAft>
                <a:spcPts val="0"/>
              </a:spcAft>
              <a:buClr>
                <a:schemeClr val="dk1"/>
              </a:buClr>
              <a:buSzPts val="800"/>
              <a:buAutoNum type="arabicPeriod"/>
            </a:pPr>
            <a:r>
              <a:rPr lang="en-GB" sz="800">
                <a:solidFill>
                  <a:schemeClr val="dk1"/>
                </a:solidFill>
              </a:rPr>
              <a:t>First of all, SAP GTS transfers data to the customs broker.</a:t>
            </a:r>
            <a:endParaRPr sz="800">
              <a:solidFill>
                <a:schemeClr val="dk1"/>
              </a:solidFill>
            </a:endParaRPr>
          </a:p>
          <a:p>
            <a:pPr marL="234000" marR="0" lvl="0" indent="-140799" algn="l" rtl="0">
              <a:lnSpc>
                <a:spcPct val="100000"/>
              </a:lnSpc>
              <a:spcBef>
                <a:spcPts val="500"/>
              </a:spcBef>
              <a:spcAft>
                <a:spcPts val="0"/>
              </a:spcAft>
              <a:buClr>
                <a:schemeClr val="dk1"/>
              </a:buClr>
              <a:buSzPts val="800"/>
              <a:buAutoNum type="arabicPeriod"/>
            </a:pPr>
            <a:r>
              <a:rPr lang="en-GB" sz="800">
                <a:solidFill>
                  <a:schemeClr val="dk1"/>
                </a:solidFill>
              </a:rPr>
              <a:t>The customs broker validates data then transfers this to the authorities.</a:t>
            </a:r>
            <a:endParaRPr sz="800">
              <a:solidFill>
                <a:schemeClr val="dk1"/>
              </a:solidFill>
            </a:endParaRPr>
          </a:p>
          <a:p>
            <a:pPr marL="234000" marR="0" lvl="0" indent="-140799" algn="l" rtl="0">
              <a:lnSpc>
                <a:spcPct val="100000"/>
              </a:lnSpc>
              <a:spcBef>
                <a:spcPts val="500"/>
              </a:spcBef>
              <a:spcAft>
                <a:spcPts val="0"/>
              </a:spcAft>
              <a:buClr>
                <a:schemeClr val="dk1"/>
              </a:buClr>
              <a:buSzPts val="800"/>
              <a:buAutoNum type="arabicPeriod"/>
            </a:pPr>
            <a:r>
              <a:rPr lang="en-GB" sz="800">
                <a:solidFill>
                  <a:schemeClr val="dk1"/>
                </a:solidFill>
              </a:rPr>
              <a:t>The customs broker receives all answers from Customs.</a:t>
            </a:r>
            <a:endParaRPr sz="800">
              <a:solidFill>
                <a:schemeClr val="dk1"/>
              </a:solidFill>
            </a:endParaRPr>
          </a:p>
          <a:p>
            <a:pPr marL="234000" marR="0" lvl="0" indent="-140799" algn="l" rtl="0">
              <a:lnSpc>
                <a:spcPct val="100000"/>
              </a:lnSpc>
              <a:spcBef>
                <a:spcPts val="500"/>
              </a:spcBef>
              <a:spcAft>
                <a:spcPts val="500"/>
              </a:spcAft>
              <a:buClr>
                <a:schemeClr val="dk1"/>
              </a:buClr>
              <a:buSzPts val="800"/>
              <a:buAutoNum type="arabicPeriod"/>
            </a:pPr>
            <a:r>
              <a:rPr lang="en-GB" sz="800">
                <a:solidFill>
                  <a:schemeClr val="dk1"/>
                </a:solidFill>
              </a:rPr>
              <a:t>The customs broker to send the Customs reply to SAP GTS.</a:t>
            </a:r>
            <a:endParaRPr sz="800">
              <a:solidFill>
                <a:schemeClr val="dk1"/>
              </a:solidFill>
            </a:endParaRPr>
          </a:p>
        </p:txBody>
      </p:sp>
      <p:sp>
        <p:nvSpPr>
          <p:cNvPr id="1702" name="Google Shape;1702;p166"/>
          <p:cNvSpPr txBox="1"/>
          <p:nvPr/>
        </p:nvSpPr>
        <p:spPr>
          <a:xfrm>
            <a:off x="4582376" y="2459788"/>
            <a:ext cx="4195200" cy="268500"/>
          </a:xfrm>
          <a:prstGeom prst="rect">
            <a:avLst/>
          </a:prstGeom>
          <a:solidFill>
            <a:srgbClr val="666666"/>
          </a:solidFill>
          <a:ln>
            <a:noFill/>
          </a:ln>
        </p:spPr>
        <p:txBody>
          <a:bodyPr spcFirstLastPara="1" wrap="square" lIns="72000" tIns="72000" rIns="72000" bIns="7200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GB" sz="800" b="1">
                <a:solidFill>
                  <a:srgbClr val="FFFFFF"/>
                </a:solidFill>
              </a:rPr>
              <a:t>7. How does the process work with the Customs and brokers system?</a:t>
            </a:r>
            <a:endParaRPr sz="800" b="1">
              <a:solidFill>
                <a:srgbClr val="FFFFFF"/>
              </a:solidFill>
            </a:endParaRPr>
          </a:p>
        </p:txBody>
      </p:sp>
      <p:grpSp>
        <p:nvGrpSpPr>
          <p:cNvPr id="1703" name="Google Shape;1703;p166"/>
          <p:cNvGrpSpPr/>
          <p:nvPr/>
        </p:nvGrpSpPr>
        <p:grpSpPr>
          <a:xfrm>
            <a:off x="5895978" y="3460992"/>
            <a:ext cx="2895049" cy="1447523"/>
            <a:chOff x="6177915" y="86680"/>
            <a:chExt cx="4499610" cy="2249802"/>
          </a:xfrm>
        </p:grpSpPr>
        <p:sp>
          <p:nvSpPr>
            <p:cNvPr id="1704" name="Google Shape;1704;p166"/>
            <p:cNvSpPr/>
            <p:nvPr/>
          </p:nvSpPr>
          <p:spPr>
            <a:xfrm>
              <a:off x="6177915" y="1211580"/>
              <a:ext cx="1123949" cy="1124902"/>
            </a:xfrm>
            <a:custGeom>
              <a:avLst/>
              <a:gdLst/>
              <a:ahLst/>
              <a:cxnLst/>
              <a:rect l="l" t="t" r="r" b="b"/>
              <a:pathLst>
                <a:path w="1123949" h="1124902" extrusionOk="0">
                  <a:moveTo>
                    <a:pt x="0" y="1123950"/>
                  </a:moveTo>
                  <a:lnTo>
                    <a:pt x="953" y="1065848"/>
                  </a:lnTo>
                  <a:lnTo>
                    <a:pt x="5715" y="1008698"/>
                  </a:lnTo>
                  <a:lnTo>
                    <a:pt x="12382" y="952500"/>
                  </a:lnTo>
                  <a:lnTo>
                    <a:pt x="21907" y="897255"/>
                  </a:lnTo>
                  <a:lnTo>
                    <a:pt x="34290" y="842962"/>
                  </a:lnTo>
                  <a:lnTo>
                    <a:pt x="49530" y="789623"/>
                  </a:lnTo>
                  <a:lnTo>
                    <a:pt x="67628" y="737235"/>
                  </a:lnTo>
                  <a:lnTo>
                    <a:pt x="87630" y="685800"/>
                  </a:lnTo>
                  <a:lnTo>
                    <a:pt x="110490" y="636270"/>
                  </a:lnTo>
                  <a:lnTo>
                    <a:pt x="135255" y="587693"/>
                  </a:lnTo>
                  <a:lnTo>
                    <a:pt x="161925" y="541020"/>
                  </a:lnTo>
                  <a:lnTo>
                    <a:pt x="191453" y="495300"/>
                  </a:lnTo>
                  <a:lnTo>
                    <a:pt x="222885" y="451485"/>
                  </a:lnTo>
                  <a:lnTo>
                    <a:pt x="256222" y="408622"/>
                  </a:lnTo>
                  <a:lnTo>
                    <a:pt x="291465" y="367665"/>
                  </a:lnTo>
                  <a:lnTo>
                    <a:pt x="328612" y="328612"/>
                  </a:lnTo>
                  <a:lnTo>
                    <a:pt x="367665" y="291465"/>
                  </a:lnTo>
                  <a:lnTo>
                    <a:pt x="408622" y="256222"/>
                  </a:lnTo>
                  <a:lnTo>
                    <a:pt x="451485" y="222885"/>
                  </a:lnTo>
                  <a:lnTo>
                    <a:pt x="495300" y="191452"/>
                  </a:lnTo>
                  <a:lnTo>
                    <a:pt x="541020" y="161925"/>
                  </a:lnTo>
                  <a:lnTo>
                    <a:pt x="587692" y="135255"/>
                  </a:lnTo>
                  <a:lnTo>
                    <a:pt x="636270" y="110490"/>
                  </a:lnTo>
                  <a:lnTo>
                    <a:pt x="685800" y="87630"/>
                  </a:lnTo>
                  <a:lnTo>
                    <a:pt x="737235" y="67627"/>
                  </a:lnTo>
                  <a:lnTo>
                    <a:pt x="789622" y="49530"/>
                  </a:lnTo>
                  <a:lnTo>
                    <a:pt x="842962" y="34290"/>
                  </a:lnTo>
                  <a:lnTo>
                    <a:pt x="897255" y="21907"/>
                  </a:lnTo>
                  <a:lnTo>
                    <a:pt x="952500" y="12382"/>
                  </a:lnTo>
                  <a:lnTo>
                    <a:pt x="1008697" y="5715"/>
                  </a:lnTo>
                  <a:lnTo>
                    <a:pt x="1065848" y="952"/>
                  </a:lnTo>
                  <a:lnTo>
                    <a:pt x="1123950" y="0"/>
                  </a:lnTo>
                  <a:lnTo>
                    <a:pt x="1123950" y="1124903"/>
                  </a:lnTo>
                  <a:lnTo>
                    <a:pt x="0" y="1124903"/>
                  </a:lnTo>
                  <a:close/>
                </a:path>
              </a:pathLst>
            </a:custGeom>
            <a:solidFill>
              <a:srgbClr val="FFB6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05" name="Google Shape;1705;p166"/>
            <p:cNvSpPr/>
            <p:nvPr/>
          </p:nvSpPr>
          <p:spPr>
            <a:xfrm>
              <a:off x="8427719" y="1210627"/>
              <a:ext cx="1124902" cy="1124902"/>
            </a:xfrm>
            <a:custGeom>
              <a:avLst/>
              <a:gdLst/>
              <a:ahLst/>
              <a:cxnLst/>
              <a:rect l="l" t="t" r="r" b="b"/>
              <a:pathLst>
                <a:path w="1124902" h="1124902" extrusionOk="0">
                  <a:moveTo>
                    <a:pt x="1124903" y="0"/>
                  </a:moveTo>
                  <a:lnTo>
                    <a:pt x="1066800" y="1905"/>
                  </a:lnTo>
                  <a:lnTo>
                    <a:pt x="1009650" y="6668"/>
                  </a:lnTo>
                  <a:lnTo>
                    <a:pt x="953453" y="13335"/>
                  </a:lnTo>
                  <a:lnTo>
                    <a:pt x="898207" y="22860"/>
                  </a:lnTo>
                  <a:lnTo>
                    <a:pt x="843915" y="36195"/>
                  </a:lnTo>
                  <a:lnTo>
                    <a:pt x="790575" y="51435"/>
                  </a:lnTo>
                  <a:lnTo>
                    <a:pt x="738188" y="68580"/>
                  </a:lnTo>
                  <a:lnTo>
                    <a:pt x="686753" y="88583"/>
                  </a:lnTo>
                  <a:lnTo>
                    <a:pt x="637223" y="111443"/>
                  </a:lnTo>
                  <a:lnTo>
                    <a:pt x="588645" y="136208"/>
                  </a:lnTo>
                  <a:lnTo>
                    <a:pt x="541973" y="162878"/>
                  </a:lnTo>
                  <a:lnTo>
                    <a:pt x="496253" y="192405"/>
                  </a:lnTo>
                  <a:lnTo>
                    <a:pt x="452438" y="223838"/>
                  </a:lnTo>
                  <a:lnTo>
                    <a:pt x="409575" y="257175"/>
                  </a:lnTo>
                  <a:lnTo>
                    <a:pt x="368618" y="292418"/>
                  </a:lnTo>
                  <a:lnTo>
                    <a:pt x="329565" y="329565"/>
                  </a:lnTo>
                  <a:lnTo>
                    <a:pt x="292418" y="368618"/>
                  </a:lnTo>
                  <a:lnTo>
                    <a:pt x="257175" y="409575"/>
                  </a:lnTo>
                  <a:lnTo>
                    <a:pt x="223838" y="452438"/>
                  </a:lnTo>
                  <a:lnTo>
                    <a:pt x="192405" y="496253"/>
                  </a:lnTo>
                  <a:lnTo>
                    <a:pt x="162878" y="541973"/>
                  </a:lnTo>
                  <a:lnTo>
                    <a:pt x="136207" y="588645"/>
                  </a:lnTo>
                  <a:lnTo>
                    <a:pt x="111443" y="637223"/>
                  </a:lnTo>
                  <a:lnTo>
                    <a:pt x="88582" y="686753"/>
                  </a:lnTo>
                  <a:lnTo>
                    <a:pt x="68580" y="738188"/>
                  </a:lnTo>
                  <a:lnTo>
                    <a:pt x="50482" y="790575"/>
                  </a:lnTo>
                  <a:lnTo>
                    <a:pt x="35243" y="843915"/>
                  </a:lnTo>
                  <a:lnTo>
                    <a:pt x="22860" y="898207"/>
                  </a:lnTo>
                  <a:lnTo>
                    <a:pt x="13335" y="953453"/>
                  </a:lnTo>
                  <a:lnTo>
                    <a:pt x="5715" y="1009650"/>
                  </a:lnTo>
                  <a:lnTo>
                    <a:pt x="1905" y="1066800"/>
                  </a:lnTo>
                  <a:lnTo>
                    <a:pt x="0" y="1124903"/>
                  </a:lnTo>
                  <a:lnTo>
                    <a:pt x="486728" y="1124903"/>
                  </a:lnTo>
                  <a:lnTo>
                    <a:pt x="487680" y="1092518"/>
                  </a:lnTo>
                  <a:lnTo>
                    <a:pt x="489585" y="1060133"/>
                  </a:lnTo>
                  <a:lnTo>
                    <a:pt x="493395" y="1027748"/>
                  </a:lnTo>
                  <a:lnTo>
                    <a:pt x="499110" y="996315"/>
                  </a:lnTo>
                  <a:lnTo>
                    <a:pt x="506730" y="965835"/>
                  </a:lnTo>
                  <a:lnTo>
                    <a:pt x="515303" y="935355"/>
                  </a:lnTo>
                  <a:lnTo>
                    <a:pt x="524828" y="905828"/>
                  </a:lnTo>
                  <a:lnTo>
                    <a:pt x="536257" y="876300"/>
                  </a:lnTo>
                  <a:lnTo>
                    <a:pt x="549593" y="848678"/>
                  </a:lnTo>
                  <a:lnTo>
                    <a:pt x="563880" y="821055"/>
                  </a:lnTo>
                  <a:lnTo>
                    <a:pt x="579120" y="793433"/>
                  </a:lnTo>
                  <a:lnTo>
                    <a:pt x="595313" y="768668"/>
                  </a:lnTo>
                  <a:lnTo>
                    <a:pt x="613410" y="742950"/>
                  </a:lnTo>
                  <a:lnTo>
                    <a:pt x="632460" y="719138"/>
                  </a:lnTo>
                  <a:lnTo>
                    <a:pt x="652463" y="696278"/>
                  </a:lnTo>
                  <a:lnTo>
                    <a:pt x="673418" y="673418"/>
                  </a:lnTo>
                  <a:lnTo>
                    <a:pt x="695325" y="652463"/>
                  </a:lnTo>
                  <a:lnTo>
                    <a:pt x="718185" y="632460"/>
                  </a:lnTo>
                  <a:lnTo>
                    <a:pt x="742950" y="613410"/>
                  </a:lnTo>
                  <a:lnTo>
                    <a:pt x="767715" y="595313"/>
                  </a:lnTo>
                  <a:lnTo>
                    <a:pt x="793432" y="579120"/>
                  </a:lnTo>
                  <a:lnTo>
                    <a:pt x="820103" y="563880"/>
                  </a:lnTo>
                  <a:lnTo>
                    <a:pt x="847725" y="549593"/>
                  </a:lnTo>
                  <a:lnTo>
                    <a:pt x="876300" y="537210"/>
                  </a:lnTo>
                  <a:lnTo>
                    <a:pt x="905828" y="525780"/>
                  </a:lnTo>
                  <a:lnTo>
                    <a:pt x="935355" y="515303"/>
                  </a:lnTo>
                  <a:lnTo>
                    <a:pt x="964882" y="506730"/>
                  </a:lnTo>
                  <a:lnTo>
                    <a:pt x="996315" y="499110"/>
                  </a:lnTo>
                  <a:lnTo>
                    <a:pt x="1027748" y="494348"/>
                  </a:lnTo>
                  <a:lnTo>
                    <a:pt x="1059180" y="489585"/>
                  </a:lnTo>
                  <a:lnTo>
                    <a:pt x="1091565" y="487680"/>
                  </a:lnTo>
                  <a:lnTo>
                    <a:pt x="1124903" y="486728"/>
                  </a:lnTo>
                  <a:close/>
                </a:path>
              </a:pathLst>
            </a:custGeom>
            <a:solidFill>
              <a:srgbClr val="F3F3F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706" name="Google Shape;1706;p166"/>
            <p:cNvGrpSpPr/>
            <p:nvPr/>
          </p:nvGrpSpPr>
          <p:grpSpPr>
            <a:xfrm>
              <a:off x="7301864" y="86680"/>
              <a:ext cx="3375661" cy="2249802"/>
              <a:chOff x="7301864" y="86680"/>
              <a:chExt cx="3375661" cy="2249802"/>
            </a:xfrm>
          </p:grpSpPr>
          <p:grpSp>
            <p:nvGrpSpPr>
              <p:cNvPr id="1707" name="Google Shape;1707;p166"/>
              <p:cNvGrpSpPr/>
              <p:nvPr/>
            </p:nvGrpSpPr>
            <p:grpSpPr>
              <a:xfrm>
                <a:off x="7301864" y="1211580"/>
                <a:ext cx="1124903" cy="1124902"/>
                <a:chOff x="7301864" y="1211580"/>
                <a:chExt cx="1124903" cy="1124902"/>
              </a:xfrm>
            </p:grpSpPr>
            <p:sp>
              <p:nvSpPr>
                <p:cNvPr id="1708" name="Google Shape;1708;p166"/>
                <p:cNvSpPr/>
                <p:nvPr/>
              </p:nvSpPr>
              <p:spPr>
                <a:xfrm>
                  <a:off x="7302817" y="1211580"/>
                  <a:ext cx="1123950" cy="1124902"/>
                </a:xfrm>
                <a:custGeom>
                  <a:avLst/>
                  <a:gdLst/>
                  <a:ahLst/>
                  <a:cxnLst/>
                  <a:rect l="l" t="t" r="r" b="b"/>
                  <a:pathLst>
                    <a:path w="1123950" h="1124902" extrusionOk="0">
                      <a:moveTo>
                        <a:pt x="1123950" y="1123950"/>
                      </a:moveTo>
                      <a:lnTo>
                        <a:pt x="1122997" y="1065848"/>
                      </a:lnTo>
                      <a:lnTo>
                        <a:pt x="1118235" y="1008698"/>
                      </a:lnTo>
                      <a:lnTo>
                        <a:pt x="1111568" y="952500"/>
                      </a:lnTo>
                      <a:lnTo>
                        <a:pt x="1102043" y="897255"/>
                      </a:lnTo>
                      <a:lnTo>
                        <a:pt x="1089660" y="842962"/>
                      </a:lnTo>
                      <a:lnTo>
                        <a:pt x="1074420" y="789623"/>
                      </a:lnTo>
                      <a:lnTo>
                        <a:pt x="1056322" y="737235"/>
                      </a:lnTo>
                      <a:lnTo>
                        <a:pt x="1036320" y="685800"/>
                      </a:lnTo>
                      <a:lnTo>
                        <a:pt x="1013460" y="636270"/>
                      </a:lnTo>
                      <a:lnTo>
                        <a:pt x="988695" y="587693"/>
                      </a:lnTo>
                      <a:lnTo>
                        <a:pt x="962025" y="541020"/>
                      </a:lnTo>
                      <a:lnTo>
                        <a:pt x="932497" y="495300"/>
                      </a:lnTo>
                      <a:lnTo>
                        <a:pt x="901065" y="451485"/>
                      </a:lnTo>
                      <a:lnTo>
                        <a:pt x="867727" y="408622"/>
                      </a:lnTo>
                      <a:lnTo>
                        <a:pt x="832485" y="367665"/>
                      </a:lnTo>
                      <a:lnTo>
                        <a:pt x="795338" y="328612"/>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49530"/>
                      </a:lnTo>
                      <a:lnTo>
                        <a:pt x="280988" y="34290"/>
                      </a:lnTo>
                      <a:lnTo>
                        <a:pt x="226695" y="21907"/>
                      </a:lnTo>
                      <a:lnTo>
                        <a:pt x="171450" y="12382"/>
                      </a:lnTo>
                      <a:lnTo>
                        <a:pt x="115252" y="5715"/>
                      </a:lnTo>
                      <a:lnTo>
                        <a:pt x="58102" y="952"/>
                      </a:lnTo>
                      <a:lnTo>
                        <a:pt x="0" y="0"/>
                      </a:lnTo>
                      <a:lnTo>
                        <a:pt x="0" y="1124903"/>
                      </a:lnTo>
                      <a:lnTo>
                        <a:pt x="1123950" y="1124903"/>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09" name="Google Shape;1709;p166"/>
                <p:cNvSpPr/>
                <p:nvPr/>
              </p:nvSpPr>
              <p:spPr>
                <a:xfrm>
                  <a:off x="7301864" y="1696402"/>
                  <a:ext cx="639127" cy="639127"/>
                </a:xfrm>
                <a:custGeom>
                  <a:avLst/>
                  <a:gdLst/>
                  <a:ahLst/>
                  <a:cxnLst/>
                  <a:rect l="l" t="t" r="r" b="b"/>
                  <a:pathLst>
                    <a:path w="639127" h="639127" extrusionOk="0">
                      <a:moveTo>
                        <a:pt x="639128" y="639128"/>
                      </a:moveTo>
                      <a:lnTo>
                        <a:pt x="638175" y="605790"/>
                      </a:lnTo>
                      <a:lnTo>
                        <a:pt x="635318" y="573405"/>
                      </a:lnTo>
                      <a:lnTo>
                        <a:pt x="631508" y="541020"/>
                      </a:lnTo>
                      <a:lnTo>
                        <a:pt x="625793" y="509588"/>
                      </a:lnTo>
                      <a:lnTo>
                        <a:pt x="618173" y="479107"/>
                      </a:lnTo>
                      <a:lnTo>
                        <a:pt x="609600" y="448628"/>
                      </a:lnTo>
                      <a:lnTo>
                        <a:pt x="599123" y="419100"/>
                      </a:lnTo>
                      <a:lnTo>
                        <a:pt x="587693" y="389573"/>
                      </a:lnTo>
                      <a:lnTo>
                        <a:pt x="575310" y="360998"/>
                      </a:lnTo>
                      <a:lnTo>
                        <a:pt x="561023" y="333375"/>
                      </a:lnTo>
                      <a:lnTo>
                        <a:pt x="545783" y="306705"/>
                      </a:lnTo>
                      <a:lnTo>
                        <a:pt x="529590" y="280988"/>
                      </a:lnTo>
                      <a:lnTo>
                        <a:pt x="511493" y="256223"/>
                      </a:lnTo>
                      <a:lnTo>
                        <a:pt x="492443" y="232410"/>
                      </a:lnTo>
                      <a:lnTo>
                        <a:pt x="472440" y="209550"/>
                      </a:lnTo>
                      <a:lnTo>
                        <a:pt x="451485" y="187643"/>
                      </a:lnTo>
                      <a:lnTo>
                        <a:pt x="429578" y="166688"/>
                      </a:lnTo>
                      <a:lnTo>
                        <a:pt x="406718" y="146685"/>
                      </a:lnTo>
                      <a:lnTo>
                        <a:pt x="382905" y="127635"/>
                      </a:lnTo>
                      <a:lnTo>
                        <a:pt x="358140" y="109538"/>
                      </a:lnTo>
                      <a:lnTo>
                        <a:pt x="332423" y="93345"/>
                      </a:lnTo>
                      <a:lnTo>
                        <a:pt x="305753" y="78105"/>
                      </a:lnTo>
                      <a:lnTo>
                        <a:pt x="278130" y="63818"/>
                      </a:lnTo>
                      <a:lnTo>
                        <a:pt x="249555" y="51435"/>
                      </a:lnTo>
                      <a:lnTo>
                        <a:pt x="220028" y="40005"/>
                      </a:lnTo>
                      <a:lnTo>
                        <a:pt x="190500" y="29527"/>
                      </a:lnTo>
                      <a:lnTo>
                        <a:pt x="160020" y="20955"/>
                      </a:lnTo>
                      <a:lnTo>
                        <a:pt x="129540" y="13335"/>
                      </a:lnTo>
                      <a:lnTo>
                        <a:pt x="98108" y="7620"/>
                      </a:lnTo>
                      <a:lnTo>
                        <a:pt x="65723" y="3810"/>
                      </a:lnTo>
                      <a:lnTo>
                        <a:pt x="33338" y="952"/>
                      </a:lnTo>
                      <a:lnTo>
                        <a:pt x="0" y="0"/>
                      </a:lnTo>
                      <a:lnTo>
                        <a:pt x="0" y="638175"/>
                      </a:lnTo>
                      <a:lnTo>
                        <a:pt x="639128" y="638175"/>
                      </a:lnTo>
                      <a:close/>
                    </a:path>
                  </a:pathLst>
                </a:custGeom>
                <a:solidFill>
                  <a:srgbClr val="EB8C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710" name="Google Shape;1710;p166"/>
              <p:cNvGrpSpPr/>
              <p:nvPr/>
            </p:nvGrpSpPr>
            <p:grpSpPr>
              <a:xfrm>
                <a:off x="9552622" y="86680"/>
                <a:ext cx="1124903" cy="1609724"/>
                <a:chOff x="9552622" y="86680"/>
                <a:chExt cx="1124903" cy="1609724"/>
              </a:xfrm>
            </p:grpSpPr>
            <p:sp>
              <p:nvSpPr>
                <p:cNvPr id="1711" name="Google Shape;1711;p166"/>
                <p:cNvSpPr/>
                <p:nvPr/>
              </p:nvSpPr>
              <p:spPr>
                <a:xfrm rot="10800000" flipH="1">
                  <a:off x="9552622" y="572455"/>
                  <a:ext cx="1124902" cy="1123949"/>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rgbClr val="D04A0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12" name="Google Shape;1712;p166"/>
                <p:cNvSpPr/>
                <p:nvPr/>
              </p:nvSpPr>
              <p:spPr>
                <a:xfrm rot="10800000" flipH="1">
                  <a:off x="10191750" y="86680"/>
                  <a:ext cx="485775" cy="485775"/>
                </a:xfrm>
                <a:custGeom>
                  <a:avLst/>
                  <a:gdLst/>
                  <a:ahLst/>
                  <a:cxnLst/>
                  <a:rect l="l" t="t" r="r" b="b"/>
                  <a:pathLst>
                    <a:path w="485775" h="485775" extrusionOk="0">
                      <a:moveTo>
                        <a:pt x="485775" y="0"/>
                      </a:moveTo>
                      <a:lnTo>
                        <a:pt x="485775" y="485775"/>
                      </a:lnTo>
                      <a:lnTo>
                        <a:pt x="461010" y="484823"/>
                      </a:lnTo>
                      <a:lnTo>
                        <a:pt x="436245" y="482917"/>
                      </a:lnTo>
                      <a:lnTo>
                        <a:pt x="411480" y="480060"/>
                      </a:lnTo>
                      <a:lnTo>
                        <a:pt x="387668" y="475298"/>
                      </a:lnTo>
                      <a:lnTo>
                        <a:pt x="363855" y="469583"/>
                      </a:lnTo>
                      <a:lnTo>
                        <a:pt x="340995" y="462915"/>
                      </a:lnTo>
                      <a:lnTo>
                        <a:pt x="318135" y="455295"/>
                      </a:lnTo>
                      <a:lnTo>
                        <a:pt x="296227" y="446723"/>
                      </a:lnTo>
                      <a:lnTo>
                        <a:pt x="274320" y="437198"/>
                      </a:lnTo>
                      <a:lnTo>
                        <a:pt x="253365" y="426720"/>
                      </a:lnTo>
                      <a:lnTo>
                        <a:pt x="233363" y="415290"/>
                      </a:lnTo>
                      <a:lnTo>
                        <a:pt x="213360" y="402908"/>
                      </a:lnTo>
                      <a:lnTo>
                        <a:pt x="194310" y="389573"/>
                      </a:lnTo>
                      <a:lnTo>
                        <a:pt x="176213" y="375285"/>
                      </a:lnTo>
                      <a:lnTo>
                        <a:pt x="159068" y="360045"/>
                      </a:lnTo>
                      <a:lnTo>
                        <a:pt x="141923" y="343853"/>
                      </a:lnTo>
                      <a:lnTo>
                        <a:pt x="125730" y="326708"/>
                      </a:lnTo>
                      <a:lnTo>
                        <a:pt x="110490" y="309563"/>
                      </a:lnTo>
                      <a:lnTo>
                        <a:pt x="96202" y="291465"/>
                      </a:lnTo>
                      <a:lnTo>
                        <a:pt x="82868" y="272415"/>
                      </a:lnTo>
                      <a:lnTo>
                        <a:pt x="70485" y="252413"/>
                      </a:lnTo>
                      <a:lnTo>
                        <a:pt x="59055" y="232410"/>
                      </a:lnTo>
                      <a:lnTo>
                        <a:pt x="48577" y="211455"/>
                      </a:lnTo>
                      <a:lnTo>
                        <a:pt x="39052" y="189548"/>
                      </a:lnTo>
                      <a:lnTo>
                        <a:pt x="30480" y="167640"/>
                      </a:lnTo>
                      <a:lnTo>
                        <a:pt x="22860" y="144780"/>
                      </a:lnTo>
                      <a:lnTo>
                        <a:pt x="16193" y="121920"/>
                      </a:lnTo>
                      <a:lnTo>
                        <a:pt x="10477" y="98108"/>
                      </a:lnTo>
                      <a:lnTo>
                        <a:pt x="5715" y="74295"/>
                      </a:lnTo>
                      <a:lnTo>
                        <a:pt x="2857" y="49530"/>
                      </a:lnTo>
                      <a:lnTo>
                        <a:pt x="952" y="24765"/>
                      </a:lnTo>
                      <a:lnTo>
                        <a:pt x="0" y="0"/>
                      </a:lnTo>
                      <a:lnTo>
                        <a:pt x="485775" y="0"/>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grpSp>
      <p:grpSp>
        <p:nvGrpSpPr>
          <p:cNvPr id="1713" name="Google Shape;1713;p166"/>
          <p:cNvGrpSpPr/>
          <p:nvPr/>
        </p:nvGrpSpPr>
        <p:grpSpPr>
          <a:xfrm rot="10800000">
            <a:off x="8592284" y="2703392"/>
            <a:ext cx="439102" cy="620077"/>
            <a:chOff x="9966960" y="3415664"/>
            <a:chExt cx="439102" cy="620077"/>
          </a:xfrm>
        </p:grpSpPr>
        <p:sp>
          <p:nvSpPr>
            <p:cNvPr id="1714" name="Google Shape;1714;p166"/>
            <p:cNvSpPr/>
            <p:nvPr/>
          </p:nvSpPr>
          <p:spPr>
            <a:xfrm>
              <a:off x="9966960" y="3639502"/>
              <a:ext cx="198119" cy="207644"/>
            </a:xfrm>
            <a:custGeom>
              <a:avLst/>
              <a:gdLst/>
              <a:ahLst/>
              <a:cxnLst/>
              <a:rect l="l" t="t" r="r" b="b"/>
              <a:pathLst>
                <a:path w="198119" h="207644" extrusionOk="0">
                  <a:moveTo>
                    <a:pt x="198120" y="103823"/>
                  </a:moveTo>
                  <a:cubicBezTo>
                    <a:pt x="198120" y="161162"/>
                    <a:pt x="153769" y="207645"/>
                    <a:pt x="99060" y="207645"/>
                  </a:cubicBezTo>
                  <a:cubicBezTo>
                    <a:pt x="44350" y="207645"/>
                    <a:pt x="0" y="161162"/>
                    <a:pt x="0" y="103823"/>
                  </a:cubicBezTo>
                  <a:cubicBezTo>
                    <a:pt x="0" y="46483"/>
                    <a:pt x="44350" y="0"/>
                    <a:pt x="99060" y="0"/>
                  </a:cubicBezTo>
                  <a:cubicBezTo>
                    <a:pt x="153769" y="0"/>
                    <a:pt x="198120" y="46483"/>
                    <a:pt x="198120" y="10382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15" name="Google Shape;1715;p166"/>
            <p:cNvSpPr/>
            <p:nvPr/>
          </p:nvSpPr>
          <p:spPr>
            <a:xfrm>
              <a:off x="10251757" y="3741420"/>
              <a:ext cx="154305" cy="150494"/>
            </a:xfrm>
            <a:custGeom>
              <a:avLst/>
              <a:gdLst/>
              <a:ahLst/>
              <a:cxnLst/>
              <a:rect l="l" t="t" r="r" b="b"/>
              <a:pathLst>
                <a:path w="154305" h="150494" extrusionOk="0">
                  <a:moveTo>
                    <a:pt x="154305" y="75248"/>
                  </a:moveTo>
                  <a:cubicBezTo>
                    <a:pt x="154305" y="116806"/>
                    <a:pt x="119763" y="150495"/>
                    <a:pt x="77153" y="150495"/>
                  </a:cubicBezTo>
                  <a:cubicBezTo>
                    <a:pt x="34543" y="150495"/>
                    <a:pt x="0" y="116806"/>
                    <a:pt x="0" y="75248"/>
                  </a:cubicBezTo>
                  <a:cubicBezTo>
                    <a:pt x="0" y="33690"/>
                    <a:pt x="34543" y="0"/>
                    <a:pt x="77153" y="0"/>
                  </a:cubicBezTo>
                  <a:cubicBezTo>
                    <a:pt x="119763" y="0"/>
                    <a:pt x="154305" y="33690"/>
                    <a:pt x="154305" y="7524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16" name="Google Shape;1716;p166"/>
            <p:cNvSpPr/>
            <p:nvPr/>
          </p:nvSpPr>
          <p:spPr>
            <a:xfrm>
              <a:off x="10049827" y="3415664"/>
              <a:ext cx="158114" cy="148590"/>
            </a:xfrm>
            <a:custGeom>
              <a:avLst/>
              <a:gdLst/>
              <a:ahLst/>
              <a:cxnLst/>
              <a:rect l="l" t="t" r="r" b="b"/>
              <a:pathLst>
                <a:path w="158114" h="148590" extrusionOk="0">
                  <a:moveTo>
                    <a:pt x="158115" y="74295"/>
                  </a:moveTo>
                  <a:cubicBezTo>
                    <a:pt x="158115" y="115327"/>
                    <a:pt x="122720"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17" name="Google Shape;1717;p166"/>
            <p:cNvSpPr/>
            <p:nvPr/>
          </p:nvSpPr>
          <p:spPr>
            <a:xfrm>
              <a:off x="10207942" y="3607117"/>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18" name="Google Shape;1718;p166"/>
            <p:cNvSpPr/>
            <p:nvPr/>
          </p:nvSpPr>
          <p:spPr>
            <a:xfrm>
              <a:off x="10160317" y="3970972"/>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pic>
        <p:nvPicPr>
          <p:cNvPr id="47" name="Image 46" descr="https://lh7-us.googleusercontent.com/3raN05kevsB8cypD0cfaqRDWP02vWYiagXh-xYba10fS02kMWERu8SJI2w73lI4tRmpBNTYolx_7no8rbeSCZ4d_44sDTqrdsO0HCaP4005_0oL_AGZ0tES0nTdGz_LydyKGT8ON59y00L7tA6KrpgTsQQ=s2048"/>
          <p:cNvPicPr/>
          <p:nvPr/>
        </p:nvPicPr>
        <p:blipFill>
          <a:blip r:embed="rId3">
            <a:extLst>
              <a:ext uri="{28A0092B-C50C-407E-A947-70E740481C1C}">
                <a14:useLocalDpi xmlns:a14="http://schemas.microsoft.com/office/drawing/2010/main" val="0"/>
              </a:ext>
            </a:extLst>
          </a:blip>
          <a:srcRect/>
          <a:stretch>
            <a:fillRect/>
          </a:stretch>
        </p:blipFill>
        <p:spPr bwMode="auto">
          <a:xfrm>
            <a:off x="418140" y="4484705"/>
            <a:ext cx="583420" cy="22902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22"/>
        <p:cNvGrpSpPr/>
        <p:nvPr/>
      </p:nvGrpSpPr>
      <p:grpSpPr>
        <a:xfrm>
          <a:off x="0" y="0"/>
          <a:ext cx="0" cy="0"/>
          <a:chOff x="0" y="0"/>
          <a:chExt cx="0" cy="0"/>
        </a:xfrm>
      </p:grpSpPr>
      <p:sp>
        <p:nvSpPr>
          <p:cNvPr id="1723" name="Google Shape;1723;p167"/>
          <p:cNvSpPr/>
          <p:nvPr/>
        </p:nvSpPr>
        <p:spPr>
          <a:xfrm>
            <a:off x="0" y="1479250"/>
            <a:ext cx="4642500" cy="2247900"/>
          </a:xfrm>
          <a:prstGeom prst="rect">
            <a:avLst/>
          </a:prstGeom>
          <a:solidFill>
            <a:srgbClr val="EFEFEF"/>
          </a:solidFill>
          <a:ln>
            <a:noFill/>
          </a:ln>
        </p:spPr>
        <p:txBody>
          <a:bodyPr spcFirstLastPara="1" wrap="square" lIns="0" tIns="72850" rIns="72850" bIns="72850"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000">
              <a:solidFill>
                <a:schemeClr val="dk2"/>
              </a:solidFill>
            </a:endParaRPr>
          </a:p>
        </p:txBody>
      </p:sp>
      <p:sp>
        <p:nvSpPr>
          <p:cNvPr id="1741" name="Google Shape;1741;p167"/>
          <p:cNvSpPr txBox="1"/>
          <p:nvPr/>
        </p:nvSpPr>
        <p:spPr>
          <a:xfrm>
            <a:off x="463625" y="1649423"/>
            <a:ext cx="4242900" cy="8592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None/>
            </a:pPr>
            <a:r>
              <a:rPr lang="en-GB" sz="4600">
                <a:solidFill>
                  <a:srgbClr val="2D2D2D"/>
                </a:solidFill>
                <a:latin typeface="Georgia"/>
                <a:ea typeface="Georgia"/>
                <a:cs typeface="Georgia"/>
                <a:sym typeface="Georgia"/>
              </a:rPr>
              <a:t>Thank you!</a:t>
            </a:r>
            <a:endParaRPr sz="4600">
              <a:solidFill>
                <a:srgbClr val="2D2D2D"/>
              </a:solidFill>
              <a:latin typeface="Georgia"/>
              <a:ea typeface="Georgia"/>
              <a:cs typeface="Georgia"/>
              <a:sym typeface="Georgia"/>
            </a:endParaRPr>
          </a:p>
        </p:txBody>
      </p:sp>
      <p:grpSp>
        <p:nvGrpSpPr>
          <p:cNvPr id="1742" name="Google Shape;1742;p167"/>
          <p:cNvGrpSpPr/>
          <p:nvPr/>
        </p:nvGrpSpPr>
        <p:grpSpPr>
          <a:xfrm>
            <a:off x="4641537" y="0"/>
            <a:ext cx="4502467" cy="5143499"/>
            <a:chOff x="6176962" y="857250"/>
            <a:chExt cx="4502467" cy="5143499"/>
          </a:xfrm>
        </p:grpSpPr>
        <p:sp>
          <p:nvSpPr>
            <p:cNvPr id="1743" name="Google Shape;1743;p167"/>
            <p:cNvSpPr/>
            <p:nvPr/>
          </p:nvSpPr>
          <p:spPr>
            <a:xfrm>
              <a:off x="6177915" y="1211580"/>
              <a:ext cx="1123949" cy="1124902"/>
            </a:xfrm>
            <a:custGeom>
              <a:avLst/>
              <a:gdLst/>
              <a:ahLst/>
              <a:cxnLst/>
              <a:rect l="l" t="t" r="r" b="b"/>
              <a:pathLst>
                <a:path w="1123949" h="1124902" extrusionOk="0">
                  <a:moveTo>
                    <a:pt x="0" y="1123950"/>
                  </a:moveTo>
                  <a:lnTo>
                    <a:pt x="953" y="1065848"/>
                  </a:lnTo>
                  <a:lnTo>
                    <a:pt x="5715" y="1008698"/>
                  </a:lnTo>
                  <a:lnTo>
                    <a:pt x="12382" y="952500"/>
                  </a:lnTo>
                  <a:lnTo>
                    <a:pt x="21907" y="897255"/>
                  </a:lnTo>
                  <a:lnTo>
                    <a:pt x="34290" y="842962"/>
                  </a:lnTo>
                  <a:lnTo>
                    <a:pt x="49530" y="789623"/>
                  </a:lnTo>
                  <a:lnTo>
                    <a:pt x="67628" y="737235"/>
                  </a:lnTo>
                  <a:lnTo>
                    <a:pt x="87630" y="685800"/>
                  </a:lnTo>
                  <a:lnTo>
                    <a:pt x="110490" y="636270"/>
                  </a:lnTo>
                  <a:lnTo>
                    <a:pt x="135255" y="587693"/>
                  </a:lnTo>
                  <a:lnTo>
                    <a:pt x="161925" y="541020"/>
                  </a:lnTo>
                  <a:lnTo>
                    <a:pt x="191453" y="495300"/>
                  </a:lnTo>
                  <a:lnTo>
                    <a:pt x="222885" y="451485"/>
                  </a:lnTo>
                  <a:lnTo>
                    <a:pt x="256222" y="408622"/>
                  </a:lnTo>
                  <a:lnTo>
                    <a:pt x="291465" y="367665"/>
                  </a:lnTo>
                  <a:lnTo>
                    <a:pt x="328612" y="328612"/>
                  </a:lnTo>
                  <a:lnTo>
                    <a:pt x="367665" y="291465"/>
                  </a:lnTo>
                  <a:lnTo>
                    <a:pt x="408622" y="256222"/>
                  </a:lnTo>
                  <a:lnTo>
                    <a:pt x="451485" y="222885"/>
                  </a:lnTo>
                  <a:lnTo>
                    <a:pt x="495300" y="191452"/>
                  </a:lnTo>
                  <a:lnTo>
                    <a:pt x="541020" y="161925"/>
                  </a:lnTo>
                  <a:lnTo>
                    <a:pt x="587692" y="135255"/>
                  </a:lnTo>
                  <a:lnTo>
                    <a:pt x="636270" y="110490"/>
                  </a:lnTo>
                  <a:lnTo>
                    <a:pt x="685800" y="87630"/>
                  </a:lnTo>
                  <a:lnTo>
                    <a:pt x="737235" y="67627"/>
                  </a:lnTo>
                  <a:lnTo>
                    <a:pt x="789622" y="49530"/>
                  </a:lnTo>
                  <a:lnTo>
                    <a:pt x="842962" y="34290"/>
                  </a:lnTo>
                  <a:lnTo>
                    <a:pt x="897255" y="21907"/>
                  </a:lnTo>
                  <a:lnTo>
                    <a:pt x="952500" y="12382"/>
                  </a:lnTo>
                  <a:lnTo>
                    <a:pt x="1008697" y="5715"/>
                  </a:lnTo>
                  <a:lnTo>
                    <a:pt x="1065848" y="952"/>
                  </a:lnTo>
                  <a:lnTo>
                    <a:pt x="1123950" y="0"/>
                  </a:lnTo>
                  <a:lnTo>
                    <a:pt x="1123950" y="1124903"/>
                  </a:lnTo>
                  <a:lnTo>
                    <a:pt x="0" y="1124903"/>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44" name="Google Shape;1744;p167"/>
            <p:cNvSpPr/>
            <p:nvPr/>
          </p:nvSpPr>
          <p:spPr>
            <a:xfrm>
              <a:off x="6663689" y="1696402"/>
              <a:ext cx="639127" cy="639127"/>
            </a:xfrm>
            <a:custGeom>
              <a:avLst/>
              <a:gdLst/>
              <a:ahLst/>
              <a:cxnLst/>
              <a:rect l="l" t="t" r="r" b="b"/>
              <a:pathLst>
                <a:path w="639127" h="639127" extrusionOk="0">
                  <a:moveTo>
                    <a:pt x="0" y="639128"/>
                  </a:moveTo>
                  <a:lnTo>
                    <a:pt x="953" y="605790"/>
                  </a:lnTo>
                  <a:lnTo>
                    <a:pt x="3810" y="573405"/>
                  </a:lnTo>
                  <a:lnTo>
                    <a:pt x="7620" y="541020"/>
                  </a:lnTo>
                  <a:lnTo>
                    <a:pt x="13335" y="509588"/>
                  </a:lnTo>
                  <a:lnTo>
                    <a:pt x="20955" y="479107"/>
                  </a:lnTo>
                  <a:lnTo>
                    <a:pt x="29528" y="448628"/>
                  </a:lnTo>
                  <a:lnTo>
                    <a:pt x="40005" y="419100"/>
                  </a:lnTo>
                  <a:lnTo>
                    <a:pt x="51435" y="389573"/>
                  </a:lnTo>
                  <a:lnTo>
                    <a:pt x="63818" y="360998"/>
                  </a:lnTo>
                  <a:lnTo>
                    <a:pt x="78105" y="333375"/>
                  </a:lnTo>
                  <a:lnTo>
                    <a:pt x="93345" y="306705"/>
                  </a:lnTo>
                  <a:lnTo>
                    <a:pt x="109538" y="280988"/>
                  </a:lnTo>
                  <a:lnTo>
                    <a:pt x="127635" y="256223"/>
                  </a:lnTo>
                  <a:lnTo>
                    <a:pt x="146685" y="232410"/>
                  </a:lnTo>
                  <a:lnTo>
                    <a:pt x="166688" y="209550"/>
                  </a:lnTo>
                  <a:lnTo>
                    <a:pt x="187643" y="187643"/>
                  </a:lnTo>
                  <a:lnTo>
                    <a:pt x="209550" y="166688"/>
                  </a:lnTo>
                  <a:lnTo>
                    <a:pt x="232410" y="146685"/>
                  </a:lnTo>
                  <a:lnTo>
                    <a:pt x="256223" y="127635"/>
                  </a:lnTo>
                  <a:lnTo>
                    <a:pt x="280988" y="109538"/>
                  </a:lnTo>
                  <a:lnTo>
                    <a:pt x="306705" y="93345"/>
                  </a:lnTo>
                  <a:lnTo>
                    <a:pt x="333375" y="78105"/>
                  </a:lnTo>
                  <a:lnTo>
                    <a:pt x="360998" y="63818"/>
                  </a:lnTo>
                  <a:lnTo>
                    <a:pt x="389573" y="51435"/>
                  </a:lnTo>
                  <a:lnTo>
                    <a:pt x="419100" y="40005"/>
                  </a:lnTo>
                  <a:lnTo>
                    <a:pt x="448628" y="29527"/>
                  </a:lnTo>
                  <a:lnTo>
                    <a:pt x="479108" y="20955"/>
                  </a:lnTo>
                  <a:lnTo>
                    <a:pt x="509588" y="13335"/>
                  </a:lnTo>
                  <a:lnTo>
                    <a:pt x="541020" y="7620"/>
                  </a:lnTo>
                  <a:lnTo>
                    <a:pt x="573405" y="3810"/>
                  </a:lnTo>
                  <a:lnTo>
                    <a:pt x="605790" y="952"/>
                  </a:lnTo>
                  <a:lnTo>
                    <a:pt x="639128" y="0"/>
                  </a:lnTo>
                  <a:lnTo>
                    <a:pt x="639128" y="638175"/>
                  </a:lnTo>
                  <a:lnTo>
                    <a:pt x="0" y="638175"/>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45" name="Google Shape;1745;p167"/>
            <p:cNvSpPr/>
            <p:nvPr/>
          </p:nvSpPr>
          <p:spPr>
            <a:xfrm>
              <a:off x="6176962" y="3460432"/>
              <a:ext cx="2248852" cy="1123950"/>
            </a:xfrm>
            <a:custGeom>
              <a:avLst/>
              <a:gdLst/>
              <a:ahLst/>
              <a:cxnLst/>
              <a:rect l="l" t="t" r="r" b="b"/>
              <a:pathLst>
                <a:path w="2248852" h="1123950" extrusionOk="0">
                  <a:moveTo>
                    <a:pt x="1124902" y="0"/>
                  </a:moveTo>
                  <a:lnTo>
                    <a:pt x="1124902" y="0"/>
                  </a:lnTo>
                  <a:lnTo>
                    <a:pt x="1124902" y="0"/>
                  </a:lnTo>
                  <a:cubicBezTo>
                    <a:pt x="503873" y="0"/>
                    <a:pt x="0" y="502920"/>
                    <a:pt x="0" y="1123950"/>
                  </a:cubicBezTo>
                  <a:lnTo>
                    <a:pt x="0" y="1123950"/>
                  </a:lnTo>
                  <a:lnTo>
                    <a:pt x="485775" y="1123950"/>
                  </a:lnTo>
                  <a:lnTo>
                    <a:pt x="485775" y="1123950"/>
                  </a:lnTo>
                  <a:lnTo>
                    <a:pt x="2248852" y="1123950"/>
                  </a:lnTo>
                  <a:lnTo>
                    <a:pt x="2248852" y="0"/>
                  </a:lnTo>
                  <a:lnTo>
                    <a:pt x="1124902"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46" name="Google Shape;1746;p167"/>
            <p:cNvSpPr/>
            <p:nvPr/>
          </p:nvSpPr>
          <p:spPr>
            <a:xfrm>
              <a:off x="9552622" y="2323147"/>
              <a:ext cx="1124902" cy="3677602"/>
            </a:xfrm>
            <a:custGeom>
              <a:avLst/>
              <a:gdLst/>
              <a:ahLst/>
              <a:cxnLst/>
              <a:rect l="l" t="t" r="r" b="b"/>
              <a:pathLst>
                <a:path w="1124902" h="3677602" extrusionOk="0">
                  <a:moveTo>
                    <a:pt x="0" y="0"/>
                  </a:moveTo>
                  <a:lnTo>
                    <a:pt x="1124902" y="0"/>
                  </a:lnTo>
                  <a:lnTo>
                    <a:pt x="1124902" y="3677603"/>
                  </a:lnTo>
                  <a:lnTo>
                    <a:pt x="0" y="3677603"/>
                  </a:lnTo>
                  <a:lnTo>
                    <a:pt x="0"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747" name="Google Shape;1747;p167"/>
            <p:cNvGrpSpPr/>
            <p:nvPr/>
          </p:nvGrpSpPr>
          <p:grpSpPr>
            <a:xfrm>
              <a:off x="6177915" y="857250"/>
              <a:ext cx="4501514" cy="5143499"/>
              <a:chOff x="6177915" y="857250"/>
              <a:chExt cx="4501514" cy="5143499"/>
            </a:xfrm>
          </p:grpSpPr>
          <p:sp>
            <p:nvSpPr>
              <p:cNvPr id="1748" name="Google Shape;1748;p167"/>
              <p:cNvSpPr/>
              <p:nvPr/>
            </p:nvSpPr>
            <p:spPr>
              <a:xfrm>
                <a:off x="7300912" y="4580572"/>
                <a:ext cx="2250757" cy="561022"/>
              </a:xfrm>
              <a:custGeom>
                <a:avLst/>
                <a:gdLst/>
                <a:ahLst/>
                <a:cxnLst/>
                <a:rect l="l" t="t" r="r" b="b"/>
                <a:pathLst>
                  <a:path w="2250757" h="561022" extrusionOk="0">
                    <a:moveTo>
                      <a:pt x="0" y="0"/>
                    </a:moveTo>
                    <a:lnTo>
                      <a:pt x="2250758" y="0"/>
                    </a:lnTo>
                    <a:lnTo>
                      <a:pt x="2250758" y="561022"/>
                    </a:lnTo>
                    <a:lnTo>
                      <a:pt x="0" y="561022"/>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749" name="Google Shape;1749;p167"/>
              <p:cNvGrpSpPr/>
              <p:nvPr/>
            </p:nvGrpSpPr>
            <p:grpSpPr>
              <a:xfrm>
                <a:off x="7301864" y="1211580"/>
                <a:ext cx="2249805" cy="3373754"/>
                <a:chOff x="7301864" y="1211580"/>
                <a:chExt cx="2249805" cy="3373754"/>
              </a:xfrm>
            </p:grpSpPr>
            <p:sp>
              <p:nvSpPr>
                <p:cNvPr id="1750" name="Google Shape;1750;p167"/>
                <p:cNvSpPr/>
                <p:nvPr/>
              </p:nvSpPr>
              <p:spPr>
                <a:xfrm>
                  <a:off x="7302817" y="1211580"/>
                  <a:ext cx="1123950" cy="1124902"/>
                </a:xfrm>
                <a:custGeom>
                  <a:avLst/>
                  <a:gdLst/>
                  <a:ahLst/>
                  <a:cxnLst/>
                  <a:rect l="l" t="t" r="r" b="b"/>
                  <a:pathLst>
                    <a:path w="1123950" h="1124902" extrusionOk="0">
                      <a:moveTo>
                        <a:pt x="1123950" y="1123950"/>
                      </a:moveTo>
                      <a:lnTo>
                        <a:pt x="1122997" y="1065848"/>
                      </a:lnTo>
                      <a:lnTo>
                        <a:pt x="1118235" y="1008698"/>
                      </a:lnTo>
                      <a:lnTo>
                        <a:pt x="1111568" y="952500"/>
                      </a:lnTo>
                      <a:lnTo>
                        <a:pt x="1102043" y="897255"/>
                      </a:lnTo>
                      <a:lnTo>
                        <a:pt x="1089660" y="842962"/>
                      </a:lnTo>
                      <a:lnTo>
                        <a:pt x="1074420" y="789623"/>
                      </a:lnTo>
                      <a:lnTo>
                        <a:pt x="1056322" y="737235"/>
                      </a:lnTo>
                      <a:lnTo>
                        <a:pt x="1036320" y="685800"/>
                      </a:lnTo>
                      <a:lnTo>
                        <a:pt x="1013460" y="636270"/>
                      </a:lnTo>
                      <a:lnTo>
                        <a:pt x="988695" y="587693"/>
                      </a:lnTo>
                      <a:lnTo>
                        <a:pt x="962025" y="541020"/>
                      </a:lnTo>
                      <a:lnTo>
                        <a:pt x="932497" y="495300"/>
                      </a:lnTo>
                      <a:lnTo>
                        <a:pt x="901065" y="451485"/>
                      </a:lnTo>
                      <a:lnTo>
                        <a:pt x="867727" y="408622"/>
                      </a:lnTo>
                      <a:lnTo>
                        <a:pt x="832485" y="367665"/>
                      </a:lnTo>
                      <a:lnTo>
                        <a:pt x="795338" y="328612"/>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49530"/>
                      </a:lnTo>
                      <a:lnTo>
                        <a:pt x="280988" y="34290"/>
                      </a:lnTo>
                      <a:lnTo>
                        <a:pt x="226695" y="21907"/>
                      </a:lnTo>
                      <a:lnTo>
                        <a:pt x="171450" y="12382"/>
                      </a:lnTo>
                      <a:lnTo>
                        <a:pt x="115252" y="5715"/>
                      </a:lnTo>
                      <a:lnTo>
                        <a:pt x="58102" y="952"/>
                      </a:lnTo>
                      <a:lnTo>
                        <a:pt x="0" y="0"/>
                      </a:lnTo>
                      <a:lnTo>
                        <a:pt x="0" y="1124903"/>
                      </a:lnTo>
                      <a:lnTo>
                        <a:pt x="1123950" y="1124903"/>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51" name="Google Shape;1751;p167"/>
                <p:cNvSpPr/>
                <p:nvPr/>
              </p:nvSpPr>
              <p:spPr>
                <a:xfrm>
                  <a:off x="7301864" y="1696402"/>
                  <a:ext cx="639127" cy="639127"/>
                </a:xfrm>
                <a:custGeom>
                  <a:avLst/>
                  <a:gdLst/>
                  <a:ahLst/>
                  <a:cxnLst/>
                  <a:rect l="l" t="t" r="r" b="b"/>
                  <a:pathLst>
                    <a:path w="639127" h="639127" extrusionOk="0">
                      <a:moveTo>
                        <a:pt x="639128" y="639128"/>
                      </a:moveTo>
                      <a:lnTo>
                        <a:pt x="638175" y="605790"/>
                      </a:lnTo>
                      <a:lnTo>
                        <a:pt x="635318" y="573405"/>
                      </a:lnTo>
                      <a:lnTo>
                        <a:pt x="631508" y="541020"/>
                      </a:lnTo>
                      <a:lnTo>
                        <a:pt x="625793" y="509588"/>
                      </a:lnTo>
                      <a:lnTo>
                        <a:pt x="618173" y="479107"/>
                      </a:lnTo>
                      <a:lnTo>
                        <a:pt x="609600" y="448628"/>
                      </a:lnTo>
                      <a:lnTo>
                        <a:pt x="599123" y="419100"/>
                      </a:lnTo>
                      <a:lnTo>
                        <a:pt x="587693" y="389573"/>
                      </a:lnTo>
                      <a:lnTo>
                        <a:pt x="575310" y="360998"/>
                      </a:lnTo>
                      <a:lnTo>
                        <a:pt x="561023" y="333375"/>
                      </a:lnTo>
                      <a:lnTo>
                        <a:pt x="545783" y="306705"/>
                      </a:lnTo>
                      <a:lnTo>
                        <a:pt x="529590" y="280988"/>
                      </a:lnTo>
                      <a:lnTo>
                        <a:pt x="511493" y="256223"/>
                      </a:lnTo>
                      <a:lnTo>
                        <a:pt x="492443" y="232410"/>
                      </a:lnTo>
                      <a:lnTo>
                        <a:pt x="472440" y="209550"/>
                      </a:lnTo>
                      <a:lnTo>
                        <a:pt x="451485" y="187643"/>
                      </a:lnTo>
                      <a:lnTo>
                        <a:pt x="429578" y="166688"/>
                      </a:lnTo>
                      <a:lnTo>
                        <a:pt x="406718" y="146685"/>
                      </a:lnTo>
                      <a:lnTo>
                        <a:pt x="382905" y="127635"/>
                      </a:lnTo>
                      <a:lnTo>
                        <a:pt x="358140" y="109538"/>
                      </a:lnTo>
                      <a:lnTo>
                        <a:pt x="332423" y="93345"/>
                      </a:lnTo>
                      <a:lnTo>
                        <a:pt x="305753" y="78105"/>
                      </a:lnTo>
                      <a:lnTo>
                        <a:pt x="278130" y="63818"/>
                      </a:lnTo>
                      <a:lnTo>
                        <a:pt x="249555" y="51435"/>
                      </a:lnTo>
                      <a:lnTo>
                        <a:pt x="220028" y="40005"/>
                      </a:lnTo>
                      <a:lnTo>
                        <a:pt x="190500" y="29527"/>
                      </a:lnTo>
                      <a:lnTo>
                        <a:pt x="160020" y="20955"/>
                      </a:lnTo>
                      <a:lnTo>
                        <a:pt x="129540" y="13335"/>
                      </a:lnTo>
                      <a:lnTo>
                        <a:pt x="98108" y="7620"/>
                      </a:lnTo>
                      <a:lnTo>
                        <a:pt x="65723" y="3810"/>
                      </a:lnTo>
                      <a:lnTo>
                        <a:pt x="33338" y="952"/>
                      </a:lnTo>
                      <a:lnTo>
                        <a:pt x="0" y="0"/>
                      </a:lnTo>
                      <a:lnTo>
                        <a:pt x="0" y="638175"/>
                      </a:lnTo>
                      <a:lnTo>
                        <a:pt x="639128" y="638175"/>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52" name="Google Shape;1752;p167"/>
                <p:cNvSpPr/>
                <p:nvPr/>
              </p:nvSpPr>
              <p:spPr>
                <a:xfrm>
                  <a:off x="7301864" y="2057400"/>
                  <a:ext cx="278130" cy="278129"/>
                </a:xfrm>
                <a:custGeom>
                  <a:avLst/>
                  <a:gdLst/>
                  <a:ahLst/>
                  <a:cxnLst/>
                  <a:rect l="l" t="t" r="r" b="b"/>
                  <a:pathLst>
                    <a:path w="278130" h="278129" extrusionOk="0">
                      <a:moveTo>
                        <a:pt x="278130" y="278130"/>
                      </a:moveTo>
                      <a:lnTo>
                        <a:pt x="278130" y="263842"/>
                      </a:lnTo>
                      <a:lnTo>
                        <a:pt x="277178" y="249555"/>
                      </a:lnTo>
                      <a:lnTo>
                        <a:pt x="275273" y="235267"/>
                      </a:lnTo>
                      <a:lnTo>
                        <a:pt x="272415" y="221933"/>
                      </a:lnTo>
                      <a:lnTo>
                        <a:pt x="269558" y="208597"/>
                      </a:lnTo>
                      <a:lnTo>
                        <a:pt x="265748" y="195263"/>
                      </a:lnTo>
                      <a:lnTo>
                        <a:pt x="260985" y="182880"/>
                      </a:lnTo>
                      <a:lnTo>
                        <a:pt x="256223" y="170497"/>
                      </a:lnTo>
                      <a:lnTo>
                        <a:pt x="250508" y="158115"/>
                      </a:lnTo>
                      <a:lnTo>
                        <a:pt x="243840" y="146685"/>
                      </a:lnTo>
                      <a:lnTo>
                        <a:pt x="237173" y="135255"/>
                      </a:lnTo>
                      <a:lnTo>
                        <a:pt x="229553" y="123825"/>
                      </a:lnTo>
                      <a:lnTo>
                        <a:pt x="221933" y="113347"/>
                      </a:lnTo>
                      <a:lnTo>
                        <a:pt x="213360" y="102870"/>
                      </a:lnTo>
                      <a:lnTo>
                        <a:pt x="204788" y="92392"/>
                      </a:lnTo>
                      <a:lnTo>
                        <a:pt x="195263" y="82867"/>
                      </a:lnTo>
                      <a:lnTo>
                        <a:pt x="185738" y="73342"/>
                      </a:lnTo>
                      <a:lnTo>
                        <a:pt x="175260" y="64770"/>
                      </a:lnTo>
                      <a:lnTo>
                        <a:pt x="164783" y="56197"/>
                      </a:lnTo>
                      <a:lnTo>
                        <a:pt x="154305" y="48578"/>
                      </a:lnTo>
                      <a:lnTo>
                        <a:pt x="142875" y="40958"/>
                      </a:lnTo>
                      <a:lnTo>
                        <a:pt x="131445" y="34290"/>
                      </a:lnTo>
                      <a:lnTo>
                        <a:pt x="120015" y="27622"/>
                      </a:lnTo>
                      <a:lnTo>
                        <a:pt x="107633" y="21908"/>
                      </a:lnTo>
                      <a:lnTo>
                        <a:pt x="95250" y="17145"/>
                      </a:lnTo>
                      <a:lnTo>
                        <a:pt x="82868" y="12383"/>
                      </a:lnTo>
                      <a:lnTo>
                        <a:pt x="69533" y="8573"/>
                      </a:lnTo>
                      <a:lnTo>
                        <a:pt x="56198" y="5715"/>
                      </a:lnTo>
                      <a:lnTo>
                        <a:pt x="42863" y="2858"/>
                      </a:lnTo>
                      <a:lnTo>
                        <a:pt x="28575" y="952"/>
                      </a:lnTo>
                      <a:lnTo>
                        <a:pt x="14288" y="0"/>
                      </a:lnTo>
                      <a:lnTo>
                        <a:pt x="0" y="0"/>
                      </a:lnTo>
                      <a:lnTo>
                        <a:pt x="0" y="277178"/>
                      </a:lnTo>
                      <a:lnTo>
                        <a:pt x="278130" y="277178"/>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53" name="Google Shape;1753;p167"/>
                <p:cNvSpPr/>
                <p:nvPr/>
              </p:nvSpPr>
              <p:spPr>
                <a:xfrm>
                  <a:off x="7302817" y="2335529"/>
                  <a:ext cx="1123950" cy="1123950"/>
                </a:xfrm>
                <a:custGeom>
                  <a:avLst/>
                  <a:gdLst/>
                  <a:ahLst/>
                  <a:cxnLst/>
                  <a:rect l="l" t="t" r="r" b="b"/>
                  <a:pathLst>
                    <a:path w="1123950" h="1123950" extrusionOk="0">
                      <a:moveTo>
                        <a:pt x="1123950" y="0"/>
                      </a:moveTo>
                      <a:lnTo>
                        <a:pt x="1122997" y="58103"/>
                      </a:lnTo>
                      <a:lnTo>
                        <a:pt x="1118235" y="115253"/>
                      </a:lnTo>
                      <a:lnTo>
                        <a:pt x="1111568" y="171450"/>
                      </a:lnTo>
                      <a:lnTo>
                        <a:pt x="1102043" y="226695"/>
                      </a:lnTo>
                      <a:lnTo>
                        <a:pt x="1089660" y="280988"/>
                      </a:lnTo>
                      <a:lnTo>
                        <a:pt x="1074420" y="334328"/>
                      </a:lnTo>
                      <a:lnTo>
                        <a:pt x="1056322" y="386715"/>
                      </a:lnTo>
                      <a:lnTo>
                        <a:pt x="1036320" y="438150"/>
                      </a:lnTo>
                      <a:lnTo>
                        <a:pt x="1013460" y="487680"/>
                      </a:lnTo>
                      <a:lnTo>
                        <a:pt x="988695" y="536258"/>
                      </a:lnTo>
                      <a:lnTo>
                        <a:pt x="962025" y="582930"/>
                      </a:lnTo>
                      <a:lnTo>
                        <a:pt x="932497" y="628650"/>
                      </a:lnTo>
                      <a:lnTo>
                        <a:pt x="901065" y="672465"/>
                      </a:lnTo>
                      <a:lnTo>
                        <a:pt x="867727" y="715328"/>
                      </a:lnTo>
                      <a:lnTo>
                        <a:pt x="832485" y="756285"/>
                      </a:lnTo>
                      <a:lnTo>
                        <a:pt x="795338" y="795338"/>
                      </a:lnTo>
                      <a:lnTo>
                        <a:pt x="756285" y="832485"/>
                      </a:lnTo>
                      <a:lnTo>
                        <a:pt x="715327" y="867728"/>
                      </a:lnTo>
                      <a:lnTo>
                        <a:pt x="672465" y="901065"/>
                      </a:lnTo>
                      <a:lnTo>
                        <a:pt x="628650" y="932498"/>
                      </a:lnTo>
                      <a:lnTo>
                        <a:pt x="582930" y="962025"/>
                      </a:lnTo>
                      <a:lnTo>
                        <a:pt x="536257" y="988695"/>
                      </a:lnTo>
                      <a:lnTo>
                        <a:pt x="487680" y="1013460"/>
                      </a:lnTo>
                      <a:lnTo>
                        <a:pt x="438150" y="1036320"/>
                      </a:lnTo>
                      <a:lnTo>
                        <a:pt x="386715" y="1056323"/>
                      </a:lnTo>
                      <a:lnTo>
                        <a:pt x="334327" y="1074420"/>
                      </a:lnTo>
                      <a:lnTo>
                        <a:pt x="280988" y="1089660"/>
                      </a:lnTo>
                      <a:lnTo>
                        <a:pt x="226695" y="1102043"/>
                      </a:lnTo>
                      <a:lnTo>
                        <a:pt x="171450" y="1111568"/>
                      </a:lnTo>
                      <a:lnTo>
                        <a:pt x="115252" y="1118235"/>
                      </a:lnTo>
                      <a:lnTo>
                        <a:pt x="58102" y="1122998"/>
                      </a:lnTo>
                      <a:lnTo>
                        <a:pt x="0" y="1123950"/>
                      </a:lnTo>
                      <a:lnTo>
                        <a:pt x="0" y="0"/>
                      </a:lnTo>
                      <a:lnTo>
                        <a:pt x="112395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54" name="Google Shape;1754;p167"/>
                <p:cNvSpPr/>
                <p:nvPr/>
              </p:nvSpPr>
              <p:spPr>
                <a:xfrm>
                  <a:off x="7302817" y="2335529"/>
                  <a:ext cx="638175" cy="638175"/>
                </a:xfrm>
                <a:custGeom>
                  <a:avLst/>
                  <a:gdLst/>
                  <a:ahLst/>
                  <a:cxnLst/>
                  <a:rect l="l" t="t" r="r" b="b"/>
                  <a:pathLst>
                    <a:path w="638175" h="638175" extrusionOk="0">
                      <a:moveTo>
                        <a:pt x="638175" y="0"/>
                      </a:moveTo>
                      <a:lnTo>
                        <a:pt x="637222" y="33338"/>
                      </a:lnTo>
                      <a:lnTo>
                        <a:pt x="634365" y="65723"/>
                      </a:lnTo>
                      <a:lnTo>
                        <a:pt x="630555" y="98108"/>
                      </a:lnTo>
                      <a:lnTo>
                        <a:pt x="624840" y="129540"/>
                      </a:lnTo>
                      <a:lnTo>
                        <a:pt x="617220" y="160020"/>
                      </a:lnTo>
                      <a:lnTo>
                        <a:pt x="608647" y="190500"/>
                      </a:lnTo>
                      <a:lnTo>
                        <a:pt x="598170" y="220028"/>
                      </a:lnTo>
                      <a:lnTo>
                        <a:pt x="586740" y="249555"/>
                      </a:lnTo>
                      <a:lnTo>
                        <a:pt x="574357" y="278130"/>
                      </a:lnTo>
                      <a:lnTo>
                        <a:pt x="560070" y="305753"/>
                      </a:lnTo>
                      <a:lnTo>
                        <a:pt x="545782" y="331470"/>
                      </a:lnTo>
                      <a:lnTo>
                        <a:pt x="529590" y="357188"/>
                      </a:lnTo>
                      <a:lnTo>
                        <a:pt x="511493" y="381953"/>
                      </a:lnTo>
                      <a:lnTo>
                        <a:pt x="492443" y="405765"/>
                      </a:lnTo>
                      <a:lnTo>
                        <a:pt x="472440" y="428625"/>
                      </a:lnTo>
                      <a:lnTo>
                        <a:pt x="451485" y="450533"/>
                      </a:lnTo>
                      <a:lnTo>
                        <a:pt x="429577" y="471488"/>
                      </a:lnTo>
                      <a:lnTo>
                        <a:pt x="406718" y="491490"/>
                      </a:lnTo>
                      <a:lnTo>
                        <a:pt x="382905" y="510540"/>
                      </a:lnTo>
                      <a:lnTo>
                        <a:pt x="358140" y="528638"/>
                      </a:lnTo>
                      <a:lnTo>
                        <a:pt x="332422" y="544830"/>
                      </a:lnTo>
                      <a:lnTo>
                        <a:pt x="305752" y="560070"/>
                      </a:lnTo>
                      <a:lnTo>
                        <a:pt x="278130" y="574358"/>
                      </a:lnTo>
                      <a:lnTo>
                        <a:pt x="249555" y="586740"/>
                      </a:lnTo>
                      <a:lnTo>
                        <a:pt x="220027" y="598170"/>
                      </a:lnTo>
                      <a:lnTo>
                        <a:pt x="190500" y="608648"/>
                      </a:lnTo>
                      <a:lnTo>
                        <a:pt x="160020" y="617220"/>
                      </a:lnTo>
                      <a:lnTo>
                        <a:pt x="129540" y="624840"/>
                      </a:lnTo>
                      <a:lnTo>
                        <a:pt x="98107" y="630555"/>
                      </a:lnTo>
                      <a:lnTo>
                        <a:pt x="65722" y="634365"/>
                      </a:lnTo>
                      <a:lnTo>
                        <a:pt x="33338" y="637223"/>
                      </a:lnTo>
                      <a:lnTo>
                        <a:pt x="0" y="638175"/>
                      </a:lnTo>
                      <a:lnTo>
                        <a:pt x="0" y="0"/>
                      </a:lnTo>
                      <a:lnTo>
                        <a:pt x="638175" y="0"/>
                      </a:ln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55" name="Google Shape;1755;p167"/>
                <p:cNvSpPr/>
                <p:nvPr/>
              </p:nvSpPr>
              <p:spPr>
                <a:xfrm>
                  <a:off x="7302817" y="2335529"/>
                  <a:ext cx="277177" cy="277177"/>
                </a:xfrm>
                <a:custGeom>
                  <a:avLst/>
                  <a:gdLst/>
                  <a:ahLst/>
                  <a:cxnLst/>
                  <a:rect l="l" t="t" r="r" b="b"/>
                  <a:pathLst>
                    <a:path w="277177" h="277177" extrusionOk="0">
                      <a:moveTo>
                        <a:pt x="277177" y="0"/>
                      </a:moveTo>
                      <a:lnTo>
                        <a:pt x="277177" y="14288"/>
                      </a:lnTo>
                      <a:lnTo>
                        <a:pt x="276225" y="28575"/>
                      </a:lnTo>
                      <a:lnTo>
                        <a:pt x="274320" y="42863"/>
                      </a:lnTo>
                      <a:lnTo>
                        <a:pt x="271463" y="56198"/>
                      </a:lnTo>
                      <a:lnTo>
                        <a:pt x="268605" y="69533"/>
                      </a:lnTo>
                      <a:lnTo>
                        <a:pt x="264795" y="82867"/>
                      </a:lnTo>
                      <a:lnTo>
                        <a:pt x="260032" y="95250"/>
                      </a:lnTo>
                      <a:lnTo>
                        <a:pt x="255270" y="107633"/>
                      </a:lnTo>
                      <a:lnTo>
                        <a:pt x="249555" y="120015"/>
                      </a:lnTo>
                      <a:lnTo>
                        <a:pt x="242888" y="131445"/>
                      </a:lnTo>
                      <a:lnTo>
                        <a:pt x="236220" y="142875"/>
                      </a:lnTo>
                      <a:lnTo>
                        <a:pt x="228600" y="154305"/>
                      </a:lnTo>
                      <a:lnTo>
                        <a:pt x="220980" y="164783"/>
                      </a:lnTo>
                      <a:lnTo>
                        <a:pt x="212407" y="175260"/>
                      </a:lnTo>
                      <a:lnTo>
                        <a:pt x="203835" y="185738"/>
                      </a:lnTo>
                      <a:lnTo>
                        <a:pt x="194310" y="195263"/>
                      </a:lnTo>
                      <a:lnTo>
                        <a:pt x="184785" y="204788"/>
                      </a:lnTo>
                      <a:lnTo>
                        <a:pt x="174307" y="213360"/>
                      </a:lnTo>
                      <a:lnTo>
                        <a:pt x="163830" y="221933"/>
                      </a:lnTo>
                      <a:lnTo>
                        <a:pt x="153352" y="229553"/>
                      </a:lnTo>
                      <a:lnTo>
                        <a:pt x="141922" y="237173"/>
                      </a:lnTo>
                      <a:lnTo>
                        <a:pt x="130493" y="243840"/>
                      </a:lnTo>
                      <a:lnTo>
                        <a:pt x="119063" y="250508"/>
                      </a:lnTo>
                      <a:lnTo>
                        <a:pt x="107632" y="255270"/>
                      </a:lnTo>
                      <a:lnTo>
                        <a:pt x="95250" y="260033"/>
                      </a:lnTo>
                      <a:lnTo>
                        <a:pt x="82868" y="264795"/>
                      </a:lnTo>
                      <a:lnTo>
                        <a:pt x="69532" y="268605"/>
                      </a:lnTo>
                      <a:lnTo>
                        <a:pt x="56197" y="271463"/>
                      </a:lnTo>
                      <a:lnTo>
                        <a:pt x="42863" y="274320"/>
                      </a:lnTo>
                      <a:lnTo>
                        <a:pt x="28575" y="276225"/>
                      </a:lnTo>
                      <a:lnTo>
                        <a:pt x="14288" y="277178"/>
                      </a:lnTo>
                      <a:lnTo>
                        <a:pt x="0" y="277178"/>
                      </a:lnTo>
                      <a:lnTo>
                        <a:pt x="0" y="0"/>
                      </a:lnTo>
                      <a:lnTo>
                        <a:pt x="277177" y="0"/>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56" name="Google Shape;1756;p167"/>
                <p:cNvSpPr/>
                <p:nvPr/>
              </p:nvSpPr>
              <p:spPr>
                <a:xfrm>
                  <a:off x="8426767" y="2335529"/>
                  <a:ext cx="1124902" cy="1124902"/>
                </a:xfrm>
                <a:custGeom>
                  <a:avLst/>
                  <a:gdLst/>
                  <a:ahLst/>
                  <a:cxnLst/>
                  <a:rect l="l" t="t" r="r" b="b"/>
                  <a:pathLst>
                    <a:path w="1124902" h="1124902" extrusionOk="0">
                      <a:moveTo>
                        <a:pt x="0" y="0"/>
                      </a:moveTo>
                      <a:lnTo>
                        <a:pt x="1124902" y="0"/>
                      </a:lnTo>
                      <a:lnTo>
                        <a:pt x="1124902" y="1124902"/>
                      </a:lnTo>
                      <a:lnTo>
                        <a:pt x="0" y="1124902"/>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57" name="Google Shape;1757;p167"/>
                <p:cNvSpPr/>
                <p:nvPr/>
              </p:nvSpPr>
              <p:spPr>
                <a:xfrm>
                  <a:off x="8427719" y="2336482"/>
                  <a:ext cx="1123950" cy="1124902"/>
                </a:xfrm>
                <a:custGeom>
                  <a:avLst/>
                  <a:gdLst/>
                  <a:ahLst/>
                  <a:cxnLst/>
                  <a:rect l="l" t="t" r="r" b="b"/>
                  <a:pathLst>
                    <a:path w="1123950" h="1124902" extrusionOk="0">
                      <a:moveTo>
                        <a:pt x="1123950" y="1123950"/>
                      </a:moveTo>
                      <a:lnTo>
                        <a:pt x="1122998" y="1065848"/>
                      </a:lnTo>
                      <a:lnTo>
                        <a:pt x="1118235" y="1008698"/>
                      </a:lnTo>
                      <a:lnTo>
                        <a:pt x="1111568" y="952500"/>
                      </a:lnTo>
                      <a:lnTo>
                        <a:pt x="1102043" y="897255"/>
                      </a:lnTo>
                      <a:lnTo>
                        <a:pt x="1089660" y="842963"/>
                      </a:lnTo>
                      <a:lnTo>
                        <a:pt x="1074420" y="789622"/>
                      </a:lnTo>
                      <a:lnTo>
                        <a:pt x="1056323" y="737235"/>
                      </a:lnTo>
                      <a:lnTo>
                        <a:pt x="1036320" y="685800"/>
                      </a:lnTo>
                      <a:lnTo>
                        <a:pt x="1013460" y="636270"/>
                      </a:lnTo>
                      <a:lnTo>
                        <a:pt x="988695" y="587693"/>
                      </a:lnTo>
                      <a:lnTo>
                        <a:pt x="962025" y="541020"/>
                      </a:lnTo>
                      <a:lnTo>
                        <a:pt x="932498" y="495300"/>
                      </a:lnTo>
                      <a:lnTo>
                        <a:pt x="901065" y="451485"/>
                      </a:lnTo>
                      <a:lnTo>
                        <a:pt x="867728" y="408622"/>
                      </a:lnTo>
                      <a:lnTo>
                        <a:pt x="832485" y="367665"/>
                      </a:lnTo>
                      <a:lnTo>
                        <a:pt x="795338" y="328613"/>
                      </a:lnTo>
                      <a:lnTo>
                        <a:pt x="756285" y="291465"/>
                      </a:lnTo>
                      <a:lnTo>
                        <a:pt x="715328" y="256222"/>
                      </a:lnTo>
                      <a:lnTo>
                        <a:pt x="672465" y="222885"/>
                      </a:lnTo>
                      <a:lnTo>
                        <a:pt x="628650" y="191452"/>
                      </a:lnTo>
                      <a:lnTo>
                        <a:pt x="582930" y="161925"/>
                      </a:lnTo>
                      <a:lnTo>
                        <a:pt x="536257" y="135255"/>
                      </a:lnTo>
                      <a:lnTo>
                        <a:pt x="487680" y="110490"/>
                      </a:lnTo>
                      <a:lnTo>
                        <a:pt x="438150" y="87630"/>
                      </a:lnTo>
                      <a:lnTo>
                        <a:pt x="386715" y="67627"/>
                      </a:lnTo>
                      <a:lnTo>
                        <a:pt x="334328" y="49530"/>
                      </a:lnTo>
                      <a:lnTo>
                        <a:pt x="280988" y="34290"/>
                      </a:lnTo>
                      <a:lnTo>
                        <a:pt x="226695" y="21908"/>
                      </a:lnTo>
                      <a:lnTo>
                        <a:pt x="171450" y="12383"/>
                      </a:lnTo>
                      <a:lnTo>
                        <a:pt x="115253" y="5715"/>
                      </a:lnTo>
                      <a:lnTo>
                        <a:pt x="58103" y="952"/>
                      </a:lnTo>
                      <a:lnTo>
                        <a:pt x="0" y="0"/>
                      </a:lnTo>
                      <a:lnTo>
                        <a:pt x="0" y="1124902"/>
                      </a:lnTo>
                      <a:lnTo>
                        <a:pt x="1123950" y="1124902"/>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58" name="Google Shape;1758;p167"/>
                <p:cNvSpPr/>
                <p:nvPr/>
              </p:nvSpPr>
              <p:spPr>
                <a:xfrm>
                  <a:off x="8426767" y="3460432"/>
                  <a:ext cx="1124902" cy="1124902"/>
                </a:xfrm>
                <a:custGeom>
                  <a:avLst/>
                  <a:gdLst/>
                  <a:ahLst/>
                  <a:cxnLst/>
                  <a:rect l="l" t="t" r="r" b="b"/>
                  <a:pathLst>
                    <a:path w="1124902" h="1124902" extrusionOk="0">
                      <a:moveTo>
                        <a:pt x="0" y="0"/>
                      </a:moveTo>
                      <a:lnTo>
                        <a:pt x="1124902" y="0"/>
                      </a:lnTo>
                      <a:lnTo>
                        <a:pt x="1124902" y="1124903"/>
                      </a:lnTo>
                      <a:lnTo>
                        <a:pt x="0" y="1124903"/>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59" name="Google Shape;1759;p167"/>
                <p:cNvSpPr/>
                <p:nvPr/>
              </p:nvSpPr>
              <p:spPr>
                <a:xfrm>
                  <a:off x="8427719" y="3460432"/>
                  <a:ext cx="1123950" cy="1123950"/>
                </a:xfrm>
                <a:custGeom>
                  <a:avLst/>
                  <a:gdLst/>
                  <a:ahLst/>
                  <a:cxnLst/>
                  <a:rect l="l" t="t" r="r" b="b"/>
                  <a:pathLst>
                    <a:path w="1123950" h="1123950" extrusionOk="0">
                      <a:moveTo>
                        <a:pt x="1123950" y="0"/>
                      </a:moveTo>
                      <a:lnTo>
                        <a:pt x="1122998" y="58103"/>
                      </a:lnTo>
                      <a:lnTo>
                        <a:pt x="1118235" y="115253"/>
                      </a:lnTo>
                      <a:lnTo>
                        <a:pt x="1111568" y="171450"/>
                      </a:lnTo>
                      <a:lnTo>
                        <a:pt x="1102043" y="226695"/>
                      </a:lnTo>
                      <a:lnTo>
                        <a:pt x="1089660" y="280988"/>
                      </a:lnTo>
                      <a:lnTo>
                        <a:pt x="1074420" y="334328"/>
                      </a:lnTo>
                      <a:lnTo>
                        <a:pt x="1056323" y="386715"/>
                      </a:lnTo>
                      <a:lnTo>
                        <a:pt x="1036320" y="438150"/>
                      </a:lnTo>
                      <a:lnTo>
                        <a:pt x="1013460" y="487680"/>
                      </a:lnTo>
                      <a:lnTo>
                        <a:pt x="988695" y="536258"/>
                      </a:lnTo>
                      <a:lnTo>
                        <a:pt x="962025" y="582930"/>
                      </a:lnTo>
                      <a:lnTo>
                        <a:pt x="932498" y="628650"/>
                      </a:lnTo>
                      <a:lnTo>
                        <a:pt x="901065" y="672465"/>
                      </a:lnTo>
                      <a:lnTo>
                        <a:pt x="867728" y="715328"/>
                      </a:lnTo>
                      <a:lnTo>
                        <a:pt x="832485" y="756285"/>
                      </a:lnTo>
                      <a:lnTo>
                        <a:pt x="795338" y="795338"/>
                      </a:lnTo>
                      <a:lnTo>
                        <a:pt x="756285" y="832485"/>
                      </a:lnTo>
                      <a:lnTo>
                        <a:pt x="715328" y="867728"/>
                      </a:lnTo>
                      <a:lnTo>
                        <a:pt x="672465" y="901065"/>
                      </a:lnTo>
                      <a:lnTo>
                        <a:pt x="628650" y="932498"/>
                      </a:lnTo>
                      <a:lnTo>
                        <a:pt x="582930" y="962025"/>
                      </a:lnTo>
                      <a:lnTo>
                        <a:pt x="536257" y="988695"/>
                      </a:lnTo>
                      <a:lnTo>
                        <a:pt x="487680" y="1013460"/>
                      </a:lnTo>
                      <a:lnTo>
                        <a:pt x="438150" y="1036320"/>
                      </a:lnTo>
                      <a:lnTo>
                        <a:pt x="386715" y="1056323"/>
                      </a:lnTo>
                      <a:lnTo>
                        <a:pt x="334328" y="1074420"/>
                      </a:lnTo>
                      <a:lnTo>
                        <a:pt x="280988" y="1089660"/>
                      </a:lnTo>
                      <a:lnTo>
                        <a:pt x="226695" y="1102043"/>
                      </a:lnTo>
                      <a:lnTo>
                        <a:pt x="171450" y="1111568"/>
                      </a:lnTo>
                      <a:lnTo>
                        <a:pt x="115253" y="1118235"/>
                      </a:lnTo>
                      <a:lnTo>
                        <a:pt x="58103" y="1122998"/>
                      </a:lnTo>
                      <a:lnTo>
                        <a:pt x="0" y="1123950"/>
                      </a:lnTo>
                      <a:lnTo>
                        <a:pt x="0" y="0"/>
                      </a:lnTo>
                      <a:lnTo>
                        <a:pt x="112395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760" name="Google Shape;1760;p167"/>
              <p:cNvGrpSpPr/>
              <p:nvPr/>
            </p:nvGrpSpPr>
            <p:grpSpPr>
              <a:xfrm>
                <a:off x="7302817" y="2335529"/>
                <a:ext cx="2249804" cy="2807018"/>
                <a:chOff x="7302817" y="2335529"/>
                <a:chExt cx="2249804" cy="2807018"/>
              </a:xfrm>
            </p:grpSpPr>
            <p:grpSp>
              <p:nvGrpSpPr>
                <p:cNvPr id="1761" name="Google Shape;1761;p167"/>
                <p:cNvGrpSpPr/>
                <p:nvPr/>
              </p:nvGrpSpPr>
              <p:grpSpPr>
                <a:xfrm>
                  <a:off x="7302817" y="2711767"/>
                  <a:ext cx="2248852" cy="2430780"/>
                  <a:chOff x="7302817" y="2711767"/>
                  <a:chExt cx="2248852" cy="2430780"/>
                </a:xfrm>
              </p:grpSpPr>
              <p:sp>
                <p:nvSpPr>
                  <p:cNvPr id="1762" name="Google Shape;1762;p167"/>
                  <p:cNvSpPr/>
                  <p:nvPr/>
                </p:nvSpPr>
                <p:spPr>
                  <a:xfrm>
                    <a:off x="8427719" y="4369117"/>
                    <a:ext cx="933450" cy="557212"/>
                  </a:xfrm>
                  <a:custGeom>
                    <a:avLst/>
                    <a:gdLst/>
                    <a:ahLst/>
                    <a:cxnLst/>
                    <a:rect l="l" t="t" r="r" b="b"/>
                    <a:pathLst>
                      <a:path w="933450" h="557212" extrusionOk="0">
                        <a:moveTo>
                          <a:pt x="0" y="0"/>
                        </a:moveTo>
                        <a:lnTo>
                          <a:pt x="0" y="557213"/>
                        </a:lnTo>
                        <a:lnTo>
                          <a:pt x="933450" y="557213"/>
                        </a:lnTo>
                        <a:lnTo>
                          <a:pt x="256223" y="0"/>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63" name="Google Shape;1763;p167"/>
                  <p:cNvSpPr/>
                  <p:nvPr/>
                </p:nvSpPr>
                <p:spPr>
                  <a:xfrm>
                    <a:off x="8549640" y="2711767"/>
                    <a:ext cx="140969" cy="140970"/>
                  </a:xfrm>
                  <a:custGeom>
                    <a:avLst/>
                    <a:gdLst/>
                    <a:ahLst/>
                    <a:cxnLst/>
                    <a:rect l="l" t="t" r="r" b="b"/>
                    <a:pathLst>
                      <a:path w="140969" h="140970" extrusionOk="0">
                        <a:moveTo>
                          <a:pt x="140970" y="70485"/>
                        </a:moveTo>
                        <a:cubicBezTo>
                          <a:pt x="140970" y="109413"/>
                          <a:pt x="109413" y="140970"/>
                          <a:pt x="70485" y="140970"/>
                        </a:cubicBezTo>
                        <a:cubicBezTo>
                          <a:pt x="31557" y="140970"/>
                          <a:pt x="0" y="109413"/>
                          <a:pt x="0" y="70485"/>
                        </a:cubicBezTo>
                        <a:cubicBezTo>
                          <a:pt x="0" y="31557"/>
                          <a:pt x="31557" y="0"/>
                          <a:pt x="70485" y="0"/>
                        </a:cubicBezTo>
                        <a:cubicBezTo>
                          <a:pt x="109413" y="0"/>
                          <a:pt x="140970" y="31557"/>
                          <a:pt x="140970" y="70485"/>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64" name="Google Shape;1764;p167"/>
                  <p:cNvSpPr/>
                  <p:nvPr/>
                </p:nvSpPr>
                <p:spPr>
                  <a:xfrm>
                    <a:off x="7302817" y="4927282"/>
                    <a:ext cx="2248852" cy="215265"/>
                  </a:xfrm>
                  <a:custGeom>
                    <a:avLst/>
                    <a:gdLst/>
                    <a:ahLst/>
                    <a:cxnLst/>
                    <a:rect l="l" t="t" r="r" b="b"/>
                    <a:pathLst>
                      <a:path w="2248852" h="215265" extrusionOk="0">
                        <a:moveTo>
                          <a:pt x="2058352" y="0"/>
                        </a:moveTo>
                        <a:lnTo>
                          <a:pt x="151447" y="0"/>
                        </a:lnTo>
                        <a:cubicBezTo>
                          <a:pt x="31432" y="0"/>
                          <a:pt x="0" y="96203"/>
                          <a:pt x="0" y="215265"/>
                        </a:cubicBezTo>
                        <a:lnTo>
                          <a:pt x="2248852" y="215265"/>
                        </a:lnTo>
                        <a:cubicBezTo>
                          <a:pt x="2248852" y="96203"/>
                          <a:pt x="2178368" y="0"/>
                          <a:pt x="2058352" y="0"/>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65" name="Google Shape;1765;p167"/>
                  <p:cNvSpPr/>
                  <p:nvPr/>
                </p:nvSpPr>
                <p:spPr>
                  <a:xfrm>
                    <a:off x="7850505" y="4098607"/>
                    <a:ext cx="578167" cy="126682"/>
                  </a:xfrm>
                  <a:custGeom>
                    <a:avLst/>
                    <a:gdLst/>
                    <a:ahLst/>
                    <a:cxnLst/>
                    <a:rect l="l" t="t" r="r" b="b"/>
                    <a:pathLst>
                      <a:path w="578167" h="126682" extrusionOk="0">
                        <a:moveTo>
                          <a:pt x="0" y="0"/>
                        </a:moveTo>
                        <a:lnTo>
                          <a:pt x="578168" y="0"/>
                        </a:lnTo>
                        <a:lnTo>
                          <a:pt x="578168" y="126682"/>
                        </a:lnTo>
                        <a:lnTo>
                          <a:pt x="0" y="126682"/>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66" name="Google Shape;1766;p167"/>
                  <p:cNvSpPr/>
                  <p:nvPr/>
                </p:nvSpPr>
                <p:spPr>
                  <a:xfrm>
                    <a:off x="8041005" y="4225290"/>
                    <a:ext cx="196215" cy="126682"/>
                  </a:xfrm>
                  <a:custGeom>
                    <a:avLst/>
                    <a:gdLst/>
                    <a:ahLst/>
                    <a:cxnLst/>
                    <a:rect l="l" t="t" r="r" b="b"/>
                    <a:pathLst>
                      <a:path w="196215" h="126682" extrusionOk="0">
                        <a:moveTo>
                          <a:pt x="0" y="0"/>
                        </a:moveTo>
                        <a:lnTo>
                          <a:pt x="196215" y="0"/>
                        </a:lnTo>
                        <a:lnTo>
                          <a:pt x="196215" y="126682"/>
                        </a:lnTo>
                        <a:lnTo>
                          <a:pt x="0" y="126682"/>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767" name="Google Shape;1767;p167"/>
                <p:cNvSpPr/>
                <p:nvPr/>
              </p:nvSpPr>
              <p:spPr>
                <a:xfrm>
                  <a:off x="8427719" y="2335529"/>
                  <a:ext cx="1124902" cy="2248852"/>
                </a:xfrm>
                <a:custGeom>
                  <a:avLst/>
                  <a:gdLst/>
                  <a:ahLst/>
                  <a:cxnLst/>
                  <a:rect l="l" t="t" r="r" b="b"/>
                  <a:pathLst>
                    <a:path w="1124902" h="2248852" extrusionOk="0">
                      <a:moveTo>
                        <a:pt x="639128" y="1124902"/>
                      </a:moveTo>
                      <a:lnTo>
                        <a:pt x="638175" y="1157288"/>
                      </a:lnTo>
                      <a:lnTo>
                        <a:pt x="635318" y="1189673"/>
                      </a:lnTo>
                      <a:lnTo>
                        <a:pt x="631507" y="1222058"/>
                      </a:lnTo>
                      <a:lnTo>
                        <a:pt x="625793" y="1253490"/>
                      </a:lnTo>
                      <a:lnTo>
                        <a:pt x="618173" y="1283970"/>
                      </a:lnTo>
                      <a:lnTo>
                        <a:pt x="610553" y="1314450"/>
                      </a:lnTo>
                      <a:lnTo>
                        <a:pt x="600075" y="1343977"/>
                      </a:lnTo>
                      <a:lnTo>
                        <a:pt x="588645" y="1373505"/>
                      </a:lnTo>
                      <a:lnTo>
                        <a:pt x="575310" y="1401127"/>
                      </a:lnTo>
                      <a:lnTo>
                        <a:pt x="561975" y="1428750"/>
                      </a:lnTo>
                      <a:lnTo>
                        <a:pt x="545782" y="1455420"/>
                      </a:lnTo>
                      <a:lnTo>
                        <a:pt x="529590" y="1481138"/>
                      </a:lnTo>
                      <a:lnTo>
                        <a:pt x="511493" y="1506855"/>
                      </a:lnTo>
                      <a:lnTo>
                        <a:pt x="493395" y="1530668"/>
                      </a:lnTo>
                      <a:lnTo>
                        <a:pt x="472440" y="1553527"/>
                      </a:lnTo>
                      <a:lnTo>
                        <a:pt x="451485" y="1575435"/>
                      </a:lnTo>
                      <a:lnTo>
                        <a:pt x="429578" y="1597343"/>
                      </a:lnTo>
                      <a:lnTo>
                        <a:pt x="406718" y="1617345"/>
                      </a:lnTo>
                      <a:lnTo>
                        <a:pt x="381953" y="1636395"/>
                      </a:lnTo>
                      <a:lnTo>
                        <a:pt x="357188" y="1653540"/>
                      </a:lnTo>
                      <a:lnTo>
                        <a:pt x="331470" y="1670685"/>
                      </a:lnTo>
                      <a:lnTo>
                        <a:pt x="304800" y="1685925"/>
                      </a:lnTo>
                      <a:lnTo>
                        <a:pt x="277178" y="1700213"/>
                      </a:lnTo>
                      <a:lnTo>
                        <a:pt x="248603" y="1712595"/>
                      </a:lnTo>
                      <a:lnTo>
                        <a:pt x="220028" y="1724025"/>
                      </a:lnTo>
                      <a:lnTo>
                        <a:pt x="190500" y="1734502"/>
                      </a:lnTo>
                      <a:lnTo>
                        <a:pt x="160020" y="1743075"/>
                      </a:lnTo>
                      <a:lnTo>
                        <a:pt x="128588" y="1749743"/>
                      </a:lnTo>
                      <a:lnTo>
                        <a:pt x="97155" y="1755458"/>
                      </a:lnTo>
                      <a:lnTo>
                        <a:pt x="65723" y="1759268"/>
                      </a:lnTo>
                      <a:lnTo>
                        <a:pt x="33338" y="1762125"/>
                      </a:lnTo>
                      <a:lnTo>
                        <a:pt x="0" y="1763077"/>
                      </a:lnTo>
                      <a:lnTo>
                        <a:pt x="0" y="2248853"/>
                      </a:lnTo>
                      <a:lnTo>
                        <a:pt x="58103" y="2247900"/>
                      </a:lnTo>
                      <a:lnTo>
                        <a:pt x="115253" y="2243138"/>
                      </a:lnTo>
                      <a:lnTo>
                        <a:pt x="171450" y="2236470"/>
                      </a:lnTo>
                      <a:lnTo>
                        <a:pt x="226695" y="2225993"/>
                      </a:lnTo>
                      <a:lnTo>
                        <a:pt x="281940" y="2213610"/>
                      </a:lnTo>
                      <a:lnTo>
                        <a:pt x="334328" y="2198370"/>
                      </a:lnTo>
                      <a:lnTo>
                        <a:pt x="386715" y="2181225"/>
                      </a:lnTo>
                      <a:lnTo>
                        <a:pt x="438150" y="2161223"/>
                      </a:lnTo>
                      <a:lnTo>
                        <a:pt x="487680" y="2138363"/>
                      </a:lnTo>
                      <a:lnTo>
                        <a:pt x="536257" y="2113598"/>
                      </a:lnTo>
                      <a:lnTo>
                        <a:pt x="583882" y="2085975"/>
                      </a:lnTo>
                      <a:lnTo>
                        <a:pt x="628650" y="2057400"/>
                      </a:lnTo>
                      <a:lnTo>
                        <a:pt x="673418" y="2025968"/>
                      </a:lnTo>
                      <a:lnTo>
                        <a:pt x="715328" y="1992630"/>
                      </a:lnTo>
                      <a:lnTo>
                        <a:pt x="756285" y="1957388"/>
                      </a:lnTo>
                      <a:lnTo>
                        <a:pt x="795338" y="1919288"/>
                      </a:lnTo>
                      <a:lnTo>
                        <a:pt x="832485" y="1880235"/>
                      </a:lnTo>
                      <a:lnTo>
                        <a:pt x="867728" y="1839277"/>
                      </a:lnTo>
                      <a:lnTo>
                        <a:pt x="901065" y="1797368"/>
                      </a:lnTo>
                      <a:lnTo>
                        <a:pt x="932498" y="1753552"/>
                      </a:lnTo>
                      <a:lnTo>
                        <a:pt x="962025" y="1707833"/>
                      </a:lnTo>
                      <a:lnTo>
                        <a:pt x="988695" y="1661160"/>
                      </a:lnTo>
                      <a:lnTo>
                        <a:pt x="1014413" y="1611630"/>
                      </a:lnTo>
                      <a:lnTo>
                        <a:pt x="1036320" y="1562100"/>
                      </a:lnTo>
                      <a:lnTo>
                        <a:pt x="1056323" y="1511618"/>
                      </a:lnTo>
                      <a:lnTo>
                        <a:pt x="1074420" y="1458277"/>
                      </a:lnTo>
                      <a:lnTo>
                        <a:pt x="1089660" y="1405890"/>
                      </a:lnTo>
                      <a:lnTo>
                        <a:pt x="1102043" y="1350645"/>
                      </a:lnTo>
                      <a:lnTo>
                        <a:pt x="1111568" y="1295400"/>
                      </a:lnTo>
                      <a:lnTo>
                        <a:pt x="1119188" y="1239202"/>
                      </a:lnTo>
                      <a:lnTo>
                        <a:pt x="1123950" y="1182052"/>
                      </a:lnTo>
                      <a:lnTo>
                        <a:pt x="1124903" y="1124902"/>
                      </a:lnTo>
                      <a:lnTo>
                        <a:pt x="1124903" y="1124902"/>
                      </a:lnTo>
                      <a:lnTo>
                        <a:pt x="1123950" y="1066800"/>
                      </a:lnTo>
                      <a:lnTo>
                        <a:pt x="1119188" y="1009650"/>
                      </a:lnTo>
                      <a:lnTo>
                        <a:pt x="1111568" y="953453"/>
                      </a:lnTo>
                      <a:lnTo>
                        <a:pt x="1102043" y="898208"/>
                      </a:lnTo>
                      <a:lnTo>
                        <a:pt x="1089660" y="843915"/>
                      </a:lnTo>
                      <a:lnTo>
                        <a:pt x="1074420" y="790575"/>
                      </a:lnTo>
                      <a:lnTo>
                        <a:pt x="1056323" y="738188"/>
                      </a:lnTo>
                      <a:lnTo>
                        <a:pt x="1036320" y="686753"/>
                      </a:lnTo>
                      <a:lnTo>
                        <a:pt x="1014413" y="637223"/>
                      </a:lnTo>
                      <a:lnTo>
                        <a:pt x="988695" y="588645"/>
                      </a:lnTo>
                      <a:lnTo>
                        <a:pt x="962025" y="541020"/>
                      </a:lnTo>
                      <a:lnTo>
                        <a:pt x="932498" y="496253"/>
                      </a:lnTo>
                      <a:lnTo>
                        <a:pt x="901065" y="451485"/>
                      </a:lnTo>
                      <a:lnTo>
                        <a:pt x="867728" y="409575"/>
                      </a:lnTo>
                      <a:lnTo>
                        <a:pt x="832485" y="368617"/>
                      </a:lnTo>
                      <a:lnTo>
                        <a:pt x="795338" y="329565"/>
                      </a:lnTo>
                      <a:lnTo>
                        <a:pt x="756285" y="292417"/>
                      </a:lnTo>
                      <a:lnTo>
                        <a:pt x="715328" y="256223"/>
                      </a:lnTo>
                      <a:lnTo>
                        <a:pt x="673418" y="223838"/>
                      </a:lnTo>
                      <a:lnTo>
                        <a:pt x="628650" y="191453"/>
                      </a:lnTo>
                      <a:lnTo>
                        <a:pt x="583882" y="162878"/>
                      </a:lnTo>
                      <a:lnTo>
                        <a:pt x="536257" y="136208"/>
                      </a:lnTo>
                      <a:lnTo>
                        <a:pt x="487680" y="110490"/>
                      </a:lnTo>
                      <a:lnTo>
                        <a:pt x="438150" y="88583"/>
                      </a:lnTo>
                      <a:lnTo>
                        <a:pt x="386715" y="68580"/>
                      </a:lnTo>
                      <a:lnTo>
                        <a:pt x="334328" y="50483"/>
                      </a:lnTo>
                      <a:lnTo>
                        <a:pt x="281940" y="35242"/>
                      </a:lnTo>
                      <a:lnTo>
                        <a:pt x="226695" y="22860"/>
                      </a:lnTo>
                      <a:lnTo>
                        <a:pt x="171450" y="12383"/>
                      </a:lnTo>
                      <a:lnTo>
                        <a:pt x="115253" y="5715"/>
                      </a:lnTo>
                      <a:lnTo>
                        <a:pt x="58103" y="953"/>
                      </a:lnTo>
                      <a:lnTo>
                        <a:pt x="0" y="0"/>
                      </a:lnTo>
                      <a:lnTo>
                        <a:pt x="0" y="485775"/>
                      </a:lnTo>
                      <a:lnTo>
                        <a:pt x="33338" y="486728"/>
                      </a:lnTo>
                      <a:lnTo>
                        <a:pt x="65723" y="489585"/>
                      </a:lnTo>
                      <a:lnTo>
                        <a:pt x="97155" y="493395"/>
                      </a:lnTo>
                      <a:lnTo>
                        <a:pt x="128588" y="499110"/>
                      </a:lnTo>
                      <a:lnTo>
                        <a:pt x="160020" y="506730"/>
                      </a:lnTo>
                      <a:lnTo>
                        <a:pt x="190500" y="514350"/>
                      </a:lnTo>
                      <a:lnTo>
                        <a:pt x="220028" y="524828"/>
                      </a:lnTo>
                      <a:lnTo>
                        <a:pt x="248603" y="536258"/>
                      </a:lnTo>
                      <a:lnTo>
                        <a:pt x="277178" y="548640"/>
                      </a:lnTo>
                      <a:lnTo>
                        <a:pt x="304800" y="562928"/>
                      </a:lnTo>
                      <a:lnTo>
                        <a:pt x="331470" y="578168"/>
                      </a:lnTo>
                      <a:lnTo>
                        <a:pt x="357188" y="595313"/>
                      </a:lnTo>
                      <a:lnTo>
                        <a:pt x="381953" y="612458"/>
                      </a:lnTo>
                      <a:lnTo>
                        <a:pt x="406718" y="631508"/>
                      </a:lnTo>
                      <a:lnTo>
                        <a:pt x="429578" y="652463"/>
                      </a:lnTo>
                      <a:lnTo>
                        <a:pt x="451485" y="673418"/>
                      </a:lnTo>
                      <a:lnTo>
                        <a:pt x="472440" y="695325"/>
                      </a:lnTo>
                      <a:lnTo>
                        <a:pt x="493395" y="718185"/>
                      </a:lnTo>
                      <a:lnTo>
                        <a:pt x="511493" y="741998"/>
                      </a:lnTo>
                      <a:lnTo>
                        <a:pt x="529590" y="767715"/>
                      </a:lnTo>
                      <a:lnTo>
                        <a:pt x="545782" y="793433"/>
                      </a:lnTo>
                      <a:lnTo>
                        <a:pt x="561975" y="820103"/>
                      </a:lnTo>
                      <a:lnTo>
                        <a:pt x="575310" y="847725"/>
                      </a:lnTo>
                      <a:lnTo>
                        <a:pt x="588645" y="876300"/>
                      </a:lnTo>
                      <a:lnTo>
                        <a:pt x="600075" y="904875"/>
                      </a:lnTo>
                      <a:lnTo>
                        <a:pt x="610553" y="934403"/>
                      </a:lnTo>
                      <a:lnTo>
                        <a:pt x="618173" y="964883"/>
                      </a:lnTo>
                      <a:lnTo>
                        <a:pt x="625793" y="996315"/>
                      </a:lnTo>
                      <a:lnTo>
                        <a:pt x="631507" y="1026795"/>
                      </a:lnTo>
                      <a:lnTo>
                        <a:pt x="635318" y="1059180"/>
                      </a:lnTo>
                      <a:lnTo>
                        <a:pt x="638175" y="1091565"/>
                      </a:lnTo>
                      <a:lnTo>
                        <a:pt x="639128" y="1124902"/>
                      </a:lnTo>
                    </a:path>
                  </a:pathLst>
                </a:custGeom>
                <a:solidFill>
                  <a:srgbClr val="E2758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768" name="Google Shape;1768;p167"/>
              <p:cNvGrpSpPr/>
              <p:nvPr/>
            </p:nvGrpSpPr>
            <p:grpSpPr>
              <a:xfrm>
                <a:off x="8138160" y="2335530"/>
                <a:ext cx="578167" cy="1209674"/>
                <a:chOff x="8138160" y="2335530"/>
                <a:chExt cx="578167" cy="1209674"/>
              </a:xfrm>
            </p:grpSpPr>
            <p:sp>
              <p:nvSpPr>
                <p:cNvPr id="1769" name="Google Shape;1769;p167"/>
                <p:cNvSpPr/>
                <p:nvPr/>
              </p:nvSpPr>
              <p:spPr>
                <a:xfrm>
                  <a:off x="8214360" y="2335530"/>
                  <a:ext cx="425767" cy="716279"/>
                </a:xfrm>
                <a:custGeom>
                  <a:avLst/>
                  <a:gdLst/>
                  <a:ahLst/>
                  <a:cxnLst/>
                  <a:rect l="l" t="t" r="r" b="b"/>
                  <a:pathLst>
                    <a:path w="425767" h="716279" extrusionOk="0">
                      <a:moveTo>
                        <a:pt x="0" y="0"/>
                      </a:moveTo>
                      <a:lnTo>
                        <a:pt x="425768" y="0"/>
                      </a:lnTo>
                      <a:lnTo>
                        <a:pt x="425768" y="716280"/>
                      </a:lnTo>
                      <a:lnTo>
                        <a:pt x="0" y="716280"/>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70" name="Google Shape;1770;p167"/>
                <p:cNvSpPr/>
                <p:nvPr/>
              </p:nvSpPr>
              <p:spPr>
                <a:xfrm>
                  <a:off x="8287702" y="3051810"/>
                  <a:ext cx="279082" cy="493394"/>
                </a:xfrm>
                <a:custGeom>
                  <a:avLst/>
                  <a:gdLst/>
                  <a:ahLst/>
                  <a:cxnLst/>
                  <a:rect l="l" t="t" r="r" b="b"/>
                  <a:pathLst>
                    <a:path w="279082" h="493394" extrusionOk="0">
                      <a:moveTo>
                        <a:pt x="0" y="0"/>
                      </a:moveTo>
                      <a:lnTo>
                        <a:pt x="279082" y="0"/>
                      </a:lnTo>
                      <a:lnTo>
                        <a:pt x="279082" y="493395"/>
                      </a:lnTo>
                      <a:lnTo>
                        <a:pt x="0" y="493395"/>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71" name="Google Shape;1771;p167"/>
                <p:cNvSpPr/>
                <p:nvPr/>
              </p:nvSpPr>
              <p:spPr>
                <a:xfrm>
                  <a:off x="8138160" y="3180397"/>
                  <a:ext cx="578167" cy="105727"/>
                </a:xfrm>
                <a:custGeom>
                  <a:avLst/>
                  <a:gdLst/>
                  <a:ahLst/>
                  <a:cxnLst/>
                  <a:rect l="l" t="t" r="r" b="b"/>
                  <a:pathLst>
                    <a:path w="578167" h="105727" extrusionOk="0">
                      <a:moveTo>
                        <a:pt x="0" y="0"/>
                      </a:moveTo>
                      <a:lnTo>
                        <a:pt x="578168" y="0"/>
                      </a:lnTo>
                      <a:lnTo>
                        <a:pt x="578168" y="105728"/>
                      </a:lnTo>
                      <a:lnTo>
                        <a:pt x="0" y="105728"/>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772" name="Google Shape;1772;p167"/>
              <p:cNvSpPr/>
              <p:nvPr/>
            </p:nvSpPr>
            <p:spPr>
              <a:xfrm>
                <a:off x="7300912" y="5141594"/>
                <a:ext cx="3367087" cy="859155"/>
              </a:xfrm>
              <a:custGeom>
                <a:avLst/>
                <a:gdLst/>
                <a:ahLst/>
                <a:cxnLst/>
                <a:rect l="l" t="t" r="r" b="b"/>
                <a:pathLst>
                  <a:path w="3367087" h="859155" extrusionOk="0">
                    <a:moveTo>
                      <a:pt x="0" y="0"/>
                    </a:moveTo>
                    <a:lnTo>
                      <a:pt x="3367088" y="0"/>
                    </a:lnTo>
                    <a:lnTo>
                      <a:pt x="3367088" y="859155"/>
                    </a:lnTo>
                    <a:lnTo>
                      <a:pt x="0" y="859155"/>
                    </a:lnTo>
                    <a:lnTo>
                      <a:pt x="0" y="0"/>
                    </a:lnTo>
                    <a:close/>
                  </a:path>
                </a:pathLst>
              </a:custGeom>
              <a:solidFill>
                <a:srgbClr val="4D4D4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73" name="Google Shape;1773;p167"/>
              <p:cNvSpPr/>
              <p:nvPr/>
            </p:nvSpPr>
            <p:spPr>
              <a:xfrm>
                <a:off x="8330564" y="3726180"/>
                <a:ext cx="192405" cy="191452"/>
              </a:xfrm>
              <a:custGeom>
                <a:avLst/>
                <a:gdLst/>
                <a:ahLst/>
                <a:cxnLst/>
                <a:rect l="l" t="t" r="r" b="b"/>
                <a:pathLst>
                  <a:path w="192405" h="191452" extrusionOk="0">
                    <a:moveTo>
                      <a:pt x="0" y="95250"/>
                    </a:moveTo>
                    <a:lnTo>
                      <a:pt x="61913" y="130492"/>
                    </a:lnTo>
                    <a:lnTo>
                      <a:pt x="96203" y="191452"/>
                    </a:lnTo>
                    <a:lnTo>
                      <a:pt x="131445" y="130492"/>
                    </a:lnTo>
                    <a:lnTo>
                      <a:pt x="192405" y="95250"/>
                    </a:lnTo>
                    <a:lnTo>
                      <a:pt x="131445" y="60960"/>
                    </a:lnTo>
                    <a:lnTo>
                      <a:pt x="96203" y="0"/>
                    </a:lnTo>
                    <a:lnTo>
                      <a:pt x="61913" y="60960"/>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774" name="Google Shape;1774;p167"/>
              <p:cNvGrpSpPr/>
              <p:nvPr/>
            </p:nvGrpSpPr>
            <p:grpSpPr>
              <a:xfrm>
                <a:off x="9551669" y="857250"/>
                <a:ext cx="1127760" cy="5143499"/>
                <a:chOff x="9551669" y="857250"/>
                <a:chExt cx="1127760" cy="5143499"/>
              </a:xfrm>
            </p:grpSpPr>
            <p:sp>
              <p:nvSpPr>
                <p:cNvPr id="1775" name="Google Shape;1775;p167"/>
                <p:cNvSpPr/>
                <p:nvPr/>
              </p:nvSpPr>
              <p:spPr>
                <a:xfrm>
                  <a:off x="9552622" y="857250"/>
                  <a:ext cx="1124902" cy="1478279"/>
                </a:xfrm>
                <a:custGeom>
                  <a:avLst/>
                  <a:gdLst/>
                  <a:ahLst/>
                  <a:cxnLst/>
                  <a:rect l="l" t="t" r="r" b="b"/>
                  <a:pathLst>
                    <a:path w="1124902" h="1478279" extrusionOk="0">
                      <a:moveTo>
                        <a:pt x="0" y="0"/>
                      </a:moveTo>
                      <a:lnTo>
                        <a:pt x="1124902" y="0"/>
                      </a:lnTo>
                      <a:lnTo>
                        <a:pt x="1124902" y="1478280"/>
                      </a:lnTo>
                      <a:lnTo>
                        <a:pt x="0" y="1478280"/>
                      </a:lnTo>
                      <a:lnTo>
                        <a:pt x="0" y="0"/>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76" name="Google Shape;1776;p167"/>
                <p:cNvSpPr/>
                <p:nvPr/>
              </p:nvSpPr>
              <p:spPr>
                <a:xfrm>
                  <a:off x="9552622" y="1211580"/>
                  <a:ext cx="1124902" cy="1123949"/>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77" name="Google Shape;1777;p167"/>
                <p:cNvSpPr/>
                <p:nvPr/>
              </p:nvSpPr>
              <p:spPr>
                <a:xfrm>
                  <a:off x="9552622" y="2335529"/>
                  <a:ext cx="1124902" cy="1124902"/>
                </a:xfrm>
                <a:custGeom>
                  <a:avLst/>
                  <a:gdLst/>
                  <a:ahLst/>
                  <a:cxnLst/>
                  <a:rect l="l" t="t" r="r" b="b"/>
                  <a:pathLst>
                    <a:path w="1124902" h="1124902" extrusionOk="0">
                      <a:moveTo>
                        <a:pt x="1124902" y="0"/>
                      </a:moveTo>
                      <a:lnTo>
                        <a:pt x="1124902" y="1124902"/>
                      </a:lnTo>
                      <a:lnTo>
                        <a:pt x="1066800" y="1122998"/>
                      </a:lnTo>
                      <a:lnTo>
                        <a:pt x="1009650" y="1119188"/>
                      </a:lnTo>
                      <a:lnTo>
                        <a:pt x="953452" y="1112520"/>
                      </a:lnTo>
                      <a:lnTo>
                        <a:pt x="898207" y="1102043"/>
                      </a:lnTo>
                      <a:lnTo>
                        <a:pt x="843915" y="1089660"/>
                      </a:lnTo>
                      <a:lnTo>
                        <a:pt x="790575" y="1074420"/>
                      </a:lnTo>
                      <a:lnTo>
                        <a:pt x="738188" y="1056323"/>
                      </a:lnTo>
                      <a:lnTo>
                        <a:pt x="686752" y="1036320"/>
                      </a:lnTo>
                      <a:lnTo>
                        <a:pt x="637222" y="1013460"/>
                      </a:lnTo>
                      <a:lnTo>
                        <a:pt x="588645" y="988695"/>
                      </a:lnTo>
                      <a:lnTo>
                        <a:pt x="541972" y="962025"/>
                      </a:lnTo>
                      <a:lnTo>
                        <a:pt x="496252" y="932498"/>
                      </a:lnTo>
                      <a:lnTo>
                        <a:pt x="452438" y="901065"/>
                      </a:lnTo>
                      <a:lnTo>
                        <a:pt x="409575" y="867728"/>
                      </a:lnTo>
                      <a:lnTo>
                        <a:pt x="368617" y="832485"/>
                      </a:lnTo>
                      <a:lnTo>
                        <a:pt x="329565" y="795338"/>
                      </a:lnTo>
                      <a:lnTo>
                        <a:pt x="292417" y="756285"/>
                      </a:lnTo>
                      <a:lnTo>
                        <a:pt x="257175" y="715328"/>
                      </a:lnTo>
                      <a:lnTo>
                        <a:pt x="223838" y="672465"/>
                      </a:lnTo>
                      <a:lnTo>
                        <a:pt x="192405" y="628650"/>
                      </a:lnTo>
                      <a:lnTo>
                        <a:pt x="162877" y="582930"/>
                      </a:lnTo>
                      <a:lnTo>
                        <a:pt x="136207" y="536258"/>
                      </a:lnTo>
                      <a:lnTo>
                        <a:pt x="111442" y="487680"/>
                      </a:lnTo>
                      <a:lnTo>
                        <a:pt x="88582" y="438150"/>
                      </a:lnTo>
                      <a:lnTo>
                        <a:pt x="68580" y="386715"/>
                      </a:lnTo>
                      <a:lnTo>
                        <a:pt x="50482" y="334328"/>
                      </a:lnTo>
                      <a:lnTo>
                        <a:pt x="35242" y="280988"/>
                      </a:lnTo>
                      <a:lnTo>
                        <a:pt x="22860" y="226695"/>
                      </a:lnTo>
                      <a:lnTo>
                        <a:pt x="12382" y="171450"/>
                      </a:lnTo>
                      <a:lnTo>
                        <a:pt x="5715" y="115253"/>
                      </a:lnTo>
                      <a:lnTo>
                        <a:pt x="1905" y="58103"/>
                      </a:lnTo>
                      <a:lnTo>
                        <a:pt x="0" y="0"/>
                      </a:lnTo>
                      <a:lnTo>
                        <a:pt x="1124902"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78" name="Google Shape;1778;p167"/>
                <p:cNvSpPr/>
                <p:nvPr/>
              </p:nvSpPr>
              <p:spPr>
                <a:xfrm>
                  <a:off x="10191750" y="2335529"/>
                  <a:ext cx="485775" cy="485775"/>
                </a:xfrm>
                <a:custGeom>
                  <a:avLst/>
                  <a:gdLst/>
                  <a:ahLst/>
                  <a:cxnLst/>
                  <a:rect l="l" t="t" r="r" b="b"/>
                  <a:pathLst>
                    <a:path w="485775" h="485775" extrusionOk="0">
                      <a:moveTo>
                        <a:pt x="485775" y="0"/>
                      </a:moveTo>
                      <a:lnTo>
                        <a:pt x="485775" y="485775"/>
                      </a:lnTo>
                      <a:lnTo>
                        <a:pt x="461010" y="484823"/>
                      </a:lnTo>
                      <a:lnTo>
                        <a:pt x="436245" y="482917"/>
                      </a:lnTo>
                      <a:lnTo>
                        <a:pt x="411480" y="480060"/>
                      </a:lnTo>
                      <a:lnTo>
                        <a:pt x="387668" y="475298"/>
                      </a:lnTo>
                      <a:lnTo>
                        <a:pt x="363855" y="469583"/>
                      </a:lnTo>
                      <a:lnTo>
                        <a:pt x="340995" y="462915"/>
                      </a:lnTo>
                      <a:lnTo>
                        <a:pt x="318135" y="455295"/>
                      </a:lnTo>
                      <a:lnTo>
                        <a:pt x="296227" y="446723"/>
                      </a:lnTo>
                      <a:lnTo>
                        <a:pt x="274320" y="437198"/>
                      </a:lnTo>
                      <a:lnTo>
                        <a:pt x="253365" y="426720"/>
                      </a:lnTo>
                      <a:lnTo>
                        <a:pt x="233363" y="415290"/>
                      </a:lnTo>
                      <a:lnTo>
                        <a:pt x="213360" y="402908"/>
                      </a:lnTo>
                      <a:lnTo>
                        <a:pt x="194310" y="389573"/>
                      </a:lnTo>
                      <a:lnTo>
                        <a:pt x="176213" y="375285"/>
                      </a:lnTo>
                      <a:lnTo>
                        <a:pt x="159068" y="360045"/>
                      </a:lnTo>
                      <a:lnTo>
                        <a:pt x="141923" y="343853"/>
                      </a:lnTo>
                      <a:lnTo>
                        <a:pt x="125730" y="326708"/>
                      </a:lnTo>
                      <a:lnTo>
                        <a:pt x="110490" y="309563"/>
                      </a:lnTo>
                      <a:lnTo>
                        <a:pt x="96202" y="291465"/>
                      </a:lnTo>
                      <a:lnTo>
                        <a:pt x="82868" y="272415"/>
                      </a:lnTo>
                      <a:lnTo>
                        <a:pt x="70485" y="252413"/>
                      </a:lnTo>
                      <a:lnTo>
                        <a:pt x="59055" y="232410"/>
                      </a:lnTo>
                      <a:lnTo>
                        <a:pt x="48577" y="211455"/>
                      </a:lnTo>
                      <a:lnTo>
                        <a:pt x="39052" y="189548"/>
                      </a:lnTo>
                      <a:lnTo>
                        <a:pt x="30480" y="167640"/>
                      </a:lnTo>
                      <a:lnTo>
                        <a:pt x="22860" y="144780"/>
                      </a:lnTo>
                      <a:lnTo>
                        <a:pt x="16193" y="121920"/>
                      </a:lnTo>
                      <a:lnTo>
                        <a:pt x="10477" y="98108"/>
                      </a:lnTo>
                      <a:lnTo>
                        <a:pt x="5715" y="74295"/>
                      </a:lnTo>
                      <a:lnTo>
                        <a:pt x="2857" y="49530"/>
                      </a:lnTo>
                      <a:lnTo>
                        <a:pt x="952" y="24765"/>
                      </a:lnTo>
                      <a:lnTo>
                        <a:pt x="0" y="0"/>
                      </a:lnTo>
                      <a:lnTo>
                        <a:pt x="485775" y="0"/>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79" name="Google Shape;1779;p167"/>
                <p:cNvSpPr/>
                <p:nvPr/>
              </p:nvSpPr>
              <p:spPr>
                <a:xfrm>
                  <a:off x="9551669" y="4875847"/>
                  <a:ext cx="1125855" cy="1124902"/>
                </a:xfrm>
                <a:custGeom>
                  <a:avLst/>
                  <a:gdLst/>
                  <a:ahLst/>
                  <a:cxnLst/>
                  <a:rect l="l" t="t" r="r" b="b"/>
                  <a:pathLst>
                    <a:path w="1125855" h="1124902" extrusionOk="0">
                      <a:moveTo>
                        <a:pt x="1125855" y="1124903"/>
                      </a:moveTo>
                      <a:lnTo>
                        <a:pt x="0" y="1124903"/>
                      </a:lnTo>
                      <a:lnTo>
                        <a:pt x="1905" y="1066800"/>
                      </a:lnTo>
                      <a:lnTo>
                        <a:pt x="5715" y="1009650"/>
                      </a:lnTo>
                      <a:lnTo>
                        <a:pt x="12382" y="953453"/>
                      </a:lnTo>
                      <a:lnTo>
                        <a:pt x="22860" y="898208"/>
                      </a:lnTo>
                      <a:lnTo>
                        <a:pt x="35243" y="843915"/>
                      </a:lnTo>
                      <a:lnTo>
                        <a:pt x="50482" y="790575"/>
                      </a:lnTo>
                      <a:lnTo>
                        <a:pt x="68580" y="738188"/>
                      </a:lnTo>
                      <a:lnTo>
                        <a:pt x="88582" y="686753"/>
                      </a:lnTo>
                      <a:lnTo>
                        <a:pt x="111443" y="637222"/>
                      </a:lnTo>
                      <a:lnTo>
                        <a:pt x="136207" y="588645"/>
                      </a:lnTo>
                      <a:lnTo>
                        <a:pt x="162878" y="541972"/>
                      </a:lnTo>
                      <a:lnTo>
                        <a:pt x="192405" y="496253"/>
                      </a:lnTo>
                      <a:lnTo>
                        <a:pt x="223838" y="452438"/>
                      </a:lnTo>
                      <a:lnTo>
                        <a:pt x="257175" y="409575"/>
                      </a:lnTo>
                      <a:lnTo>
                        <a:pt x="292418" y="368618"/>
                      </a:lnTo>
                      <a:lnTo>
                        <a:pt x="329565" y="329565"/>
                      </a:lnTo>
                      <a:lnTo>
                        <a:pt x="368618" y="292418"/>
                      </a:lnTo>
                      <a:lnTo>
                        <a:pt x="409575" y="257175"/>
                      </a:lnTo>
                      <a:lnTo>
                        <a:pt x="452438" y="223838"/>
                      </a:lnTo>
                      <a:lnTo>
                        <a:pt x="496253" y="192405"/>
                      </a:lnTo>
                      <a:lnTo>
                        <a:pt x="541973" y="162878"/>
                      </a:lnTo>
                      <a:lnTo>
                        <a:pt x="588645" y="136208"/>
                      </a:lnTo>
                      <a:lnTo>
                        <a:pt x="637223" y="111443"/>
                      </a:lnTo>
                      <a:lnTo>
                        <a:pt x="686753" y="88583"/>
                      </a:lnTo>
                      <a:lnTo>
                        <a:pt x="738188" y="68580"/>
                      </a:lnTo>
                      <a:lnTo>
                        <a:pt x="790575" y="50483"/>
                      </a:lnTo>
                      <a:lnTo>
                        <a:pt x="843915" y="35243"/>
                      </a:lnTo>
                      <a:lnTo>
                        <a:pt x="898207" y="22860"/>
                      </a:lnTo>
                      <a:lnTo>
                        <a:pt x="953453" y="12383"/>
                      </a:lnTo>
                      <a:lnTo>
                        <a:pt x="1009650" y="5715"/>
                      </a:lnTo>
                      <a:lnTo>
                        <a:pt x="1066800" y="1905"/>
                      </a:lnTo>
                      <a:lnTo>
                        <a:pt x="1124903" y="0"/>
                      </a:lnTo>
                      <a:lnTo>
                        <a:pt x="1125855" y="1124903"/>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80" name="Google Shape;1780;p167"/>
                <p:cNvSpPr/>
                <p:nvPr/>
              </p:nvSpPr>
              <p:spPr>
                <a:xfrm>
                  <a:off x="10038397" y="5361622"/>
                  <a:ext cx="641032" cy="639127"/>
                </a:xfrm>
                <a:custGeom>
                  <a:avLst/>
                  <a:gdLst/>
                  <a:ahLst/>
                  <a:cxnLst/>
                  <a:rect l="l" t="t" r="r" b="b"/>
                  <a:pathLst>
                    <a:path w="641032" h="639127" extrusionOk="0">
                      <a:moveTo>
                        <a:pt x="639127" y="639128"/>
                      </a:moveTo>
                      <a:lnTo>
                        <a:pt x="0" y="639128"/>
                      </a:lnTo>
                      <a:lnTo>
                        <a:pt x="952" y="605790"/>
                      </a:lnTo>
                      <a:lnTo>
                        <a:pt x="3810" y="573405"/>
                      </a:lnTo>
                      <a:lnTo>
                        <a:pt x="7620" y="541020"/>
                      </a:lnTo>
                      <a:lnTo>
                        <a:pt x="13335" y="509588"/>
                      </a:lnTo>
                      <a:lnTo>
                        <a:pt x="20955" y="479108"/>
                      </a:lnTo>
                      <a:lnTo>
                        <a:pt x="29527" y="448628"/>
                      </a:lnTo>
                      <a:lnTo>
                        <a:pt x="40005" y="419100"/>
                      </a:lnTo>
                      <a:lnTo>
                        <a:pt x="51435" y="389572"/>
                      </a:lnTo>
                      <a:lnTo>
                        <a:pt x="63817" y="360997"/>
                      </a:lnTo>
                      <a:lnTo>
                        <a:pt x="78105" y="333375"/>
                      </a:lnTo>
                      <a:lnTo>
                        <a:pt x="93345" y="306705"/>
                      </a:lnTo>
                      <a:lnTo>
                        <a:pt x="109538" y="280988"/>
                      </a:lnTo>
                      <a:lnTo>
                        <a:pt x="127635" y="256222"/>
                      </a:lnTo>
                      <a:lnTo>
                        <a:pt x="146685" y="232410"/>
                      </a:lnTo>
                      <a:lnTo>
                        <a:pt x="166688" y="209550"/>
                      </a:lnTo>
                      <a:lnTo>
                        <a:pt x="187642" y="186690"/>
                      </a:lnTo>
                      <a:lnTo>
                        <a:pt x="210502" y="165735"/>
                      </a:lnTo>
                      <a:lnTo>
                        <a:pt x="233363" y="145733"/>
                      </a:lnTo>
                      <a:lnTo>
                        <a:pt x="257175" y="126683"/>
                      </a:lnTo>
                      <a:lnTo>
                        <a:pt x="281940" y="109538"/>
                      </a:lnTo>
                      <a:lnTo>
                        <a:pt x="307657" y="93345"/>
                      </a:lnTo>
                      <a:lnTo>
                        <a:pt x="334327" y="78105"/>
                      </a:lnTo>
                      <a:lnTo>
                        <a:pt x="361950" y="63818"/>
                      </a:lnTo>
                      <a:lnTo>
                        <a:pt x="390525" y="51435"/>
                      </a:lnTo>
                      <a:lnTo>
                        <a:pt x="420052" y="40005"/>
                      </a:lnTo>
                      <a:lnTo>
                        <a:pt x="449580" y="29528"/>
                      </a:lnTo>
                      <a:lnTo>
                        <a:pt x="480060" y="20955"/>
                      </a:lnTo>
                      <a:lnTo>
                        <a:pt x="511492" y="13335"/>
                      </a:lnTo>
                      <a:lnTo>
                        <a:pt x="542925" y="7620"/>
                      </a:lnTo>
                      <a:lnTo>
                        <a:pt x="575310" y="3810"/>
                      </a:lnTo>
                      <a:lnTo>
                        <a:pt x="607695" y="953"/>
                      </a:lnTo>
                      <a:lnTo>
                        <a:pt x="641032" y="0"/>
                      </a:lnTo>
                      <a:lnTo>
                        <a:pt x="641032" y="639128"/>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781" name="Google Shape;1781;p167"/>
              <p:cNvSpPr/>
              <p:nvPr/>
            </p:nvSpPr>
            <p:spPr>
              <a:xfrm>
                <a:off x="6177915" y="3460432"/>
                <a:ext cx="1123949" cy="1123950"/>
              </a:xfrm>
              <a:custGeom>
                <a:avLst/>
                <a:gdLst/>
                <a:ahLst/>
                <a:cxnLst/>
                <a:rect l="l" t="t" r="r" b="b"/>
                <a:pathLst>
                  <a:path w="1123949" h="1123950" extrusionOk="0">
                    <a:moveTo>
                      <a:pt x="1066800" y="953"/>
                    </a:moveTo>
                    <a:lnTo>
                      <a:pt x="1009650" y="5715"/>
                    </a:lnTo>
                    <a:lnTo>
                      <a:pt x="953453" y="12383"/>
                    </a:lnTo>
                    <a:lnTo>
                      <a:pt x="897255" y="22860"/>
                    </a:lnTo>
                    <a:lnTo>
                      <a:pt x="842962" y="35243"/>
                    </a:lnTo>
                    <a:lnTo>
                      <a:pt x="789622" y="50483"/>
                    </a:lnTo>
                    <a:lnTo>
                      <a:pt x="738187" y="68580"/>
                    </a:lnTo>
                    <a:lnTo>
                      <a:pt x="686753" y="87630"/>
                    </a:lnTo>
                    <a:lnTo>
                      <a:pt x="637222" y="110490"/>
                    </a:lnTo>
                    <a:lnTo>
                      <a:pt x="588645" y="135255"/>
                    </a:lnTo>
                    <a:lnTo>
                      <a:pt x="541020" y="162878"/>
                    </a:lnTo>
                    <a:lnTo>
                      <a:pt x="495300" y="191453"/>
                    </a:lnTo>
                    <a:lnTo>
                      <a:pt x="451485" y="222885"/>
                    </a:lnTo>
                    <a:lnTo>
                      <a:pt x="409575" y="256223"/>
                    </a:lnTo>
                    <a:lnTo>
                      <a:pt x="368617" y="291465"/>
                    </a:lnTo>
                    <a:lnTo>
                      <a:pt x="329565" y="329565"/>
                    </a:lnTo>
                    <a:lnTo>
                      <a:pt x="292417" y="368618"/>
                    </a:lnTo>
                    <a:lnTo>
                      <a:pt x="256222" y="408623"/>
                    </a:lnTo>
                    <a:lnTo>
                      <a:pt x="222885" y="451485"/>
                    </a:lnTo>
                    <a:lnTo>
                      <a:pt x="191453" y="495300"/>
                    </a:lnTo>
                    <a:lnTo>
                      <a:pt x="162878" y="541020"/>
                    </a:lnTo>
                    <a:lnTo>
                      <a:pt x="136207" y="587693"/>
                    </a:lnTo>
                    <a:lnTo>
                      <a:pt x="110490" y="636270"/>
                    </a:lnTo>
                    <a:lnTo>
                      <a:pt x="88582" y="686753"/>
                    </a:lnTo>
                    <a:lnTo>
                      <a:pt x="68580" y="737235"/>
                    </a:lnTo>
                    <a:lnTo>
                      <a:pt x="50482" y="789623"/>
                    </a:lnTo>
                    <a:lnTo>
                      <a:pt x="35242" y="842963"/>
                    </a:lnTo>
                    <a:lnTo>
                      <a:pt x="22860" y="897255"/>
                    </a:lnTo>
                    <a:lnTo>
                      <a:pt x="12382" y="952500"/>
                    </a:lnTo>
                    <a:lnTo>
                      <a:pt x="5715" y="1009650"/>
                    </a:lnTo>
                    <a:lnTo>
                      <a:pt x="953" y="1065848"/>
                    </a:lnTo>
                    <a:lnTo>
                      <a:pt x="0" y="1123950"/>
                    </a:lnTo>
                    <a:lnTo>
                      <a:pt x="485775" y="1123950"/>
                    </a:lnTo>
                    <a:lnTo>
                      <a:pt x="486728" y="1091565"/>
                    </a:lnTo>
                    <a:lnTo>
                      <a:pt x="489585" y="1059180"/>
                    </a:lnTo>
                    <a:lnTo>
                      <a:pt x="493395" y="1026795"/>
                    </a:lnTo>
                    <a:lnTo>
                      <a:pt x="499110" y="995363"/>
                    </a:lnTo>
                    <a:lnTo>
                      <a:pt x="506730" y="964883"/>
                    </a:lnTo>
                    <a:lnTo>
                      <a:pt x="514350" y="934403"/>
                    </a:lnTo>
                    <a:lnTo>
                      <a:pt x="524828" y="904875"/>
                    </a:lnTo>
                    <a:lnTo>
                      <a:pt x="536258" y="875348"/>
                    </a:lnTo>
                    <a:lnTo>
                      <a:pt x="548640" y="847725"/>
                    </a:lnTo>
                    <a:lnTo>
                      <a:pt x="562928" y="820103"/>
                    </a:lnTo>
                    <a:lnTo>
                      <a:pt x="578167" y="793433"/>
                    </a:lnTo>
                    <a:lnTo>
                      <a:pt x="595312" y="767715"/>
                    </a:lnTo>
                    <a:lnTo>
                      <a:pt x="612458" y="741998"/>
                    </a:lnTo>
                    <a:lnTo>
                      <a:pt x="631508" y="718185"/>
                    </a:lnTo>
                    <a:lnTo>
                      <a:pt x="652462" y="695325"/>
                    </a:lnTo>
                    <a:lnTo>
                      <a:pt x="672465" y="672465"/>
                    </a:lnTo>
                    <a:lnTo>
                      <a:pt x="695325" y="651510"/>
                    </a:lnTo>
                    <a:lnTo>
                      <a:pt x="718185" y="631508"/>
                    </a:lnTo>
                    <a:lnTo>
                      <a:pt x="741997" y="612458"/>
                    </a:lnTo>
                    <a:lnTo>
                      <a:pt x="767715" y="595313"/>
                    </a:lnTo>
                    <a:lnTo>
                      <a:pt x="793433" y="578168"/>
                    </a:lnTo>
                    <a:lnTo>
                      <a:pt x="820103" y="562928"/>
                    </a:lnTo>
                    <a:lnTo>
                      <a:pt x="847725" y="548640"/>
                    </a:lnTo>
                    <a:lnTo>
                      <a:pt x="875347" y="536258"/>
                    </a:lnTo>
                    <a:lnTo>
                      <a:pt x="904875" y="524828"/>
                    </a:lnTo>
                    <a:lnTo>
                      <a:pt x="934403" y="514350"/>
                    </a:lnTo>
                    <a:lnTo>
                      <a:pt x="964883" y="505778"/>
                    </a:lnTo>
                    <a:lnTo>
                      <a:pt x="995362" y="499110"/>
                    </a:lnTo>
                    <a:lnTo>
                      <a:pt x="1026795" y="493395"/>
                    </a:lnTo>
                    <a:lnTo>
                      <a:pt x="1059180" y="489585"/>
                    </a:lnTo>
                    <a:lnTo>
                      <a:pt x="1091565" y="486728"/>
                    </a:lnTo>
                    <a:lnTo>
                      <a:pt x="1123950" y="485775"/>
                    </a:lnTo>
                    <a:lnTo>
                      <a:pt x="1123950" y="0"/>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782" name="Google Shape;1782;p167"/>
            <p:cNvSpPr/>
            <p:nvPr/>
          </p:nvSpPr>
          <p:spPr>
            <a:xfrm>
              <a:off x="8427719" y="1210627"/>
              <a:ext cx="1124902" cy="1124902"/>
            </a:xfrm>
            <a:custGeom>
              <a:avLst/>
              <a:gdLst/>
              <a:ahLst/>
              <a:cxnLst/>
              <a:rect l="l" t="t" r="r" b="b"/>
              <a:pathLst>
                <a:path w="1124902" h="1124902" extrusionOk="0">
                  <a:moveTo>
                    <a:pt x="1124903" y="0"/>
                  </a:moveTo>
                  <a:lnTo>
                    <a:pt x="1066800" y="1905"/>
                  </a:lnTo>
                  <a:lnTo>
                    <a:pt x="1009650" y="6668"/>
                  </a:lnTo>
                  <a:lnTo>
                    <a:pt x="953453" y="13335"/>
                  </a:lnTo>
                  <a:lnTo>
                    <a:pt x="898207" y="22860"/>
                  </a:lnTo>
                  <a:lnTo>
                    <a:pt x="843915" y="36195"/>
                  </a:lnTo>
                  <a:lnTo>
                    <a:pt x="790575" y="51435"/>
                  </a:lnTo>
                  <a:lnTo>
                    <a:pt x="738188" y="68580"/>
                  </a:lnTo>
                  <a:lnTo>
                    <a:pt x="686753" y="88583"/>
                  </a:lnTo>
                  <a:lnTo>
                    <a:pt x="637223" y="111443"/>
                  </a:lnTo>
                  <a:lnTo>
                    <a:pt x="588645" y="136208"/>
                  </a:lnTo>
                  <a:lnTo>
                    <a:pt x="541973" y="162878"/>
                  </a:lnTo>
                  <a:lnTo>
                    <a:pt x="496253" y="192405"/>
                  </a:lnTo>
                  <a:lnTo>
                    <a:pt x="452438" y="223838"/>
                  </a:lnTo>
                  <a:lnTo>
                    <a:pt x="409575" y="257175"/>
                  </a:lnTo>
                  <a:lnTo>
                    <a:pt x="368618" y="292418"/>
                  </a:lnTo>
                  <a:lnTo>
                    <a:pt x="329565" y="329565"/>
                  </a:lnTo>
                  <a:lnTo>
                    <a:pt x="292418" y="368618"/>
                  </a:lnTo>
                  <a:lnTo>
                    <a:pt x="257175" y="409575"/>
                  </a:lnTo>
                  <a:lnTo>
                    <a:pt x="223838" y="452438"/>
                  </a:lnTo>
                  <a:lnTo>
                    <a:pt x="192405" y="496253"/>
                  </a:lnTo>
                  <a:lnTo>
                    <a:pt x="162878" y="541973"/>
                  </a:lnTo>
                  <a:lnTo>
                    <a:pt x="136207" y="588645"/>
                  </a:lnTo>
                  <a:lnTo>
                    <a:pt x="111443" y="637223"/>
                  </a:lnTo>
                  <a:lnTo>
                    <a:pt x="88582" y="686753"/>
                  </a:lnTo>
                  <a:lnTo>
                    <a:pt x="68580" y="738188"/>
                  </a:lnTo>
                  <a:lnTo>
                    <a:pt x="50482" y="790575"/>
                  </a:lnTo>
                  <a:lnTo>
                    <a:pt x="35243" y="843915"/>
                  </a:lnTo>
                  <a:lnTo>
                    <a:pt x="22860" y="898207"/>
                  </a:lnTo>
                  <a:lnTo>
                    <a:pt x="13335" y="953453"/>
                  </a:lnTo>
                  <a:lnTo>
                    <a:pt x="5715" y="1009650"/>
                  </a:lnTo>
                  <a:lnTo>
                    <a:pt x="1905" y="1066800"/>
                  </a:lnTo>
                  <a:lnTo>
                    <a:pt x="0" y="1124903"/>
                  </a:lnTo>
                  <a:lnTo>
                    <a:pt x="486728" y="1124903"/>
                  </a:lnTo>
                  <a:lnTo>
                    <a:pt x="487680" y="1092518"/>
                  </a:lnTo>
                  <a:lnTo>
                    <a:pt x="489585" y="1060133"/>
                  </a:lnTo>
                  <a:lnTo>
                    <a:pt x="493395" y="1027748"/>
                  </a:lnTo>
                  <a:lnTo>
                    <a:pt x="499110" y="996315"/>
                  </a:lnTo>
                  <a:lnTo>
                    <a:pt x="506730" y="965835"/>
                  </a:lnTo>
                  <a:lnTo>
                    <a:pt x="515303" y="935355"/>
                  </a:lnTo>
                  <a:lnTo>
                    <a:pt x="524828" y="905828"/>
                  </a:lnTo>
                  <a:lnTo>
                    <a:pt x="536257" y="876300"/>
                  </a:lnTo>
                  <a:lnTo>
                    <a:pt x="549593" y="848678"/>
                  </a:lnTo>
                  <a:lnTo>
                    <a:pt x="563880" y="821055"/>
                  </a:lnTo>
                  <a:lnTo>
                    <a:pt x="579120" y="793433"/>
                  </a:lnTo>
                  <a:lnTo>
                    <a:pt x="595313" y="768668"/>
                  </a:lnTo>
                  <a:lnTo>
                    <a:pt x="613410" y="742950"/>
                  </a:lnTo>
                  <a:lnTo>
                    <a:pt x="632460" y="719138"/>
                  </a:lnTo>
                  <a:lnTo>
                    <a:pt x="652463" y="696278"/>
                  </a:lnTo>
                  <a:lnTo>
                    <a:pt x="673418" y="673418"/>
                  </a:lnTo>
                  <a:lnTo>
                    <a:pt x="695325" y="652463"/>
                  </a:lnTo>
                  <a:lnTo>
                    <a:pt x="718185" y="632460"/>
                  </a:lnTo>
                  <a:lnTo>
                    <a:pt x="742950" y="613410"/>
                  </a:lnTo>
                  <a:lnTo>
                    <a:pt x="767715" y="595313"/>
                  </a:lnTo>
                  <a:lnTo>
                    <a:pt x="793432" y="579120"/>
                  </a:lnTo>
                  <a:lnTo>
                    <a:pt x="820103" y="563880"/>
                  </a:lnTo>
                  <a:lnTo>
                    <a:pt x="847725" y="549593"/>
                  </a:lnTo>
                  <a:lnTo>
                    <a:pt x="876300" y="537210"/>
                  </a:lnTo>
                  <a:lnTo>
                    <a:pt x="905828" y="525780"/>
                  </a:lnTo>
                  <a:lnTo>
                    <a:pt x="935355" y="515303"/>
                  </a:lnTo>
                  <a:lnTo>
                    <a:pt x="964882" y="506730"/>
                  </a:lnTo>
                  <a:lnTo>
                    <a:pt x="996315" y="499110"/>
                  </a:lnTo>
                  <a:lnTo>
                    <a:pt x="1027748" y="494348"/>
                  </a:lnTo>
                  <a:lnTo>
                    <a:pt x="1059180" y="489585"/>
                  </a:lnTo>
                  <a:lnTo>
                    <a:pt x="1091565" y="487680"/>
                  </a:lnTo>
                  <a:lnTo>
                    <a:pt x="1124903" y="486728"/>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83" name="Google Shape;1783;p167"/>
            <p:cNvSpPr/>
            <p:nvPr/>
          </p:nvSpPr>
          <p:spPr>
            <a:xfrm>
              <a:off x="8287702" y="1867852"/>
              <a:ext cx="279082" cy="467677"/>
            </a:xfrm>
            <a:custGeom>
              <a:avLst/>
              <a:gdLst/>
              <a:ahLst/>
              <a:cxnLst/>
              <a:rect l="l" t="t" r="r" b="b"/>
              <a:pathLst>
                <a:path w="279082" h="467677" extrusionOk="0">
                  <a:moveTo>
                    <a:pt x="0" y="0"/>
                  </a:moveTo>
                  <a:lnTo>
                    <a:pt x="279082" y="0"/>
                  </a:lnTo>
                  <a:lnTo>
                    <a:pt x="279082" y="467677"/>
                  </a:lnTo>
                  <a:lnTo>
                    <a:pt x="0" y="467677"/>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784" name="Google Shape;1784;p167"/>
            <p:cNvGrpSpPr/>
            <p:nvPr/>
          </p:nvGrpSpPr>
          <p:grpSpPr>
            <a:xfrm>
              <a:off x="6414135" y="2616517"/>
              <a:ext cx="499109" cy="619125"/>
              <a:chOff x="6414135" y="2616517"/>
              <a:chExt cx="499109" cy="619125"/>
            </a:xfrm>
          </p:grpSpPr>
          <p:sp>
            <p:nvSpPr>
              <p:cNvPr id="1785" name="Google Shape;1785;p167"/>
              <p:cNvSpPr/>
              <p:nvPr/>
            </p:nvSpPr>
            <p:spPr>
              <a:xfrm>
                <a:off x="6701790" y="2700337"/>
                <a:ext cx="198119" cy="207645"/>
              </a:xfrm>
              <a:custGeom>
                <a:avLst/>
                <a:gdLst/>
                <a:ahLst/>
                <a:cxnLst/>
                <a:rect l="l" t="t" r="r" b="b"/>
                <a:pathLst>
                  <a:path w="198119" h="207645" extrusionOk="0">
                    <a:moveTo>
                      <a:pt x="198120" y="103822"/>
                    </a:moveTo>
                    <a:cubicBezTo>
                      <a:pt x="198120" y="161162"/>
                      <a:pt x="153769" y="207645"/>
                      <a:pt x="99060" y="207645"/>
                    </a:cubicBezTo>
                    <a:cubicBezTo>
                      <a:pt x="44351" y="207645"/>
                      <a:pt x="0" y="161162"/>
                      <a:pt x="0" y="103822"/>
                    </a:cubicBezTo>
                    <a:cubicBezTo>
                      <a:pt x="0" y="46483"/>
                      <a:pt x="44351" y="0"/>
                      <a:pt x="99060" y="0"/>
                    </a:cubicBezTo>
                    <a:cubicBezTo>
                      <a:pt x="153769" y="0"/>
                      <a:pt x="198120" y="46483"/>
                      <a:pt x="198120" y="103822"/>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86" name="Google Shape;1786;p167"/>
              <p:cNvSpPr/>
              <p:nvPr/>
            </p:nvSpPr>
            <p:spPr>
              <a:xfrm>
                <a:off x="6414135" y="2759392"/>
                <a:ext cx="154305" cy="150495"/>
              </a:xfrm>
              <a:custGeom>
                <a:avLst/>
                <a:gdLst/>
                <a:ahLst/>
                <a:cxnLst/>
                <a:rect l="l" t="t" r="r" b="b"/>
                <a:pathLst>
                  <a:path w="154305" h="150495" extrusionOk="0">
                    <a:moveTo>
                      <a:pt x="154305" y="75248"/>
                    </a:moveTo>
                    <a:cubicBezTo>
                      <a:pt x="154305" y="116806"/>
                      <a:pt x="119763" y="150495"/>
                      <a:pt x="77153" y="150495"/>
                    </a:cubicBezTo>
                    <a:cubicBezTo>
                      <a:pt x="34542" y="150495"/>
                      <a:pt x="0" y="116805"/>
                      <a:pt x="0" y="75248"/>
                    </a:cubicBezTo>
                    <a:cubicBezTo>
                      <a:pt x="0" y="33689"/>
                      <a:pt x="34542" y="0"/>
                      <a:pt x="77153" y="0"/>
                    </a:cubicBezTo>
                    <a:cubicBezTo>
                      <a:pt x="119763" y="0"/>
                      <a:pt x="154305" y="33690"/>
                      <a:pt x="154305" y="75248"/>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87" name="Google Shape;1787;p167"/>
              <p:cNvSpPr/>
              <p:nvPr/>
            </p:nvSpPr>
            <p:spPr>
              <a:xfrm>
                <a:off x="6755130" y="3087052"/>
                <a:ext cx="158114" cy="148590"/>
              </a:xfrm>
              <a:custGeom>
                <a:avLst/>
                <a:gdLst/>
                <a:ahLst/>
                <a:cxnLst/>
                <a:rect l="l" t="t" r="r" b="b"/>
                <a:pathLst>
                  <a:path w="158114" h="148590" extrusionOk="0">
                    <a:moveTo>
                      <a:pt x="158115" y="74295"/>
                    </a:moveTo>
                    <a:cubicBezTo>
                      <a:pt x="158115" y="115327"/>
                      <a:pt x="122719"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88" name="Google Shape;1788;p167"/>
              <p:cNvSpPr/>
              <p:nvPr/>
            </p:nvSpPr>
            <p:spPr>
              <a:xfrm>
                <a:off x="6518910" y="3019425"/>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89" name="Google Shape;1789;p167"/>
              <p:cNvSpPr/>
              <p:nvPr/>
            </p:nvSpPr>
            <p:spPr>
              <a:xfrm>
                <a:off x="6593205" y="2616517"/>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790" name="Google Shape;1790;p167"/>
            <p:cNvGrpSpPr/>
            <p:nvPr/>
          </p:nvGrpSpPr>
          <p:grpSpPr>
            <a:xfrm>
              <a:off x="9876472" y="3506152"/>
              <a:ext cx="620077" cy="439102"/>
              <a:chOff x="9876472" y="3506152"/>
              <a:chExt cx="620077" cy="439102"/>
            </a:xfrm>
          </p:grpSpPr>
          <p:sp>
            <p:nvSpPr>
              <p:cNvPr id="1791" name="Google Shape;1791;p167"/>
              <p:cNvSpPr/>
              <p:nvPr/>
            </p:nvSpPr>
            <p:spPr>
              <a:xfrm rot="5400000">
                <a:off x="10069830" y="3501389"/>
                <a:ext cx="198119" cy="207644"/>
              </a:xfrm>
              <a:custGeom>
                <a:avLst/>
                <a:gdLst/>
                <a:ahLst/>
                <a:cxnLst/>
                <a:rect l="l" t="t" r="r" b="b"/>
                <a:pathLst>
                  <a:path w="198119" h="207644" extrusionOk="0">
                    <a:moveTo>
                      <a:pt x="198120" y="103823"/>
                    </a:moveTo>
                    <a:cubicBezTo>
                      <a:pt x="198120" y="161162"/>
                      <a:pt x="153769" y="207645"/>
                      <a:pt x="99060" y="207645"/>
                    </a:cubicBezTo>
                    <a:cubicBezTo>
                      <a:pt x="44350" y="207645"/>
                      <a:pt x="0" y="161162"/>
                      <a:pt x="0" y="103823"/>
                    </a:cubicBezTo>
                    <a:cubicBezTo>
                      <a:pt x="0" y="46483"/>
                      <a:pt x="44350" y="0"/>
                      <a:pt x="99060" y="0"/>
                    </a:cubicBezTo>
                    <a:cubicBezTo>
                      <a:pt x="153769" y="0"/>
                      <a:pt x="198120" y="46483"/>
                      <a:pt x="198120" y="103823"/>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92" name="Google Shape;1792;p167"/>
              <p:cNvSpPr/>
              <p:nvPr/>
            </p:nvSpPr>
            <p:spPr>
              <a:xfrm rot="5400000">
                <a:off x="10018394" y="3792854"/>
                <a:ext cx="154305" cy="150494"/>
              </a:xfrm>
              <a:custGeom>
                <a:avLst/>
                <a:gdLst/>
                <a:ahLst/>
                <a:cxnLst/>
                <a:rect l="l" t="t" r="r" b="b"/>
                <a:pathLst>
                  <a:path w="154305" h="150494" extrusionOk="0">
                    <a:moveTo>
                      <a:pt x="154305" y="75248"/>
                    </a:moveTo>
                    <a:cubicBezTo>
                      <a:pt x="154305" y="116806"/>
                      <a:pt x="119763" y="150495"/>
                      <a:pt x="77153" y="150495"/>
                    </a:cubicBezTo>
                    <a:cubicBezTo>
                      <a:pt x="34543" y="150495"/>
                      <a:pt x="0" y="116806"/>
                      <a:pt x="0" y="75248"/>
                    </a:cubicBezTo>
                    <a:cubicBezTo>
                      <a:pt x="0" y="33690"/>
                      <a:pt x="34543" y="0"/>
                      <a:pt x="77153" y="0"/>
                    </a:cubicBezTo>
                    <a:cubicBezTo>
                      <a:pt x="119763" y="0"/>
                      <a:pt x="154305" y="33690"/>
                      <a:pt x="154305" y="75248"/>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93" name="Google Shape;1793;p167"/>
              <p:cNvSpPr/>
              <p:nvPr/>
            </p:nvSpPr>
            <p:spPr>
              <a:xfrm rot="5400000">
                <a:off x="10343198" y="3593781"/>
                <a:ext cx="158114" cy="148590"/>
              </a:xfrm>
              <a:custGeom>
                <a:avLst/>
                <a:gdLst/>
                <a:ahLst/>
                <a:cxnLst/>
                <a:rect l="l" t="t" r="r" b="b"/>
                <a:pathLst>
                  <a:path w="158114" h="148590" extrusionOk="0">
                    <a:moveTo>
                      <a:pt x="158115" y="74295"/>
                    </a:moveTo>
                    <a:cubicBezTo>
                      <a:pt x="158115" y="115327"/>
                      <a:pt x="122720"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94" name="Google Shape;1794;p167"/>
              <p:cNvSpPr/>
              <p:nvPr/>
            </p:nvSpPr>
            <p:spPr>
              <a:xfrm rot="5400000">
                <a:off x="10239375" y="3748087"/>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95" name="Google Shape;1795;p167"/>
              <p:cNvSpPr/>
              <p:nvPr/>
            </p:nvSpPr>
            <p:spPr>
              <a:xfrm rot="5400000">
                <a:off x="9875520" y="3700462"/>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796" name="Google Shape;1796;p167"/>
            <p:cNvGrpSpPr/>
            <p:nvPr/>
          </p:nvGrpSpPr>
          <p:grpSpPr>
            <a:xfrm>
              <a:off x="6354127" y="5113020"/>
              <a:ext cx="619124" cy="499110"/>
              <a:chOff x="6354127" y="5113020"/>
              <a:chExt cx="619124" cy="499110"/>
            </a:xfrm>
          </p:grpSpPr>
          <p:sp>
            <p:nvSpPr>
              <p:cNvPr id="1797" name="Google Shape;1797;p167"/>
              <p:cNvSpPr/>
              <p:nvPr/>
            </p:nvSpPr>
            <p:spPr>
              <a:xfrm>
                <a:off x="6437947" y="5125402"/>
                <a:ext cx="207644" cy="198119"/>
              </a:xfrm>
              <a:custGeom>
                <a:avLst/>
                <a:gdLst/>
                <a:ahLst/>
                <a:cxnLst/>
                <a:rect l="l" t="t" r="r" b="b"/>
                <a:pathLst>
                  <a:path w="207644" h="198119" extrusionOk="0">
                    <a:moveTo>
                      <a:pt x="207645" y="99060"/>
                    </a:moveTo>
                    <a:cubicBezTo>
                      <a:pt x="207645" y="153769"/>
                      <a:pt x="161162" y="198120"/>
                      <a:pt x="103822" y="198120"/>
                    </a:cubicBezTo>
                    <a:cubicBezTo>
                      <a:pt x="46483" y="198120"/>
                      <a:pt x="0" y="153769"/>
                      <a:pt x="0" y="99060"/>
                    </a:cubicBezTo>
                    <a:cubicBezTo>
                      <a:pt x="0" y="44351"/>
                      <a:pt x="46482" y="0"/>
                      <a:pt x="103822" y="0"/>
                    </a:cubicBezTo>
                    <a:cubicBezTo>
                      <a:pt x="161162" y="0"/>
                      <a:pt x="207645" y="44351"/>
                      <a:pt x="207645" y="99060"/>
                    </a:cubicBez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98" name="Google Shape;1798;p167"/>
              <p:cNvSpPr/>
              <p:nvPr/>
            </p:nvSpPr>
            <p:spPr>
              <a:xfrm>
                <a:off x="6497955" y="5457825"/>
                <a:ext cx="150494" cy="154305"/>
              </a:xfrm>
              <a:custGeom>
                <a:avLst/>
                <a:gdLst/>
                <a:ahLst/>
                <a:cxnLst/>
                <a:rect l="l" t="t" r="r" b="b"/>
                <a:pathLst>
                  <a:path w="150494" h="154305" extrusionOk="0">
                    <a:moveTo>
                      <a:pt x="150495" y="77153"/>
                    </a:moveTo>
                    <a:cubicBezTo>
                      <a:pt x="150495" y="119763"/>
                      <a:pt x="116806" y="154305"/>
                      <a:pt x="75247" y="154305"/>
                    </a:cubicBezTo>
                    <a:cubicBezTo>
                      <a:pt x="33689" y="154305"/>
                      <a:pt x="0" y="119763"/>
                      <a:pt x="0" y="77153"/>
                    </a:cubicBezTo>
                    <a:cubicBezTo>
                      <a:pt x="0" y="34542"/>
                      <a:pt x="33689" y="0"/>
                      <a:pt x="75247" y="0"/>
                    </a:cubicBezTo>
                    <a:cubicBezTo>
                      <a:pt x="116805" y="0"/>
                      <a:pt x="150495" y="34542"/>
                      <a:pt x="150495" y="77153"/>
                    </a:cubicBez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99" name="Google Shape;1799;p167"/>
              <p:cNvSpPr/>
              <p:nvPr/>
            </p:nvSpPr>
            <p:spPr>
              <a:xfrm>
                <a:off x="6824662" y="5113020"/>
                <a:ext cx="148589" cy="158115"/>
              </a:xfrm>
              <a:custGeom>
                <a:avLst/>
                <a:gdLst/>
                <a:ahLst/>
                <a:cxnLst/>
                <a:rect l="l" t="t" r="r" b="b"/>
                <a:pathLst>
                  <a:path w="148589" h="158115" extrusionOk="0">
                    <a:moveTo>
                      <a:pt x="148590" y="79058"/>
                    </a:moveTo>
                    <a:cubicBezTo>
                      <a:pt x="148590" y="122720"/>
                      <a:pt x="115327" y="158115"/>
                      <a:pt x="74295" y="158115"/>
                    </a:cubicBezTo>
                    <a:cubicBezTo>
                      <a:pt x="33263" y="158115"/>
                      <a:pt x="0" y="122720"/>
                      <a:pt x="0" y="79058"/>
                    </a:cubicBezTo>
                    <a:cubicBezTo>
                      <a:pt x="0" y="35395"/>
                      <a:pt x="33263" y="0"/>
                      <a:pt x="74295" y="0"/>
                    </a:cubicBezTo>
                    <a:cubicBezTo>
                      <a:pt x="115327" y="0"/>
                      <a:pt x="148590" y="35395"/>
                      <a:pt x="148590" y="79058"/>
                    </a:cubicBez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00" name="Google Shape;1800;p167"/>
              <p:cNvSpPr/>
              <p:nvPr/>
            </p:nvSpPr>
            <p:spPr>
              <a:xfrm>
                <a:off x="6757987" y="5440680"/>
                <a:ext cx="64769" cy="66675"/>
              </a:xfrm>
              <a:custGeom>
                <a:avLst/>
                <a:gdLst/>
                <a:ahLst/>
                <a:cxnLst/>
                <a:rect l="l" t="t" r="r" b="b"/>
                <a:pathLst>
                  <a:path w="64769" h="66675" extrusionOk="0">
                    <a:moveTo>
                      <a:pt x="64770" y="33338"/>
                    </a:moveTo>
                    <a:cubicBezTo>
                      <a:pt x="64770" y="51749"/>
                      <a:pt x="50271" y="66675"/>
                      <a:pt x="32385" y="66675"/>
                    </a:cubicBezTo>
                    <a:cubicBezTo>
                      <a:pt x="14499" y="66675"/>
                      <a:pt x="-1" y="51749"/>
                      <a:pt x="-1" y="33338"/>
                    </a:cubicBezTo>
                    <a:cubicBezTo>
                      <a:pt x="-1" y="14926"/>
                      <a:pt x="14499" y="0"/>
                      <a:pt x="32385" y="0"/>
                    </a:cubicBezTo>
                    <a:cubicBezTo>
                      <a:pt x="50270" y="0"/>
                      <a:pt x="64770" y="14926"/>
                      <a:pt x="64770" y="33338"/>
                    </a:cubicBez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01" name="Google Shape;1801;p167"/>
              <p:cNvSpPr/>
              <p:nvPr/>
            </p:nvSpPr>
            <p:spPr>
              <a:xfrm>
                <a:off x="6354127" y="5366385"/>
                <a:ext cx="64769" cy="66675"/>
              </a:xfrm>
              <a:custGeom>
                <a:avLst/>
                <a:gdLst/>
                <a:ahLst/>
                <a:cxnLst/>
                <a:rect l="l" t="t" r="r" b="b"/>
                <a:pathLst>
                  <a:path w="64769" h="66675" extrusionOk="0">
                    <a:moveTo>
                      <a:pt x="64770" y="33337"/>
                    </a:moveTo>
                    <a:cubicBezTo>
                      <a:pt x="64770" y="51749"/>
                      <a:pt x="50271" y="66675"/>
                      <a:pt x="32385" y="66675"/>
                    </a:cubicBezTo>
                    <a:cubicBezTo>
                      <a:pt x="14499" y="66675"/>
                      <a:pt x="0" y="51749"/>
                      <a:pt x="0" y="33337"/>
                    </a:cubicBezTo>
                    <a:cubicBezTo>
                      <a:pt x="0" y="14926"/>
                      <a:pt x="14499" y="0"/>
                      <a:pt x="32385" y="0"/>
                    </a:cubicBezTo>
                    <a:cubicBezTo>
                      <a:pt x="50271" y="0"/>
                      <a:pt x="64770" y="14926"/>
                      <a:pt x="64770" y="33337"/>
                    </a:cubicBez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802" name="Google Shape;1802;p167"/>
            <p:cNvGrpSpPr/>
            <p:nvPr/>
          </p:nvGrpSpPr>
          <p:grpSpPr>
            <a:xfrm>
              <a:off x="8223495" y="3594734"/>
              <a:ext cx="407496" cy="454343"/>
              <a:chOff x="8223495" y="3594734"/>
              <a:chExt cx="407496" cy="454343"/>
            </a:xfrm>
          </p:grpSpPr>
          <p:sp>
            <p:nvSpPr>
              <p:cNvPr id="1803" name="Google Shape;1803;p167"/>
              <p:cNvSpPr/>
              <p:nvPr/>
            </p:nvSpPr>
            <p:spPr>
              <a:xfrm>
                <a:off x="8416289" y="3954780"/>
                <a:ext cx="20955" cy="94297"/>
              </a:xfrm>
              <a:custGeom>
                <a:avLst/>
                <a:gdLst/>
                <a:ahLst/>
                <a:cxnLst/>
                <a:rect l="l" t="t" r="r" b="b"/>
                <a:pathLst>
                  <a:path w="20955" h="94297" extrusionOk="0">
                    <a:moveTo>
                      <a:pt x="10478" y="0"/>
                    </a:moveTo>
                    <a:lnTo>
                      <a:pt x="10478" y="0"/>
                    </a:lnTo>
                    <a:cubicBezTo>
                      <a:pt x="16193" y="0"/>
                      <a:pt x="20955" y="4763"/>
                      <a:pt x="20955" y="10477"/>
                    </a:cubicBezTo>
                    <a:lnTo>
                      <a:pt x="20955" y="83820"/>
                    </a:lnTo>
                    <a:cubicBezTo>
                      <a:pt x="20955" y="89535"/>
                      <a:pt x="16193" y="94297"/>
                      <a:pt x="10478" y="94297"/>
                    </a:cubicBezTo>
                    <a:lnTo>
                      <a:pt x="10478" y="94297"/>
                    </a:lnTo>
                    <a:cubicBezTo>
                      <a:pt x="4763" y="94297"/>
                      <a:pt x="0" y="89535"/>
                      <a:pt x="0" y="83820"/>
                    </a:cubicBezTo>
                    <a:lnTo>
                      <a:pt x="0" y="10477"/>
                    </a:lnTo>
                    <a:cubicBezTo>
                      <a:pt x="0" y="4763"/>
                      <a:pt x="4763" y="0"/>
                      <a:pt x="10478" y="0"/>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04" name="Google Shape;1804;p167"/>
              <p:cNvSpPr/>
              <p:nvPr/>
            </p:nvSpPr>
            <p:spPr>
              <a:xfrm>
                <a:off x="8223495" y="3902002"/>
                <a:ext cx="84600" cy="57930"/>
              </a:xfrm>
              <a:custGeom>
                <a:avLst/>
                <a:gdLst/>
                <a:ahLst/>
                <a:cxnLst/>
                <a:rect l="l" t="t" r="r" b="b"/>
                <a:pathLst>
                  <a:path w="84600" h="57930" extrusionOk="0">
                    <a:moveTo>
                      <a:pt x="83257" y="5153"/>
                    </a:moveTo>
                    <a:lnTo>
                      <a:pt x="83257" y="5153"/>
                    </a:lnTo>
                    <a:cubicBezTo>
                      <a:pt x="86115" y="9915"/>
                      <a:pt x="84210" y="16583"/>
                      <a:pt x="79448" y="19440"/>
                    </a:cubicBezTo>
                    <a:lnTo>
                      <a:pt x="15630" y="56588"/>
                    </a:lnTo>
                    <a:cubicBezTo>
                      <a:pt x="10867" y="59445"/>
                      <a:pt x="4200" y="57540"/>
                      <a:pt x="1342" y="52778"/>
                    </a:cubicBezTo>
                    <a:lnTo>
                      <a:pt x="1342" y="52778"/>
                    </a:lnTo>
                    <a:cubicBezTo>
                      <a:pt x="-1515" y="48015"/>
                      <a:pt x="390" y="41348"/>
                      <a:pt x="5153" y="38490"/>
                    </a:cubicBezTo>
                    <a:lnTo>
                      <a:pt x="68970" y="1342"/>
                    </a:lnTo>
                    <a:cubicBezTo>
                      <a:pt x="73732" y="-1515"/>
                      <a:pt x="80400" y="390"/>
                      <a:pt x="83257" y="5153"/>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05" name="Google Shape;1805;p167"/>
              <p:cNvSpPr/>
              <p:nvPr/>
            </p:nvSpPr>
            <p:spPr>
              <a:xfrm>
                <a:off x="8223495" y="3683879"/>
                <a:ext cx="84600" cy="57930"/>
              </a:xfrm>
              <a:custGeom>
                <a:avLst/>
                <a:gdLst/>
                <a:ahLst/>
                <a:cxnLst/>
                <a:rect l="l" t="t" r="r" b="b"/>
                <a:pathLst>
                  <a:path w="84600" h="57930" extrusionOk="0">
                    <a:moveTo>
                      <a:pt x="83257" y="52777"/>
                    </a:moveTo>
                    <a:lnTo>
                      <a:pt x="83257" y="52777"/>
                    </a:lnTo>
                    <a:cubicBezTo>
                      <a:pt x="80400" y="57540"/>
                      <a:pt x="73732" y="59445"/>
                      <a:pt x="68970" y="56588"/>
                    </a:cubicBezTo>
                    <a:lnTo>
                      <a:pt x="5153" y="19440"/>
                    </a:lnTo>
                    <a:cubicBezTo>
                      <a:pt x="390" y="16583"/>
                      <a:pt x="-1515" y="9915"/>
                      <a:pt x="1342" y="5152"/>
                    </a:cubicBezTo>
                    <a:lnTo>
                      <a:pt x="1342" y="5152"/>
                    </a:lnTo>
                    <a:cubicBezTo>
                      <a:pt x="4200" y="390"/>
                      <a:pt x="10867" y="-1515"/>
                      <a:pt x="15630" y="1343"/>
                    </a:cubicBezTo>
                    <a:lnTo>
                      <a:pt x="79448" y="38490"/>
                    </a:lnTo>
                    <a:cubicBezTo>
                      <a:pt x="84210" y="41348"/>
                      <a:pt x="86115" y="47063"/>
                      <a:pt x="83257" y="52777"/>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06" name="Google Shape;1806;p167"/>
              <p:cNvSpPr/>
              <p:nvPr/>
            </p:nvSpPr>
            <p:spPr>
              <a:xfrm>
                <a:off x="8416289" y="3594734"/>
                <a:ext cx="20955" cy="94297"/>
              </a:xfrm>
              <a:custGeom>
                <a:avLst/>
                <a:gdLst/>
                <a:ahLst/>
                <a:cxnLst/>
                <a:rect l="l" t="t" r="r" b="b"/>
                <a:pathLst>
                  <a:path w="20955" h="94297" extrusionOk="0">
                    <a:moveTo>
                      <a:pt x="10478" y="94297"/>
                    </a:moveTo>
                    <a:lnTo>
                      <a:pt x="10478" y="94297"/>
                    </a:lnTo>
                    <a:cubicBezTo>
                      <a:pt x="4763" y="94297"/>
                      <a:pt x="0" y="89535"/>
                      <a:pt x="0" y="83820"/>
                    </a:cubicBezTo>
                    <a:lnTo>
                      <a:pt x="0" y="10478"/>
                    </a:lnTo>
                    <a:cubicBezTo>
                      <a:pt x="0" y="4763"/>
                      <a:pt x="4763" y="0"/>
                      <a:pt x="10478" y="0"/>
                    </a:cubicBezTo>
                    <a:lnTo>
                      <a:pt x="10478" y="0"/>
                    </a:lnTo>
                    <a:cubicBezTo>
                      <a:pt x="16193" y="0"/>
                      <a:pt x="20955" y="4763"/>
                      <a:pt x="20955" y="10478"/>
                    </a:cubicBezTo>
                    <a:lnTo>
                      <a:pt x="20955" y="83820"/>
                    </a:lnTo>
                    <a:cubicBezTo>
                      <a:pt x="20955" y="89535"/>
                      <a:pt x="16193" y="94297"/>
                      <a:pt x="10478" y="94297"/>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07" name="Google Shape;1807;p167"/>
              <p:cNvSpPr/>
              <p:nvPr/>
            </p:nvSpPr>
            <p:spPr>
              <a:xfrm>
                <a:off x="8545439" y="3682927"/>
                <a:ext cx="84600" cy="58569"/>
              </a:xfrm>
              <a:custGeom>
                <a:avLst/>
                <a:gdLst/>
                <a:ahLst/>
                <a:cxnLst/>
                <a:rect l="l" t="t" r="r" b="b"/>
                <a:pathLst>
                  <a:path w="84600" h="58569" extrusionOk="0">
                    <a:moveTo>
                      <a:pt x="1342" y="52778"/>
                    </a:moveTo>
                    <a:lnTo>
                      <a:pt x="1342" y="52778"/>
                    </a:lnTo>
                    <a:cubicBezTo>
                      <a:pt x="-1515" y="48015"/>
                      <a:pt x="390" y="41348"/>
                      <a:pt x="5153" y="38490"/>
                    </a:cubicBezTo>
                    <a:lnTo>
                      <a:pt x="68970" y="1342"/>
                    </a:lnTo>
                    <a:cubicBezTo>
                      <a:pt x="73733" y="-1515"/>
                      <a:pt x="80400" y="390"/>
                      <a:pt x="83258" y="5153"/>
                    </a:cubicBezTo>
                    <a:lnTo>
                      <a:pt x="83258" y="5153"/>
                    </a:lnTo>
                    <a:cubicBezTo>
                      <a:pt x="86115" y="9915"/>
                      <a:pt x="84210" y="16583"/>
                      <a:pt x="79448" y="19440"/>
                    </a:cubicBezTo>
                    <a:lnTo>
                      <a:pt x="15630" y="56588"/>
                    </a:lnTo>
                    <a:cubicBezTo>
                      <a:pt x="10867" y="60398"/>
                      <a:pt x="4200" y="58492"/>
                      <a:pt x="1342" y="52778"/>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08" name="Google Shape;1808;p167"/>
              <p:cNvSpPr/>
              <p:nvPr/>
            </p:nvSpPr>
            <p:spPr>
              <a:xfrm>
                <a:off x="8546174" y="3902002"/>
                <a:ext cx="84817" cy="57930"/>
              </a:xfrm>
              <a:custGeom>
                <a:avLst/>
                <a:gdLst/>
                <a:ahLst/>
                <a:cxnLst/>
                <a:rect l="l" t="t" r="r" b="b"/>
                <a:pathLst>
                  <a:path w="84817" h="57930" extrusionOk="0">
                    <a:moveTo>
                      <a:pt x="1561" y="5153"/>
                    </a:moveTo>
                    <a:lnTo>
                      <a:pt x="1561" y="5153"/>
                    </a:lnTo>
                    <a:cubicBezTo>
                      <a:pt x="4418" y="390"/>
                      <a:pt x="11086" y="-1515"/>
                      <a:pt x="15848" y="1342"/>
                    </a:cubicBezTo>
                    <a:lnTo>
                      <a:pt x="79665" y="38490"/>
                    </a:lnTo>
                    <a:cubicBezTo>
                      <a:pt x="84428" y="41348"/>
                      <a:pt x="86333" y="48015"/>
                      <a:pt x="83475" y="52778"/>
                    </a:cubicBezTo>
                    <a:lnTo>
                      <a:pt x="83475" y="52778"/>
                    </a:lnTo>
                    <a:cubicBezTo>
                      <a:pt x="80618" y="57540"/>
                      <a:pt x="73950" y="59445"/>
                      <a:pt x="69188" y="56588"/>
                    </a:cubicBezTo>
                    <a:lnTo>
                      <a:pt x="5370" y="19440"/>
                    </a:lnTo>
                    <a:cubicBezTo>
                      <a:pt x="-345" y="16583"/>
                      <a:pt x="-1297" y="9915"/>
                      <a:pt x="1561" y="5153"/>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809" name="Google Shape;1809;p167"/>
            <p:cNvGrpSpPr/>
            <p:nvPr/>
          </p:nvGrpSpPr>
          <p:grpSpPr>
            <a:xfrm>
              <a:off x="8378189" y="2335529"/>
              <a:ext cx="523875" cy="521970"/>
              <a:chOff x="8378189" y="2335529"/>
              <a:chExt cx="523875" cy="521970"/>
            </a:xfrm>
          </p:grpSpPr>
          <p:sp>
            <p:nvSpPr>
              <p:cNvPr id="1810" name="Google Shape;1810;p167"/>
              <p:cNvSpPr/>
              <p:nvPr/>
            </p:nvSpPr>
            <p:spPr>
              <a:xfrm>
                <a:off x="8378189" y="2595562"/>
                <a:ext cx="261937" cy="261937"/>
              </a:xfrm>
              <a:custGeom>
                <a:avLst/>
                <a:gdLst/>
                <a:ahLst/>
                <a:cxnLst/>
                <a:rect l="l" t="t" r="r" b="b"/>
                <a:pathLst>
                  <a:path w="261937" h="261937" extrusionOk="0">
                    <a:moveTo>
                      <a:pt x="261938" y="261938"/>
                    </a:moveTo>
                    <a:lnTo>
                      <a:pt x="248603" y="261938"/>
                    </a:lnTo>
                    <a:lnTo>
                      <a:pt x="235268" y="260985"/>
                    </a:lnTo>
                    <a:lnTo>
                      <a:pt x="221933" y="259080"/>
                    </a:lnTo>
                    <a:lnTo>
                      <a:pt x="209550" y="257175"/>
                    </a:lnTo>
                    <a:lnTo>
                      <a:pt x="197168" y="254317"/>
                    </a:lnTo>
                    <a:lnTo>
                      <a:pt x="184785" y="250508"/>
                    </a:lnTo>
                    <a:lnTo>
                      <a:pt x="172403" y="246697"/>
                    </a:lnTo>
                    <a:lnTo>
                      <a:pt x="160020" y="241935"/>
                    </a:lnTo>
                    <a:lnTo>
                      <a:pt x="148590" y="237172"/>
                    </a:lnTo>
                    <a:lnTo>
                      <a:pt x="137160" y="231458"/>
                    </a:lnTo>
                    <a:lnTo>
                      <a:pt x="125730" y="224790"/>
                    </a:lnTo>
                    <a:lnTo>
                      <a:pt x="115253" y="218122"/>
                    </a:lnTo>
                    <a:lnTo>
                      <a:pt x="104775" y="210503"/>
                    </a:lnTo>
                    <a:lnTo>
                      <a:pt x="95250" y="202883"/>
                    </a:lnTo>
                    <a:lnTo>
                      <a:pt x="85725" y="194310"/>
                    </a:lnTo>
                    <a:lnTo>
                      <a:pt x="76200" y="185738"/>
                    </a:lnTo>
                    <a:lnTo>
                      <a:pt x="67628" y="176213"/>
                    </a:lnTo>
                    <a:lnTo>
                      <a:pt x="59055" y="166688"/>
                    </a:lnTo>
                    <a:lnTo>
                      <a:pt x="51435" y="157163"/>
                    </a:lnTo>
                    <a:lnTo>
                      <a:pt x="43815" y="146685"/>
                    </a:lnTo>
                    <a:lnTo>
                      <a:pt x="37148" y="136208"/>
                    </a:lnTo>
                    <a:lnTo>
                      <a:pt x="30480" y="124778"/>
                    </a:lnTo>
                    <a:lnTo>
                      <a:pt x="24765" y="113347"/>
                    </a:lnTo>
                    <a:lnTo>
                      <a:pt x="20003" y="101917"/>
                    </a:lnTo>
                    <a:lnTo>
                      <a:pt x="15240" y="89535"/>
                    </a:lnTo>
                    <a:lnTo>
                      <a:pt x="11430" y="77153"/>
                    </a:lnTo>
                    <a:lnTo>
                      <a:pt x="7620" y="64770"/>
                    </a:lnTo>
                    <a:lnTo>
                      <a:pt x="4763" y="52388"/>
                    </a:lnTo>
                    <a:lnTo>
                      <a:pt x="2858" y="40005"/>
                    </a:lnTo>
                    <a:lnTo>
                      <a:pt x="953" y="26670"/>
                    </a:lnTo>
                    <a:lnTo>
                      <a:pt x="0" y="13335"/>
                    </a:lnTo>
                    <a:lnTo>
                      <a:pt x="0" y="0"/>
                    </a:lnTo>
                    <a:lnTo>
                      <a:pt x="260985" y="0"/>
                    </a:lnTo>
                    <a:lnTo>
                      <a:pt x="260985" y="261938"/>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811" name="Google Shape;1811;p167"/>
              <p:cNvGrpSpPr/>
              <p:nvPr/>
            </p:nvGrpSpPr>
            <p:grpSpPr>
              <a:xfrm>
                <a:off x="8378189" y="2335529"/>
                <a:ext cx="523875" cy="521970"/>
                <a:chOff x="8378189" y="2335529"/>
                <a:chExt cx="523875" cy="521970"/>
              </a:xfrm>
            </p:grpSpPr>
            <p:sp>
              <p:nvSpPr>
                <p:cNvPr id="1812" name="Google Shape;1812;p167"/>
                <p:cNvSpPr/>
                <p:nvPr/>
              </p:nvSpPr>
              <p:spPr>
                <a:xfrm>
                  <a:off x="8378189" y="2335529"/>
                  <a:ext cx="261937" cy="261937"/>
                </a:xfrm>
                <a:custGeom>
                  <a:avLst/>
                  <a:gdLst/>
                  <a:ahLst/>
                  <a:cxnLst/>
                  <a:rect l="l" t="t" r="r" b="b"/>
                  <a:pathLst>
                    <a:path w="261937" h="261937" extrusionOk="0">
                      <a:moveTo>
                        <a:pt x="261938" y="0"/>
                      </a:moveTo>
                      <a:lnTo>
                        <a:pt x="248603" y="0"/>
                      </a:lnTo>
                      <a:lnTo>
                        <a:pt x="235268" y="953"/>
                      </a:lnTo>
                      <a:lnTo>
                        <a:pt x="221933" y="2858"/>
                      </a:lnTo>
                      <a:lnTo>
                        <a:pt x="209550" y="4763"/>
                      </a:lnTo>
                      <a:lnTo>
                        <a:pt x="197168" y="7620"/>
                      </a:lnTo>
                      <a:lnTo>
                        <a:pt x="184785" y="11430"/>
                      </a:lnTo>
                      <a:lnTo>
                        <a:pt x="172403" y="15240"/>
                      </a:lnTo>
                      <a:lnTo>
                        <a:pt x="160020" y="20003"/>
                      </a:lnTo>
                      <a:lnTo>
                        <a:pt x="148590" y="24765"/>
                      </a:lnTo>
                      <a:lnTo>
                        <a:pt x="137160" y="30480"/>
                      </a:lnTo>
                      <a:lnTo>
                        <a:pt x="125730" y="37148"/>
                      </a:lnTo>
                      <a:lnTo>
                        <a:pt x="115253" y="43815"/>
                      </a:lnTo>
                      <a:lnTo>
                        <a:pt x="104775" y="51435"/>
                      </a:lnTo>
                      <a:lnTo>
                        <a:pt x="95250" y="59055"/>
                      </a:lnTo>
                      <a:lnTo>
                        <a:pt x="85725" y="67628"/>
                      </a:lnTo>
                      <a:lnTo>
                        <a:pt x="76200" y="76200"/>
                      </a:lnTo>
                      <a:lnTo>
                        <a:pt x="67628" y="85725"/>
                      </a:lnTo>
                      <a:lnTo>
                        <a:pt x="59055" y="95250"/>
                      </a:lnTo>
                      <a:lnTo>
                        <a:pt x="51435" y="104775"/>
                      </a:lnTo>
                      <a:lnTo>
                        <a:pt x="43815" y="115253"/>
                      </a:lnTo>
                      <a:lnTo>
                        <a:pt x="37148" y="125730"/>
                      </a:lnTo>
                      <a:lnTo>
                        <a:pt x="30480" y="137160"/>
                      </a:lnTo>
                      <a:lnTo>
                        <a:pt x="24765" y="148590"/>
                      </a:lnTo>
                      <a:lnTo>
                        <a:pt x="20003" y="160020"/>
                      </a:lnTo>
                      <a:lnTo>
                        <a:pt x="15240" y="172403"/>
                      </a:lnTo>
                      <a:lnTo>
                        <a:pt x="11430" y="184785"/>
                      </a:lnTo>
                      <a:lnTo>
                        <a:pt x="7620" y="197167"/>
                      </a:lnTo>
                      <a:lnTo>
                        <a:pt x="4763" y="209550"/>
                      </a:lnTo>
                      <a:lnTo>
                        <a:pt x="2858" y="221933"/>
                      </a:lnTo>
                      <a:lnTo>
                        <a:pt x="953" y="235267"/>
                      </a:lnTo>
                      <a:lnTo>
                        <a:pt x="0" y="248603"/>
                      </a:lnTo>
                      <a:lnTo>
                        <a:pt x="0" y="261938"/>
                      </a:lnTo>
                      <a:lnTo>
                        <a:pt x="260985" y="261938"/>
                      </a:lnTo>
                      <a:lnTo>
                        <a:pt x="260985" y="0"/>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13" name="Google Shape;1813;p167"/>
                <p:cNvSpPr/>
                <p:nvPr/>
              </p:nvSpPr>
              <p:spPr>
                <a:xfrm>
                  <a:off x="8640127" y="2335529"/>
                  <a:ext cx="261937" cy="261937"/>
                </a:xfrm>
                <a:custGeom>
                  <a:avLst/>
                  <a:gdLst/>
                  <a:ahLst/>
                  <a:cxnLst/>
                  <a:rect l="l" t="t" r="r" b="b"/>
                  <a:pathLst>
                    <a:path w="261937" h="261937" extrusionOk="0">
                      <a:moveTo>
                        <a:pt x="0" y="0"/>
                      </a:moveTo>
                      <a:lnTo>
                        <a:pt x="13335" y="0"/>
                      </a:lnTo>
                      <a:lnTo>
                        <a:pt x="26670" y="953"/>
                      </a:lnTo>
                      <a:lnTo>
                        <a:pt x="40005" y="2858"/>
                      </a:lnTo>
                      <a:lnTo>
                        <a:pt x="52388" y="4763"/>
                      </a:lnTo>
                      <a:lnTo>
                        <a:pt x="64770" y="7620"/>
                      </a:lnTo>
                      <a:lnTo>
                        <a:pt x="77153" y="11430"/>
                      </a:lnTo>
                      <a:lnTo>
                        <a:pt x="89535" y="15240"/>
                      </a:lnTo>
                      <a:lnTo>
                        <a:pt x="101918" y="20003"/>
                      </a:lnTo>
                      <a:lnTo>
                        <a:pt x="113348" y="24765"/>
                      </a:lnTo>
                      <a:lnTo>
                        <a:pt x="124778" y="30480"/>
                      </a:lnTo>
                      <a:lnTo>
                        <a:pt x="136208" y="37148"/>
                      </a:lnTo>
                      <a:lnTo>
                        <a:pt x="146685" y="43815"/>
                      </a:lnTo>
                      <a:lnTo>
                        <a:pt x="157163" y="51435"/>
                      </a:lnTo>
                      <a:lnTo>
                        <a:pt x="166688" y="59055"/>
                      </a:lnTo>
                      <a:lnTo>
                        <a:pt x="176213" y="67628"/>
                      </a:lnTo>
                      <a:lnTo>
                        <a:pt x="185738" y="76200"/>
                      </a:lnTo>
                      <a:lnTo>
                        <a:pt x="194310" y="85725"/>
                      </a:lnTo>
                      <a:lnTo>
                        <a:pt x="202883" y="95250"/>
                      </a:lnTo>
                      <a:lnTo>
                        <a:pt x="210503" y="104775"/>
                      </a:lnTo>
                      <a:lnTo>
                        <a:pt x="218123" y="115253"/>
                      </a:lnTo>
                      <a:lnTo>
                        <a:pt x="224790" y="125730"/>
                      </a:lnTo>
                      <a:lnTo>
                        <a:pt x="231458" y="137160"/>
                      </a:lnTo>
                      <a:lnTo>
                        <a:pt x="237173" y="148590"/>
                      </a:lnTo>
                      <a:lnTo>
                        <a:pt x="241935" y="160020"/>
                      </a:lnTo>
                      <a:lnTo>
                        <a:pt x="246698" y="172403"/>
                      </a:lnTo>
                      <a:lnTo>
                        <a:pt x="250508" y="184785"/>
                      </a:lnTo>
                      <a:lnTo>
                        <a:pt x="254318" y="197167"/>
                      </a:lnTo>
                      <a:lnTo>
                        <a:pt x="257175" y="209550"/>
                      </a:lnTo>
                      <a:lnTo>
                        <a:pt x="259080" y="221933"/>
                      </a:lnTo>
                      <a:lnTo>
                        <a:pt x="260985" y="235267"/>
                      </a:lnTo>
                      <a:lnTo>
                        <a:pt x="261938" y="248603"/>
                      </a:lnTo>
                      <a:lnTo>
                        <a:pt x="261938" y="261938"/>
                      </a:lnTo>
                      <a:lnTo>
                        <a:pt x="953" y="261938"/>
                      </a:lnTo>
                      <a:lnTo>
                        <a:pt x="953" y="0"/>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14" name="Google Shape;1814;p167"/>
                <p:cNvSpPr/>
                <p:nvPr/>
              </p:nvSpPr>
              <p:spPr>
                <a:xfrm>
                  <a:off x="8639175" y="2483167"/>
                  <a:ext cx="113347" cy="112395"/>
                </a:xfrm>
                <a:custGeom>
                  <a:avLst/>
                  <a:gdLst/>
                  <a:ahLst/>
                  <a:cxnLst/>
                  <a:rect l="l" t="t" r="r" b="b"/>
                  <a:pathLst>
                    <a:path w="113347" h="112395" extrusionOk="0">
                      <a:moveTo>
                        <a:pt x="952" y="0"/>
                      </a:moveTo>
                      <a:lnTo>
                        <a:pt x="6668" y="0"/>
                      </a:lnTo>
                      <a:lnTo>
                        <a:pt x="12382" y="0"/>
                      </a:lnTo>
                      <a:lnTo>
                        <a:pt x="18098" y="953"/>
                      </a:lnTo>
                      <a:lnTo>
                        <a:pt x="23813" y="1905"/>
                      </a:lnTo>
                      <a:lnTo>
                        <a:pt x="29527" y="2858"/>
                      </a:lnTo>
                      <a:lnTo>
                        <a:pt x="35243" y="4763"/>
                      </a:lnTo>
                      <a:lnTo>
                        <a:pt x="40005" y="6667"/>
                      </a:lnTo>
                      <a:lnTo>
                        <a:pt x="44768" y="8573"/>
                      </a:lnTo>
                      <a:lnTo>
                        <a:pt x="49530" y="10478"/>
                      </a:lnTo>
                      <a:lnTo>
                        <a:pt x="54293" y="13335"/>
                      </a:lnTo>
                      <a:lnTo>
                        <a:pt x="59055" y="16192"/>
                      </a:lnTo>
                      <a:lnTo>
                        <a:pt x="63818" y="19050"/>
                      </a:lnTo>
                      <a:lnTo>
                        <a:pt x="68580" y="21908"/>
                      </a:lnTo>
                      <a:lnTo>
                        <a:pt x="72390" y="25717"/>
                      </a:lnTo>
                      <a:lnTo>
                        <a:pt x="76200" y="29528"/>
                      </a:lnTo>
                      <a:lnTo>
                        <a:pt x="80010" y="33338"/>
                      </a:lnTo>
                      <a:lnTo>
                        <a:pt x="83820" y="37148"/>
                      </a:lnTo>
                      <a:lnTo>
                        <a:pt x="87630" y="40958"/>
                      </a:lnTo>
                      <a:lnTo>
                        <a:pt x="91440" y="44767"/>
                      </a:lnTo>
                      <a:lnTo>
                        <a:pt x="94298" y="49530"/>
                      </a:lnTo>
                      <a:lnTo>
                        <a:pt x="97155" y="54292"/>
                      </a:lnTo>
                      <a:lnTo>
                        <a:pt x="100013" y="59055"/>
                      </a:lnTo>
                      <a:lnTo>
                        <a:pt x="102870" y="63817"/>
                      </a:lnTo>
                      <a:lnTo>
                        <a:pt x="104775" y="68580"/>
                      </a:lnTo>
                      <a:lnTo>
                        <a:pt x="106680" y="73342"/>
                      </a:lnTo>
                      <a:lnTo>
                        <a:pt x="108585" y="78105"/>
                      </a:lnTo>
                      <a:lnTo>
                        <a:pt x="110490" y="83820"/>
                      </a:lnTo>
                      <a:lnTo>
                        <a:pt x="111443" y="89535"/>
                      </a:lnTo>
                      <a:lnTo>
                        <a:pt x="112395" y="95250"/>
                      </a:lnTo>
                      <a:lnTo>
                        <a:pt x="113348" y="100965"/>
                      </a:lnTo>
                      <a:lnTo>
                        <a:pt x="113348" y="106680"/>
                      </a:lnTo>
                      <a:lnTo>
                        <a:pt x="113348" y="112395"/>
                      </a:lnTo>
                      <a:lnTo>
                        <a:pt x="0" y="112395"/>
                      </a:lnTo>
                      <a:lnTo>
                        <a:pt x="0" y="0"/>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15" name="Google Shape;1815;p167"/>
                <p:cNvSpPr/>
                <p:nvPr/>
              </p:nvSpPr>
              <p:spPr>
                <a:xfrm>
                  <a:off x="8527732" y="2597467"/>
                  <a:ext cx="113347" cy="112395"/>
                </a:xfrm>
                <a:custGeom>
                  <a:avLst/>
                  <a:gdLst/>
                  <a:ahLst/>
                  <a:cxnLst/>
                  <a:rect l="l" t="t" r="r" b="b"/>
                  <a:pathLst>
                    <a:path w="113347" h="112395" extrusionOk="0">
                      <a:moveTo>
                        <a:pt x="112395" y="112395"/>
                      </a:moveTo>
                      <a:lnTo>
                        <a:pt x="106680" y="112395"/>
                      </a:lnTo>
                      <a:lnTo>
                        <a:pt x="100965" y="112395"/>
                      </a:lnTo>
                      <a:lnTo>
                        <a:pt x="95250" y="111442"/>
                      </a:lnTo>
                      <a:lnTo>
                        <a:pt x="89535" y="110490"/>
                      </a:lnTo>
                      <a:lnTo>
                        <a:pt x="83820" y="109538"/>
                      </a:lnTo>
                      <a:lnTo>
                        <a:pt x="78105" y="107633"/>
                      </a:lnTo>
                      <a:lnTo>
                        <a:pt x="73343" y="105728"/>
                      </a:lnTo>
                      <a:lnTo>
                        <a:pt x="68580" y="103823"/>
                      </a:lnTo>
                      <a:lnTo>
                        <a:pt x="63818" y="101917"/>
                      </a:lnTo>
                      <a:lnTo>
                        <a:pt x="59055" y="99060"/>
                      </a:lnTo>
                      <a:lnTo>
                        <a:pt x="54293" y="96203"/>
                      </a:lnTo>
                      <a:lnTo>
                        <a:pt x="49530" y="93345"/>
                      </a:lnTo>
                      <a:lnTo>
                        <a:pt x="44768" y="90488"/>
                      </a:lnTo>
                      <a:lnTo>
                        <a:pt x="40957" y="86678"/>
                      </a:lnTo>
                      <a:lnTo>
                        <a:pt x="37148" y="82867"/>
                      </a:lnTo>
                      <a:lnTo>
                        <a:pt x="33338" y="79058"/>
                      </a:lnTo>
                      <a:lnTo>
                        <a:pt x="29528" y="75248"/>
                      </a:lnTo>
                      <a:lnTo>
                        <a:pt x="25718" y="71438"/>
                      </a:lnTo>
                      <a:lnTo>
                        <a:pt x="21907" y="67628"/>
                      </a:lnTo>
                      <a:lnTo>
                        <a:pt x="19050" y="62865"/>
                      </a:lnTo>
                      <a:lnTo>
                        <a:pt x="16193" y="58103"/>
                      </a:lnTo>
                      <a:lnTo>
                        <a:pt x="13335" y="53340"/>
                      </a:lnTo>
                      <a:lnTo>
                        <a:pt x="10478" y="48578"/>
                      </a:lnTo>
                      <a:lnTo>
                        <a:pt x="8573" y="43815"/>
                      </a:lnTo>
                      <a:lnTo>
                        <a:pt x="6668" y="39053"/>
                      </a:lnTo>
                      <a:lnTo>
                        <a:pt x="4763" y="34290"/>
                      </a:lnTo>
                      <a:lnTo>
                        <a:pt x="2857" y="28575"/>
                      </a:lnTo>
                      <a:lnTo>
                        <a:pt x="1905" y="22860"/>
                      </a:lnTo>
                      <a:lnTo>
                        <a:pt x="953" y="17145"/>
                      </a:lnTo>
                      <a:lnTo>
                        <a:pt x="0" y="11430"/>
                      </a:lnTo>
                      <a:lnTo>
                        <a:pt x="0" y="5715"/>
                      </a:lnTo>
                      <a:lnTo>
                        <a:pt x="0" y="0"/>
                      </a:lnTo>
                      <a:lnTo>
                        <a:pt x="113348" y="0"/>
                      </a:lnTo>
                      <a:lnTo>
                        <a:pt x="113348" y="112395"/>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16" name="Google Shape;1816;p167"/>
                <p:cNvSpPr/>
                <p:nvPr/>
              </p:nvSpPr>
              <p:spPr>
                <a:xfrm>
                  <a:off x="8640127" y="2595562"/>
                  <a:ext cx="261937" cy="261937"/>
                </a:xfrm>
                <a:custGeom>
                  <a:avLst/>
                  <a:gdLst/>
                  <a:ahLst/>
                  <a:cxnLst/>
                  <a:rect l="l" t="t" r="r" b="b"/>
                  <a:pathLst>
                    <a:path w="261937" h="261937" extrusionOk="0">
                      <a:moveTo>
                        <a:pt x="0" y="261938"/>
                      </a:moveTo>
                      <a:lnTo>
                        <a:pt x="13335" y="261938"/>
                      </a:lnTo>
                      <a:lnTo>
                        <a:pt x="26670" y="260985"/>
                      </a:lnTo>
                      <a:lnTo>
                        <a:pt x="40005" y="259080"/>
                      </a:lnTo>
                      <a:lnTo>
                        <a:pt x="52388" y="257175"/>
                      </a:lnTo>
                      <a:lnTo>
                        <a:pt x="64770" y="254317"/>
                      </a:lnTo>
                      <a:lnTo>
                        <a:pt x="77153" y="250508"/>
                      </a:lnTo>
                      <a:lnTo>
                        <a:pt x="89535" y="246697"/>
                      </a:lnTo>
                      <a:lnTo>
                        <a:pt x="101918" y="241935"/>
                      </a:lnTo>
                      <a:lnTo>
                        <a:pt x="113348" y="237172"/>
                      </a:lnTo>
                      <a:lnTo>
                        <a:pt x="124778" y="231458"/>
                      </a:lnTo>
                      <a:lnTo>
                        <a:pt x="136208" y="224790"/>
                      </a:lnTo>
                      <a:lnTo>
                        <a:pt x="146685" y="218122"/>
                      </a:lnTo>
                      <a:lnTo>
                        <a:pt x="157163" y="210503"/>
                      </a:lnTo>
                      <a:lnTo>
                        <a:pt x="166688" y="202883"/>
                      </a:lnTo>
                      <a:lnTo>
                        <a:pt x="176213" y="194310"/>
                      </a:lnTo>
                      <a:lnTo>
                        <a:pt x="185738" y="185738"/>
                      </a:lnTo>
                      <a:lnTo>
                        <a:pt x="194310" y="176213"/>
                      </a:lnTo>
                      <a:lnTo>
                        <a:pt x="202883" y="166688"/>
                      </a:lnTo>
                      <a:lnTo>
                        <a:pt x="210503" y="157163"/>
                      </a:lnTo>
                      <a:lnTo>
                        <a:pt x="218123" y="146685"/>
                      </a:lnTo>
                      <a:lnTo>
                        <a:pt x="224790" y="136208"/>
                      </a:lnTo>
                      <a:lnTo>
                        <a:pt x="231458" y="124778"/>
                      </a:lnTo>
                      <a:lnTo>
                        <a:pt x="237173" y="113347"/>
                      </a:lnTo>
                      <a:lnTo>
                        <a:pt x="241935" y="101917"/>
                      </a:lnTo>
                      <a:lnTo>
                        <a:pt x="246698" y="89535"/>
                      </a:lnTo>
                      <a:lnTo>
                        <a:pt x="250508" y="77153"/>
                      </a:lnTo>
                      <a:lnTo>
                        <a:pt x="254318" y="64770"/>
                      </a:lnTo>
                      <a:lnTo>
                        <a:pt x="257175" y="52388"/>
                      </a:lnTo>
                      <a:lnTo>
                        <a:pt x="259080" y="40005"/>
                      </a:lnTo>
                      <a:lnTo>
                        <a:pt x="260985" y="26670"/>
                      </a:lnTo>
                      <a:lnTo>
                        <a:pt x="261938" y="13335"/>
                      </a:lnTo>
                      <a:lnTo>
                        <a:pt x="261938" y="0"/>
                      </a:lnTo>
                      <a:lnTo>
                        <a:pt x="953" y="0"/>
                      </a:lnTo>
                      <a:lnTo>
                        <a:pt x="953" y="261938"/>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17" name="Google Shape;1817;p167"/>
                <p:cNvSpPr/>
                <p:nvPr/>
              </p:nvSpPr>
              <p:spPr>
                <a:xfrm>
                  <a:off x="8639175" y="2597467"/>
                  <a:ext cx="113347" cy="112395"/>
                </a:xfrm>
                <a:custGeom>
                  <a:avLst/>
                  <a:gdLst/>
                  <a:ahLst/>
                  <a:cxnLst/>
                  <a:rect l="l" t="t" r="r" b="b"/>
                  <a:pathLst>
                    <a:path w="113347" h="112395" extrusionOk="0">
                      <a:moveTo>
                        <a:pt x="952" y="112395"/>
                      </a:moveTo>
                      <a:lnTo>
                        <a:pt x="6668" y="112395"/>
                      </a:lnTo>
                      <a:lnTo>
                        <a:pt x="12382" y="112395"/>
                      </a:lnTo>
                      <a:lnTo>
                        <a:pt x="18098" y="111442"/>
                      </a:lnTo>
                      <a:lnTo>
                        <a:pt x="23813" y="110490"/>
                      </a:lnTo>
                      <a:lnTo>
                        <a:pt x="29527" y="109538"/>
                      </a:lnTo>
                      <a:lnTo>
                        <a:pt x="35243" y="107633"/>
                      </a:lnTo>
                      <a:lnTo>
                        <a:pt x="40005" y="105728"/>
                      </a:lnTo>
                      <a:lnTo>
                        <a:pt x="44768" y="103823"/>
                      </a:lnTo>
                      <a:lnTo>
                        <a:pt x="49530" y="101917"/>
                      </a:lnTo>
                      <a:lnTo>
                        <a:pt x="54293" y="99060"/>
                      </a:lnTo>
                      <a:lnTo>
                        <a:pt x="59055" y="96203"/>
                      </a:lnTo>
                      <a:lnTo>
                        <a:pt x="63818" y="93345"/>
                      </a:lnTo>
                      <a:lnTo>
                        <a:pt x="68580" y="90488"/>
                      </a:lnTo>
                      <a:lnTo>
                        <a:pt x="72390" y="86678"/>
                      </a:lnTo>
                      <a:lnTo>
                        <a:pt x="76200" y="82867"/>
                      </a:lnTo>
                      <a:lnTo>
                        <a:pt x="80010" y="79058"/>
                      </a:lnTo>
                      <a:lnTo>
                        <a:pt x="83820" y="75248"/>
                      </a:lnTo>
                      <a:lnTo>
                        <a:pt x="87630" y="71438"/>
                      </a:lnTo>
                      <a:lnTo>
                        <a:pt x="91440" y="67628"/>
                      </a:lnTo>
                      <a:lnTo>
                        <a:pt x="94298" y="62865"/>
                      </a:lnTo>
                      <a:lnTo>
                        <a:pt x="97155" y="58103"/>
                      </a:lnTo>
                      <a:lnTo>
                        <a:pt x="100013" y="53340"/>
                      </a:lnTo>
                      <a:lnTo>
                        <a:pt x="102870" y="48578"/>
                      </a:lnTo>
                      <a:lnTo>
                        <a:pt x="104775" y="43815"/>
                      </a:lnTo>
                      <a:lnTo>
                        <a:pt x="106680" y="39053"/>
                      </a:lnTo>
                      <a:lnTo>
                        <a:pt x="108585" y="34290"/>
                      </a:lnTo>
                      <a:lnTo>
                        <a:pt x="110490" y="28575"/>
                      </a:lnTo>
                      <a:lnTo>
                        <a:pt x="111443" y="22860"/>
                      </a:lnTo>
                      <a:lnTo>
                        <a:pt x="112395" y="17145"/>
                      </a:lnTo>
                      <a:lnTo>
                        <a:pt x="113348" y="11430"/>
                      </a:lnTo>
                      <a:lnTo>
                        <a:pt x="113348" y="5715"/>
                      </a:lnTo>
                      <a:lnTo>
                        <a:pt x="113348" y="0"/>
                      </a:lnTo>
                      <a:lnTo>
                        <a:pt x="0" y="0"/>
                      </a:lnTo>
                      <a:lnTo>
                        <a:pt x="0" y="112395"/>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grpSp>
      <p:pic>
        <p:nvPicPr>
          <p:cNvPr id="99" name="Image 98"/>
          <p:cNvPicPr>
            <a:picLocks noChangeAspect="1"/>
          </p:cNvPicPr>
          <p:nvPr/>
        </p:nvPicPr>
        <p:blipFill>
          <a:blip r:embed="rId3"/>
          <a:stretch>
            <a:fillRect/>
          </a:stretch>
        </p:blipFill>
        <p:spPr>
          <a:xfrm>
            <a:off x="356355" y="4003705"/>
            <a:ext cx="1050768" cy="92513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0"/>
        <p:cNvGrpSpPr/>
        <p:nvPr/>
      </p:nvGrpSpPr>
      <p:grpSpPr>
        <a:xfrm>
          <a:off x="0" y="0"/>
          <a:ext cx="0" cy="0"/>
          <a:chOff x="0" y="0"/>
          <a:chExt cx="0" cy="0"/>
        </a:xfrm>
      </p:grpSpPr>
      <p:sp>
        <p:nvSpPr>
          <p:cNvPr id="971" name="Google Shape;971;p152"/>
          <p:cNvSpPr/>
          <p:nvPr/>
        </p:nvSpPr>
        <p:spPr>
          <a:xfrm flipH="1">
            <a:off x="3022125" y="3958325"/>
            <a:ext cx="946500" cy="939900"/>
          </a:xfrm>
          <a:prstGeom prst="flowChartDelay">
            <a:avLst/>
          </a:prstGeom>
          <a:solidFill>
            <a:srgbClr val="F3F3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972" name="Google Shape;972;p152"/>
          <p:cNvPicPr preferRelativeResize="0"/>
          <p:nvPr/>
        </p:nvPicPr>
        <p:blipFill rotWithShape="1">
          <a:blip r:embed="rId3">
            <a:alphaModFix/>
          </a:blip>
          <a:srcRect l="24533"/>
          <a:stretch/>
        </p:blipFill>
        <p:spPr>
          <a:xfrm flipH="1">
            <a:off x="3968627" y="-25"/>
            <a:ext cx="5175373" cy="5143500"/>
          </a:xfrm>
          <a:prstGeom prst="rect">
            <a:avLst/>
          </a:prstGeom>
          <a:noFill/>
          <a:ln>
            <a:noFill/>
          </a:ln>
        </p:spPr>
      </p:pic>
      <p:sp>
        <p:nvSpPr>
          <p:cNvPr id="973" name="Google Shape;973;p152"/>
          <p:cNvSpPr/>
          <p:nvPr/>
        </p:nvSpPr>
        <p:spPr>
          <a:xfrm>
            <a:off x="0" y="4904800"/>
            <a:ext cx="9144000" cy="2388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152"/>
          <p:cNvSpPr txBox="1"/>
          <p:nvPr/>
        </p:nvSpPr>
        <p:spPr>
          <a:xfrm>
            <a:off x="332200" y="4970350"/>
            <a:ext cx="3023100" cy="1077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700" dirty="0" smtClean="0">
                <a:solidFill>
                  <a:srgbClr val="999999"/>
                </a:solidFill>
              </a:rPr>
              <a:t>Customs </a:t>
            </a:r>
            <a:r>
              <a:rPr lang="en-GB" sz="700" dirty="0">
                <a:solidFill>
                  <a:srgbClr val="999999"/>
                </a:solidFill>
              </a:rPr>
              <a:t>control Tower </a:t>
            </a:r>
            <a:endParaRPr sz="700" dirty="0">
              <a:solidFill>
                <a:srgbClr val="999999"/>
              </a:solidFill>
            </a:endParaRPr>
          </a:p>
        </p:txBody>
      </p:sp>
      <p:sp>
        <p:nvSpPr>
          <p:cNvPr id="975" name="Google Shape;975;p152"/>
          <p:cNvSpPr txBox="1">
            <a:spLocks noGrp="1"/>
          </p:cNvSpPr>
          <p:nvPr>
            <p:ph type="sldNum" idx="12"/>
          </p:nvPr>
        </p:nvSpPr>
        <p:spPr>
          <a:xfrm>
            <a:off x="8263134" y="4970351"/>
            <a:ext cx="548700" cy="107700"/>
          </a:xfrm>
          <a:prstGeom prst="rect">
            <a:avLst/>
          </a:prstGeom>
        </p:spPr>
        <p:txBody>
          <a:bodyPr spcFirstLastPara="1" wrap="square" lIns="0" tIns="0" rIns="0" bIns="0" anchor="t" anchorCtr="0">
            <a:spAutoFit/>
          </a:bodyPr>
          <a:lstStyle/>
          <a:p>
            <a:pPr marL="0" marR="0" lvl="0" indent="0" algn="r" rtl="0">
              <a:lnSpc>
                <a:spcPct val="100000"/>
              </a:lnSpc>
              <a:spcBef>
                <a:spcPts val="0"/>
              </a:spcBef>
              <a:spcAft>
                <a:spcPts val="0"/>
              </a:spcAft>
              <a:buNone/>
            </a:pPr>
            <a:fld id="{00000000-1234-1234-1234-123412341234}" type="slidenum">
              <a:rPr lang="en-GB" sz="700">
                <a:solidFill>
                  <a:srgbClr val="999999"/>
                </a:solidFill>
              </a:rPr>
              <a:t>2</a:t>
            </a:fld>
            <a:endParaRPr>
              <a:solidFill>
                <a:srgbClr val="999999"/>
              </a:solidFill>
            </a:endParaRPr>
          </a:p>
        </p:txBody>
      </p:sp>
      <p:grpSp>
        <p:nvGrpSpPr>
          <p:cNvPr id="976" name="Google Shape;976;p152"/>
          <p:cNvGrpSpPr/>
          <p:nvPr/>
        </p:nvGrpSpPr>
        <p:grpSpPr>
          <a:xfrm>
            <a:off x="-6" y="0"/>
            <a:ext cx="9144006" cy="939909"/>
            <a:chOff x="-6" y="0"/>
            <a:chExt cx="9144006" cy="939909"/>
          </a:xfrm>
        </p:grpSpPr>
        <p:sp>
          <p:nvSpPr>
            <p:cNvPr id="977" name="Google Shape;977;p152"/>
            <p:cNvSpPr/>
            <p:nvPr/>
          </p:nvSpPr>
          <p:spPr>
            <a:xfrm rot="-5400000">
              <a:off x="8101225" y="668891"/>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978" name="Google Shape;978;p152"/>
            <p:cNvGrpSpPr/>
            <p:nvPr/>
          </p:nvGrpSpPr>
          <p:grpSpPr>
            <a:xfrm>
              <a:off x="-6" y="0"/>
              <a:ext cx="9144006" cy="939909"/>
              <a:chOff x="-6" y="0"/>
              <a:chExt cx="9144006" cy="939909"/>
            </a:xfrm>
          </p:grpSpPr>
          <p:sp>
            <p:nvSpPr>
              <p:cNvPr id="979" name="Google Shape;979;p152"/>
              <p:cNvSpPr/>
              <p:nvPr/>
            </p:nvSpPr>
            <p:spPr>
              <a:xfrm>
                <a:off x="0" y="0"/>
                <a:ext cx="9144000" cy="6984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152"/>
              <p:cNvSpPr/>
              <p:nvPr/>
            </p:nvSpPr>
            <p:spPr>
              <a:xfrm rot="10800000" flipH="1">
                <a:off x="-6" y="1094"/>
                <a:ext cx="778995" cy="778335"/>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981" name="Google Shape;981;p152"/>
              <p:cNvGrpSpPr/>
              <p:nvPr/>
            </p:nvGrpSpPr>
            <p:grpSpPr>
              <a:xfrm rot="-5400000">
                <a:off x="8204095" y="422702"/>
                <a:ext cx="499109" cy="535305"/>
                <a:chOff x="6414135" y="2700337"/>
                <a:chExt cx="499109" cy="535305"/>
              </a:xfrm>
            </p:grpSpPr>
            <p:sp>
              <p:nvSpPr>
                <p:cNvPr id="982" name="Google Shape;982;p152"/>
                <p:cNvSpPr/>
                <p:nvPr/>
              </p:nvSpPr>
              <p:spPr>
                <a:xfrm>
                  <a:off x="6701790" y="2700337"/>
                  <a:ext cx="198119" cy="207645"/>
                </a:xfrm>
                <a:custGeom>
                  <a:avLst/>
                  <a:gdLst/>
                  <a:ahLst/>
                  <a:cxnLst/>
                  <a:rect l="l" t="t" r="r" b="b"/>
                  <a:pathLst>
                    <a:path w="198119" h="207645" extrusionOk="0">
                      <a:moveTo>
                        <a:pt x="198120" y="103822"/>
                      </a:moveTo>
                      <a:cubicBezTo>
                        <a:pt x="198120" y="161162"/>
                        <a:pt x="153769" y="207645"/>
                        <a:pt x="99060" y="207645"/>
                      </a:cubicBezTo>
                      <a:cubicBezTo>
                        <a:pt x="44351" y="207645"/>
                        <a:pt x="0" y="161162"/>
                        <a:pt x="0" y="103822"/>
                      </a:cubicBezTo>
                      <a:cubicBezTo>
                        <a:pt x="0" y="46483"/>
                        <a:pt x="44351" y="0"/>
                        <a:pt x="99060" y="0"/>
                      </a:cubicBezTo>
                      <a:cubicBezTo>
                        <a:pt x="153769" y="0"/>
                        <a:pt x="198120" y="46483"/>
                        <a:pt x="198120" y="103822"/>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83" name="Google Shape;983;p152"/>
                <p:cNvSpPr/>
                <p:nvPr/>
              </p:nvSpPr>
              <p:spPr>
                <a:xfrm>
                  <a:off x="6414135" y="2759392"/>
                  <a:ext cx="154305" cy="150495"/>
                </a:xfrm>
                <a:custGeom>
                  <a:avLst/>
                  <a:gdLst/>
                  <a:ahLst/>
                  <a:cxnLst/>
                  <a:rect l="l" t="t" r="r" b="b"/>
                  <a:pathLst>
                    <a:path w="154305" h="150495" extrusionOk="0">
                      <a:moveTo>
                        <a:pt x="154305" y="75248"/>
                      </a:moveTo>
                      <a:cubicBezTo>
                        <a:pt x="154305" y="116806"/>
                        <a:pt x="119763" y="150495"/>
                        <a:pt x="77153" y="150495"/>
                      </a:cubicBezTo>
                      <a:cubicBezTo>
                        <a:pt x="34542" y="150495"/>
                        <a:pt x="0" y="116805"/>
                        <a:pt x="0" y="75248"/>
                      </a:cubicBezTo>
                      <a:cubicBezTo>
                        <a:pt x="0" y="33689"/>
                        <a:pt x="34542" y="0"/>
                        <a:pt x="77153" y="0"/>
                      </a:cubicBezTo>
                      <a:cubicBezTo>
                        <a:pt x="119763" y="0"/>
                        <a:pt x="154305" y="33690"/>
                        <a:pt x="154305" y="75248"/>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84" name="Google Shape;984;p152"/>
                <p:cNvSpPr/>
                <p:nvPr/>
              </p:nvSpPr>
              <p:spPr>
                <a:xfrm>
                  <a:off x="6755130" y="3087052"/>
                  <a:ext cx="158114" cy="148590"/>
                </a:xfrm>
                <a:custGeom>
                  <a:avLst/>
                  <a:gdLst/>
                  <a:ahLst/>
                  <a:cxnLst/>
                  <a:rect l="l" t="t" r="r" b="b"/>
                  <a:pathLst>
                    <a:path w="158114" h="148590" extrusionOk="0">
                      <a:moveTo>
                        <a:pt x="158115" y="74295"/>
                      </a:moveTo>
                      <a:cubicBezTo>
                        <a:pt x="158115" y="115327"/>
                        <a:pt x="122719"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85" name="Google Shape;985;p152"/>
                <p:cNvSpPr/>
                <p:nvPr/>
              </p:nvSpPr>
              <p:spPr>
                <a:xfrm>
                  <a:off x="6619410" y="2961725"/>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986" name="Google Shape;986;p152"/>
              <p:cNvSpPr txBox="1"/>
              <p:nvPr/>
            </p:nvSpPr>
            <p:spPr>
              <a:xfrm>
                <a:off x="332200" y="138025"/>
                <a:ext cx="5751000" cy="3693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2400">
                    <a:solidFill>
                      <a:srgbClr val="2D2D2D"/>
                    </a:solidFill>
                    <a:latin typeface="Georgia"/>
                    <a:ea typeface="Georgia"/>
                    <a:cs typeface="Georgia"/>
                    <a:sym typeface="Georgia"/>
                  </a:rPr>
                  <a:t>Agenda</a:t>
                </a:r>
                <a:endParaRPr sz="2400">
                  <a:solidFill>
                    <a:srgbClr val="2D2D2D"/>
                  </a:solidFill>
                  <a:latin typeface="Georgia"/>
                  <a:ea typeface="Georgia"/>
                  <a:cs typeface="Georgia"/>
                  <a:sym typeface="Georgia"/>
                </a:endParaRPr>
              </a:p>
            </p:txBody>
          </p:sp>
        </p:grpSp>
      </p:grpSp>
      <p:sp>
        <p:nvSpPr>
          <p:cNvPr id="987" name="Google Shape;987;p152"/>
          <p:cNvSpPr/>
          <p:nvPr/>
        </p:nvSpPr>
        <p:spPr>
          <a:xfrm>
            <a:off x="758324" y="1003825"/>
            <a:ext cx="3527100" cy="375600"/>
          </a:xfrm>
          <a:prstGeom prst="rect">
            <a:avLst/>
          </a:prstGeom>
          <a:solidFill>
            <a:srgbClr val="DEDEDE"/>
          </a:solidFill>
          <a:ln>
            <a:noFill/>
          </a:ln>
        </p:spPr>
        <p:txBody>
          <a:bodyPr spcFirstLastPara="1" wrap="square" lIns="182875" tIns="34250" rIns="68550" bIns="3425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a:t>Introduction</a:t>
            </a:r>
            <a:endParaRPr/>
          </a:p>
        </p:txBody>
      </p:sp>
      <p:sp>
        <p:nvSpPr>
          <p:cNvPr id="988" name="Google Shape;988;p152"/>
          <p:cNvSpPr/>
          <p:nvPr/>
        </p:nvSpPr>
        <p:spPr>
          <a:xfrm>
            <a:off x="332200" y="1003825"/>
            <a:ext cx="375600" cy="3756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b="1">
                <a:solidFill>
                  <a:schemeClr val="lt1"/>
                </a:solidFill>
              </a:rPr>
              <a:t>1</a:t>
            </a:r>
            <a:endParaRPr sz="900" b="1">
              <a:solidFill>
                <a:schemeClr val="lt1"/>
              </a:solidFill>
            </a:endParaRPr>
          </a:p>
        </p:txBody>
      </p:sp>
      <p:sp>
        <p:nvSpPr>
          <p:cNvPr id="989" name="Google Shape;989;p152"/>
          <p:cNvSpPr/>
          <p:nvPr/>
        </p:nvSpPr>
        <p:spPr>
          <a:xfrm>
            <a:off x="758325" y="1452600"/>
            <a:ext cx="3527100" cy="375600"/>
          </a:xfrm>
          <a:prstGeom prst="rect">
            <a:avLst/>
          </a:prstGeom>
          <a:solidFill>
            <a:srgbClr val="F3F3F3"/>
          </a:solidFill>
          <a:ln>
            <a:noFill/>
          </a:ln>
        </p:spPr>
        <p:txBody>
          <a:bodyPr spcFirstLastPara="1" wrap="square" lIns="182875" tIns="34250" rIns="68550" bIns="3425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a:t>Functioning of the Control Tower</a:t>
            </a:r>
            <a:endParaRPr/>
          </a:p>
        </p:txBody>
      </p:sp>
      <p:sp>
        <p:nvSpPr>
          <p:cNvPr id="990" name="Google Shape;990;p152"/>
          <p:cNvSpPr/>
          <p:nvPr/>
        </p:nvSpPr>
        <p:spPr>
          <a:xfrm>
            <a:off x="332200" y="1452600"/>
            <a:ext cx="375600" cy="375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b="1">
                <a:solidFill>
                  <a:schemeClr val="lt1"/>
                </a:solidFill>
              </a:rPr>
              <a:t>2</a:t>
            </a:r>
            <a:endParaRPr sz="900" b="1">
              <a:solidFill>
                <a:schemeClr val="lt1"/>
              </a:solidFill>
            </a:endParaRPr>
          </a:p>
        </p:txBody>
      </p:sp>
      <p:sp>
        <p:nvSpPr>
          <p:cNvPr id="991" name="Google Shape;991;p152"/>
          <p:cNvSpPr/>
          <p:nvPr/>
        </p:nvSpPr>
        <p:spPr>
          <a:xfrm>
            <a:off x="766624" y="1901375"/>
            <a:ext cx="3527100" cy="375600"/>
          </a:xfrm>
          <a:prstGeom prst="rect">
            <a:avLst/>
          </a:prstGeom>
          <a:solidFill>
            <a:srgbClr val="DEDEDE"/>
          </a:solidFill>
          <a:ln>
            <a:noFill/>
          </a:ln>
        </p:spPr>
        <p:txBody>
          <a:bodyPr spcFirstLastPara="1" wrap="square" lIns="182875" tIns="34250" rIns="68550" bIns="3425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a:t>Implementation of the Control Tower</a:t>
            </a:r>
            <a:endParaRPr/>
          </a:p>
        </p:txBody>
      </p:sp>
      <p:sp>
        <p:nvSpPr>
          <p:cNvPr id="992" name="Google Shape;992;p152"/>
          <p:cNvSpPr/>
          <p:nvPr/>
        </p:nvSpPr>
        <p:spPr>
          <a:xfrm>
            <a:off x="340513" y="1901375"/>
            <a:ext cx="375600" cy="3756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b="1">
                <a:solidFill>
                  <a:schemeClr val="dk1"/>
                </a:solidFill>
              </a:rPr>
              <a:t>3</a:t>
            </a:r>
            <a:endParaRPr sz="900" b="1">
              <a:solidFill>
                <a:schemeClr val="dk1"/>
              </a:solidFill>
            </a:endParaRPr>
          </a:p>
        </p:txBody>
      </p:sp>
      <p:sp>
        <p:nvSpPr>
          <p:cNvPr id="993" name="Google Shape;993;p152"/>
          <p:cNvSpPr/>
          <p:nvPr/>
        </p:nvSpPr>
        <p:spPr>
          <a:xfrm>
            <a:off x="766624" y="2350150"/>
            <a:ext cx="3527100" cy="375600"/>
          </a:xfrm>
          <a:prstGeom prst="rect">
            <a:avLst/>
          </a:prstGeom>
          <a:solidFill>
            <a:srgbClr val="F3F3F3"/>
          </a:solidFill>
          <a:ln>
            <a:noFill/>
          </a:ln>
        </p:spPr>
        <p:txBody>
          <a:bodyPr spcFirstLastPara="1" wrap="square" lIns="182875" tIns="34250" rIns="68550" bIns="3425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a:t>Why implementing a Control Tower?</a:t>
            </a:r>
            <a:endParaRPr/>
          </a:p>
        </p:txBody>
      </p:sp>
      <p:sp>
        <p:nvSpPr>
          <p:cNvPr id="994" name="Google Shape;994;p152"/>
          <p:cNvSpPr/>
          <p:nvPr/>
        </p:nvSpPr>
        <p:spPr>
          <a:xfrm>
            <a:off x="340513" y="2350150"/>
            <a:ext cx="375600" cy="375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b="1">
                <a:solidFill>
                  <a:schemeClr val="dk1"/>
                </a:solidFill>
              </a:rPr>
              <a:t>4</a:t>
            </a:r>
            <a:endParaRPr sz="900" b="1">
              <a:solidFill>
                <a:schemeClr val="dk1"/>
              </a:solidFill>
            </a:endParaRPr>
          </a:p>
        </p:txBody>
      </p:sp>
      <p:sp>
        <p:nvSpPr>
          <p:cNvPr id="995" name="Google Shape;995;p152"/>
          <p:cNvSpPr/>
          <p:nvPr/>
        </p:nvSpPr>
        <p:spPr>
          <a:xfrm>
            <a:off x="766624" y="2791775"/>
            <a:ext cx="3527100" cy="375600"/>
          </a:xfrm>
          <a:prstGeom prst="rect">
            <a:avLst/>
          </a:prstGeom>
          <a:solidFill>
            <a:srgbClr val="DEDEDE"/>
          </a:solidFill>
          <a:ln>
            <a:noFill/>
          </a:ln>
        </p:spPr>
        <p:txBody>
          <a:bodyPr spcFirstLastPara="1" wrap="square" lIns="182875" tIns="34250" rIns="68550" bIns="3425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a:t>FAQ</a:t>
            </a:r>
            <a:endParaRPr/>
          </a:p>
        </p:txBody>
      </p:sp>
      <p:sp>
        <p:nvSpPr>
          <p:cNvPr id="996" name="Google Shape;996;p152"/>
          <p:cNvSpPr/>
          <p:nvPr/>
        </p:nvSpPr>
        <p:spPr>
          <a:xfrm>
            <a:off x="340513" y="2791775"/>
            <a:ext cx="375600" cy="375600"/>
          </a:xfrm>
          <a:prstGeom prst="ellipse">
            <a:avLst/>
          </a:prstGeom>
          <a:solidFill>
            <a:srgbClr val="99999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b="1">
                <a:solidFill>
                  <a:schemeClr val="lt1"/>
                </a:solidFill>
              </a:rPr>
              <a:t>5</a:t>
            </a:r>
            <a:endParaRPr sz="900" b="1">
              <a:solidFill>
                <a:schemeClr val="lt1"/>
              </a:solidFill>
            </a:endParaRPr>
          </a:p>
        </p:txBody>
      </p:sp>
      <p:grpSp>
        <p:nvGrpSpPr>
          <p:cNvPr id="998" name="Google Shape;998;p152"/>
          <p:cNvGrpSpPr/>
          <p:nvPr/>
        </p:nvGrpSpPr>
        <p:grpSpPr>
          <a:xfrm flipH="1">
            <a:off x="3968677" y="3958318"/>
            <a:ext cx="946492" cy="946493"/>
            <a:chOff x="6177915" y="1211580"/>
            <a:chExt cx="1124901" cy="1124902"/>
          </a:xfrm>
        </p:grpSpPr>
        <p:sp>
          <p:nvSpPr>
            <p:cNvPr id="999" name="Google Shape;999;p152"/>
            <p:cNvSpPr/>
            <p:nvPr/>
          </p:nvSpPr>
          <p:spPr>
            <a:xfrm>
              <a:off x="6177915" y="1211580"/>
              <a:ext cx="1123949" cy="1124902"/>
            </a:xfrm>
            <a:custGeom>
              <a:avLst/>
              <a:gdLst/>
              <a:ahLst/>
              <a:cxnLst/>
              <a:rect l="l" t="t" r="r" b="b"/>
              <a:pathLst>
                <a:path w="1123949" h="1124902" extrusionOk="0">
                  <a:moveTo>
                    <a:pt x="0" y="1123950"/>
                  </a:moveTo>
                  <a:lnTo>
                    <a:pt x="953" y="1065848"/>
                  </a:lnTo>
                  <a:lnTo>
                    <a:pt x="5715" y="1008698"/>
                  </a:lnTo>
                  <a:lnTo>
                    <a:pt x="12382" y="952500"/>
                  </a:lnTo>
                  <a:lnTo>
                    <a:pt x="21907" y="897255"/>
                  </a:lnTo>
                  <a:lnTo>
                    <a:pt x="34290" y="842962"/>
                  </a:lnTo>
                  <a:lnTo>
                    <a:pt x="49530" y="789623"/>
                  </a:lnTo>
                  <a:lnTo>
                    <a:pt x="67628" y="737235"/>
                  </a:lnTo>
                  <a:lnTo>
                    <a:pt x="87630" y="685800"/>
                  </a:lnTo>
                  <a:lnTo>
                    <a:pt x="110490" y="636270"/>
                  </a:lnTo>
                  <a:lnTo>
                    <a:pt x="135255" y="587693"/>
                  </a:lnTo>
                  <a:lnTo>
                    <a:pt x="161925" y="541020"/>
                  </a:lnTo>
                  <a:lnTo>
                    <a:pt x="191453" y="495300"/>
                  </a:lnTo>
                  <a:lnTo>
                    <a:pt x="222885" y="451485"/>
                  </a:lnTo>
                  <a:lnTo>
                    <a:pt x="256222" y="408622"/>
                  </a:lnTo>
                  <a:lnTo>
                    <a:pt x="291465" y="367665"/>
                  </a:lnTo>
                  <a:lnTo>
                    <a:pt x="328612" y="328612"/>
                  </a:lnTo>
                  <a:lnTo>
                    <a:pt x="367665" y="291465"/>
                  </a:lnTo>
                  <a:lnTo>
                    <a:pt x="408622" y="256222"/>
                  </a:lnTo>
                  <a:lnTo>
                    <a:pt x="451485" y="222885"/>
                  </a:lnTo>
                  <a:lnTo>
                    <a:pt x="495300" y="191452"/>
                  </a:lnTo>
                  <a:lnTo>
                    <a:pt x="541020" y="161925"/>
                  </a:lnTo>
                  <a:lnTo>
                    <a:pt x="587692" y="135255"/>
                  </a:lnTo>
                  <a:lnTo>
                    <a:pt x="636270" y="110490"/>
                  </a:lnTo>
                  <a:lnTo>
                    <a:pt x="685800" y="87630"/>
                  </a:lnTo>
                  <a:lnTo>
                    <a:pt x="737235" y="67627"/>
                  </a:lnTo>
                  <a:lnTo>
                    <a:pt x="789622" y="49530"/>
                  </a:lnTo>
                  <a:lnTo>
                    <a:pt x="842962" y="34290"/>
                  </a:lnTo>
                  <a:lnTo>
                    <a:pt x="897255" y="21907"/>
                  </a:lnTo>
                  <a:lnTo>
                    <a:pt x="952500" y="12382"/>
                  </a:lnTo>
                  <a:lnTo>
                    <a:pt x="1008697" y="5715"/>
                  </a:lnTo>
                  <a:lnTo>
                    <a:pt x="1065848" y="952"/>
                  </a:lnTo>
                  <a:lnTo>
                    <a:pt x="1123950" y="0"/>
                  </a:lnTo>
                  <a:lnTo>
                    <a:pt x="1123950" y="1124903"/>
                  </a:lnTo>
                  <a:lnTo>
                    <a:pt x="0" y="1124903"/>
                  </a:lnTo>
                  <a:close/>
                </a:path>
              </a:pathLst>
            </a:custGeom>
            <a:solidFill>
              <a:srgbClr val="D9D9D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00" name="Google Shape;1000;p152"/>
            <p:cNvSpPr/>
            <p:nvPr/>
          </p:nvSpPr>
          <p:spPr>
            <a:xfrm>
              <a:off x="6663689" y="1696402"/>
              <a:ext cx="639127" cy="639127"/>
            </a:xfrm>
            <a:custGeom>
              <a:avLst/>
              <a:gdLst/>
              <a:ahLst/>
              <a:cxnLst/>
              <a:rect l="l" t="t" r="r" b="b"/>
              <a:pathLst>
                <a:path w="639127" h="639127" extrusionOk="0">
                  <a:moveTo>
                    <a:pt x="0" y="639128"/>
                  </a:moveTo>
                  <a:lnTo>
                    <a:pt x="953" y="605790"/>
                  </a:lnTo>
                  <a:lnTo>
                    <a:pt x="3810" y="573405"/>
                  </a:lnTo>
                  <a:lnTo>
                    <a:pt x="7620" y="541020"/>
                  </a:lnTo>
                  <a:lnTo>
                    <a:pt x="13335" y="509588"/>
                  </a:lnTo>
                  <a:lnTo>
                    <a:pt x="20955" y="479107"/>
                  </a:lnTo>
                  <a:lnTo>
                    <a:pt x="29528" y="448628"/>
                  </a:lnTo>
                  <a:lnTo>
                    <a:pt x="40005" y="419100"/>
                  </a:lnTo>
                  <a:lnTo>
                    <a:pt x="51435" y="389573"/>
                  </a:lnTo>
                  <a:lnTo>
                    <a:pt x="63818" y="360998"/>
                  </a:lnTo>
                  <a:lnTo>
                    <a:pt x="78105" y="333375"/>
                  </a:lnTo>
                  <a:lnTo>
                    <a:pt x="93345" y="306705"/>
                  </a:lnTo>
                  <a:lnTo>
                    <a:pt x="109538" y="280988"/>
                  </a:lnTo>
                  <a:lnTo>
                    <a:pt x="127635" y="256223"/>
                  </a:lnTo>
                  <a:lnTo>
                    <a:pt x="146685" y="232410"/>
                  </a:lnTo>
                  <a:lnTo>
                    <a:pt x="166688" y="209550"/>
                  </a:lnTo>
                  <a:lnTo>
                    <a:pt x="187643" y="187643"/>
                  </a:lnTo>
                  <a:lnTo>
                    <a:pt x="209550" y="166688"/>
                  </a:lnTo>
                  <a:lnTo>
                    <a:pt x="232410" y="146685"/>
                  </a:lnTo>
                  <a:lnTo>
                    <a:pt x="256223" y="127635"/>
                  </a:lnTo>
                  <a:lnTo>
                    <a:pt x="280988" y="109538"/>
                  </a:lnTo>
                  <a:lnTo>
                    <a:pt x="306705" y="93345"/>
                  </a:lnTo>
                  <a:lnTo>
                    <a:pt x="333375" y="78105"/>
                  </a:lnTo>
                  <a:lnTo>
                    <a:pt x="360998" y="63818"/>
                  </a:lnTo>
                  <a:lnTo>
                    <a:pt x="389573" y="51435"/>
                  </a:lnTo>
                  <a:lnTo>
                    <a:pt x="419100" y="40005"/>
                  </a:lnTo>
                  <a:lnTo>
                    <a:pt x="448628" y="29527"/>
                  </a:lnTo>
                  <a:lnTo>
                    <a:pt x="479108" y="20955"/>
                  </a:lnTo>
                  <a:lnTo>
                    <a:pt x="509588" y="13335"/>
                  </a:lnTo>
                  <a:lnTo>
                    <a:pt x="541020" y="7620"/>
                  </a:lnTo>
                  <a:lnTo>
                    <a:pt x="573405" y="3810"/>
                  </a:lnTo>
                  <a:lnTo>
                    <a:pt x="605790" y="952"/>
                  </a:lnTo>
                  <a:lnTo>
                    <a:pt x="639128" y="0"/>
                  </a:lnTo>
                  <a:lnTo>
                    <a:pt x="639128" y="638175"/>
                  </a:lnTo>
                  <a:lnTo>
                    <a:pt x="0" y="638175"/>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pic>
        <p:nvPicPr>
          <p:cNvPr id="33" name="Image 32" descr="https://lh7-us.googleusercontent.com/3raN05kevsB8cypD0cfaqRDWP02vWYiagXh-xYba10fS02kMWERu8SJI2w73lI4tRmpBNTYolx_7no8rbeSCZ4d_44sDTqrdsO0HCaP4005_0oL_AGZ0tES0nTdGz_LydyKGT8ON59y00L7tA6KrpgTsQQ=s2048"/>
          <p:cNvPicPr/>
          <p:nvPr/>
        </p:nvPicPr>
        <p:blipFill>
          <a:blip r:embed="rId4">
            <a:extLst>
              <a:ext uri="{28A0092B-C50C-407E-A947-70E740481C1C}">
                <a14:useLocalDpi xmlns:a14="http://schemas.microsoft.com/office/drawing/2010/main" val="0"/>
              </a:ext>
            </a:extLst>
          </a:blip>
          <a:srcRect/>
          <a:stretch>
            <a:fillRect/>
          </a:stretch>
        </p:blipFill>
        <p:spPr bwMode="auto">
          <a:xfrm>
            <a:off x="3058617" y="4272490"/>
            <a:ext cx="873515" cy="31813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4"/>
        <p:cNvGrpSpPr/>
        <p:nvPr/>
      </p:nvGrpSpPr>
      <p:grpSpPr>
        <a:xfrm>
          <a:off x="0" y="0"/>
          <a:ext cx="0" cy="0"/>
          <a:chOff x="0" y="0"/>
          <a:chExt cx="0" cy="0"/>
        </a:xfrm>
      </p:grpSpPr>
      <p:sp>
        <p:nvSpPr>
          <p:cNvPr id="1005" name="Google Shape;1005;p153"/>
          <p:cNvSpPr/>
          <p:nvPr/>
        </p:nvSpPr>
        <p:spPr>
          <a:xfrm rot="-5400000" flipH="1">
            <a:off x="4637475" y="3736125"/>
            <a:ext cx="1132500" cy="1124400"/>
          </a:xfrm>
          <a:prstGeom prst="flowChartDelay">
            <a:avLst/>
          </a:prstGeom>
          <a:solidFill>
            <a:srgbClr val="F3F3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06" name="Google Shape;1006;p153"/>
          <p:cNvSpPr/>
          <p:nvPr/>
        </p:nvSpPr>
        <p:spPr>
          <a:xfrm>
            <a:off x="0" y="0"/>
            <a:ext cx="2044500" cy="5143500"/>
          </a:xfrm>
          <a:prstGeom prst="rect">
            <a:avLst/>
          </a:prstGeom>
          <a:solidFill>
            <a:schemeClr val="accent5"/>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20000">
                <a:solidFill>
                  <a:schemeClr val="lt1"/>
                </a:solidFill>
              </a:rPr>
              <a:t>1</a:t>
            </a:r>
            <a:endParaRPr sz="20000">
              <a:solidFill>
                <a:schemeClr val="lt1"/>
              </a:solidFill>
            </a:endParaRPr>
          </a:p>
        </p:txBody>
      </p:sp>
      <p:sp>
        <p:nvSpPr>
          <p:cNvPr id="1007" name="Google Shape;1007;p153"/>
          <p:cNvSpPr/>
          <p:nvPr/>
        </p:nvSpPr>
        <p:spPr>
          <a:xfrm>
            <a:off x="2044500" y="1100"/>
            <a:ext cx="4170900" cy="3404400"/>
          </a:xfrm>
          <a:prstGeom prst="rect">
            <a:avLst/>
          </a:prstGeom>
          <a:solidFill>
            <a:srgbClr val="D9D9D9"/>
          </a:solidFill>
          <a:ln>
            <a:noFill/>
          </a:ln>
        </p:spPr>
        <p:txBody>
          <a:bodyPr spcFirstLastPara="1" wrap="square" lIns="182875" tIns="34250" rIns="68550" bIns="3425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sz="5000">
                <a:latin typeface="Georgia"/>
                <a:ea typeface="Georgia"/>
                <a:cs typeface="Georgia"/>
                <a:sym typeface="Georgia"/>
              </a:rPr>
              <a:t>Introduction</a:t>
            </a:r>
            <a:endParaRPr sz="5000">
              <a:latin typeface="Georgia"/>
              <a:ea typeface="Georgia"/>
              <a:cs typeface="Georgia"/>
              <a:sym typeface="Georgia"/>
            </a:endParaRPr>
          </a:p>
        </p:txBody>
      </p:sp>
      <p:grpSp>
        <p:nvGrpSpPr>
          <p:cNvPr id="1009" name="Google Shape;1009;p153"/>
          <p:cNvGrpSpPr/>
          <p:nvPr/>
        </p:nvGrpSpPr>
        <p:grpSpPr>
          <a:xfrm>
            <a:off x="4641537" y="0"/>
            <a:ext cx="4502467" cy="5143499"/>
            <a:chOff x="6176962" y="857250"/>
            <a:chExt cx="4502467" cy="5143499"/>
          </a:xfrm>
        </p:grpSpPr>
        <p:sp>
          <p:nvSpPr>
            <p:cNvPr id="1010" name="Google Shape;1010;p153"/>
            <p:cNvSpPr/>
            <p:nvPr/>
          </p:nvSpPr>
          <p:spPr>
            <a:xfrm>
              <a:off x="6176962" y="3460432"/>
              <a:ext cx="2248852" cy="1123950"/>
            </a:xfrm>
            <a:custGeom>
              <a:avLst/>
              <a:gdLst/>
              <a:ahLst/>
              <a:cxnLst/>
              <a:rect l="l" t="t" r="r" b="b"/>
              <a:pathLst>
                <a:path w="2248852" h="1123950" extrusionOk="0">
                  <a:moveTo>
                    <a:pt x="1124902" y="0"/>
                  </a:moveTo>
                  <a:lnTo>
                    <a:pt x="1124902" y="0"/>
                  </a:lnTo>
                  <a:lnTo>
                    <a:pt x="1124902" y="0"/>
                  </a:lnTo>
                  <a:cubicBezTo>
                    <a:pt x="503873" y="0"/>
                    <a:pt x="0" y="502920"/>
                    <a:pt x="0" y="1123950"/>
                  </a:cubicBezTo>
                  <a:lnTo>
                    <a:pt x="0" y="1123950"/>
                  </a:lnTo>
                  <a:lnTo>
                    <a:pt x="485775" y="1123950"/>
                  </a:lnTo>
                  <a:lnTo>
                    <a:pt x="485775" y="1123950"/>
                  </a:lnTo>
                  <a:lnTo>
                    <a:pt x="2248852" y="1123950"/>
                  </a:lnTo>
                  <a:lnTo>
                    <a:pt x="2248852" y="0"/>
                  </a:lnTo>
                  <a:lnTo>
                    <a:pt x="1124902"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11" name="Google Shape;1011;p153"/>
            <p:cNvSpPr/>
            <p:nvPr/>
          </p:nvSpPr>
          <p:spPr>
            <a:xfrm>
              <a:off x="9552622" y="2323147"/>
              <a:ext cx="1124902" cy="3677602"/>
            </a:xfrm>
            <a:custGeom>
              <a:avLst/>
              <a:gdLst/>
              <a:ahLst/>
              <a:cxnLst/>
              <a:rect l="l" t="t" r="r" b="b"/>
              <a:pathLst>
                <a:path w="1124902" h="3677602" extrusionOk="0">
                  <a:moveTo>
                    <a:pt x="0" y="0"/>
                  </a:moveTo>
                  <a:lnTo>
                    <a:pt x="1124902" y="0"/>
                  </a:lnTo>
                  <a:lnTo>
                    <a:pt x="1124902" y="3677603"/>
                  </a:lnTo>
                  <a:lnTo>
                    <a:pt x="0" y="3677603"/>
                  </a:lnTo>
                  <a:lnTo>
                    <a:pt x="0"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012" name="Google Shape;1012;p153"/>
            <p:cNvGrpSpPr/>
            <p:nvPr/>
          </p:nvGrpSpPr>
          <p:grpSpPr>
            <a:xfrm>
              <a:off x="6177915" y="857250"/>
              <a:ext cx="4501514" cy="5143499"/>
              <a:chOff x="6177915" y="857250"/>
              <a:chExt cx="4501514" cy="5143499"/>
            </a:xfrm>
          </p:grpSpPr>
          <p:sp>
            <p:nvSpPr>
              <p:cNvPr id="1013" name="Google Shape;1013;p153"/>
              <p:cNvSpPr/>
              <p:nvPr/>
            </p:nvSpPr>
            <p:spPr>
              <a:xfrm>
                <a:off x="7300912" y="4580572"/>
                <a:ext cx="2250757" cy="561022"/>
              </a:xfrm>
              <a:custGeom>
                <a:avLst/>
                <a:gdLst/>
                <a:ahLst/>
                <a:cxnLst/>
                <a:rect l="l" t="t" r="r" b="b"/>
                <a:pathLst>
                  <a:path w="2250757" h="561022" extrusionOk="0">
                    <a:moveTo>
                      <a:pt x="0" y="0"/>
                    </a:moveTo>
                    <a:lnTo>
                      <a:pt x="2250758" y="0"/>
                    </a:lnTo>
                    <a:lnTo>
                      <a:pt x="2250758" y="561022"/>
                    </a:lnTo>
                    <a:lnTo>
                      <a:pt x="0" y="561022"/>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014" name="Google Shape;1014;p153"/>
              <p:cNvGrpSpPr/>
              <p:nvPr/>
            </p:nvGrpSpPr>
            <p:grpSpPr>
              <a:xfrm>
                <a:off x="8426767" y="2335529"/>
                <a:ext cx="1124902" cy="2249805"/>
                <a:chOff x="8426767" y="2335529"/>
                <a:chExt cx="1124902" cy="2249805"/>
              </a:xfrm>
            </p:grpSpPr>
            <p:sp>
              <p:nvSpPr>
                <p:cNvPr id="1015" name="Google Shape;1015;p153"/>
                <p:cNvSpPr/>
                <p:nvPr/>
              </p:nvSpPr>
              <p:spPr>
                <a:xfrm>
                  <a:off x="8426767" y="2335529"/>
                  <a:ext cx="1124902" cy="1124902"/>
                </a:xfrm>
                <a:custGeom>
                  <a:avLst/>
                  <a:gdLst/>
                  <a:ahLst/>
                  <a:cxnLst/>
                  <a:rect l="l" t="t" r="r" b="b"/>
                  <a:pathLst>
                    <a:path w="1124902" h="1124902" extrusionOk="0">
                      <a:moveTo>
                        <a:pt x="0" y="0"/>
                      </a:moveTo>
                      <a:lnTo>
                        <a:pt x="1124902" y="0"/>
                      </a:lnTo>
                      <a:lnTo>
                        <a:pt x="1124902" y="1124902"/>
                      </a:lnTo>
                      <a:lnTo>
                        <a:pt x="0" y="1124902"/>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16" name="Google Shape;1016;p153"/>
                <p:cNvSpPr/>
                <p:nvPr/>
              </p:nvSpPr>
              <p:spPr>
                <a:xfrm>
                  <a:off x="8427719" y="2336482"/>
                  <a:ext cx="1123950" cy="1124902"/>
                </a:xfrm>
                <a:custGeom>
                  <a:avLst/>
                  <a:gdLst/>
                  <a:ahLst/>
                  <a:cxnLst/>
                  <a:rect l="l" t="t" r="r" b="b"/>
                  <a:pathLst>
                    <a:path w="1123950" h="1124902" extrusionOk="0">
                      <a:moveTo>
                        <a:pt x="1123950" y="1123950"/>
                      </a:moveTo>
                      <a:lnTo>
                        <a:pt x="1122998" y="1065848"/>
                      </a:lnTo>
                      <a:lnTo>
                        <a:pt x="1118235" y="1008698"/>
                      </a:lnTo>
                      <a:lnTo>
                        <a:pt x="1111568" y="952500"/>
                      </a:lnTo>
                      <a:lnTo>
                        <a:pt x="1102043" y="897255"/>
                      </a:lnTo>
                      <a:lnTo>
                        <a:pt x="1089660" y="842963"/>
                      </a:lnTo>
                      <a:lnTo>
                        <a:pt x="1074420" y="789622"/>
                      </a:lnTo>
                      <a:lnTo>
                        <a:pt x="1056323" y="737235"/>
                      </a:lnTo>
                      <a:lnTo>
                        <a:pt x="1036320" y="685800"/>
                      </a:lnTo>
                      <a:lnTo>
                        <a:pt x="1013460" y="636270"/>
                      </a:lnTo>
                      <a:lnTo>
                        <a:pt x="988695" y="587693"/>
                      </a:lnTo>
                      <a:lnTo>
                        <a:pt x="962025" y="541020"/>
                      </a:lnTo>
                      <a:lnTo>
                        <a:pt x="932498" y="495300"/>
                      </a:lnTo>
                      <a:lnTo>
                        <a:pt x="901065" y="451485"/>
                      </a:lnTo>
                      <a:lnTo>
                        <a:pt x="867728" y="408622"/>
                      </a:lnTo>
                      <a:lnTo>
                        <a:pt x="832485" y="367665"/>
                      </a:lnTo>
                      <a:lnTo>
                        <a:pt x="795338" y="328613"/>
                      </a:lnTo>
                      <a:lnTo>
                        <a:pt x="756285" y="291465"/>
                      </a:lnTo>
                      <a:lnTo>
                        <a:pt x="715328" y="256222"/>
                      </a:lnTo>
                      <a:lnTo>
                        <a:pt x="672465" y="222885"/>
                      </a:lnTo>
                      <a:lnTo>
                        <a:pt x="628650" y="191452"/>
                      </a:lnTo>
                      <a:lnTo>
                        <a:pt x="582930" y="161925"/>
                      </a:lnTo>
                      <a:lnTo>
                        <a:pt x="536257" y="135255"/>
                      </a:lnTo>
                      <a:lnTo>
                        <a:pt x="487680" y="110490"/>
                      </a:lnTo>
                      <a:lnTo>
                        <a:pt x="438150" y="87630"/>
                      </a:lnTo>
                      <a:lnTo>
                        <a:pt x="386715" y="67627"/>
                      </a:lnTo>
                      <a:lnTo>
                        <a:pt x="334328" y="49530"/>
                      </a:lnTo>
                      <a:lnTo>
                        <a:pt x="280988" y="34290"/>
                      </a:lnTo>
                      <a:lnTo>
                        <a:pt x="226695" y="21908"/>
                      </a:lnTo>
                      <a:lnTo>
                        <a:pt x="171450" y="12383"/>
                      </a:lnTo>
                      <a:lnTo>
                        <a:pt x="115253" y="5715"/>
                      </a:lnTo>
                      <a:lnTo>
                        <a:pt x="58103" y="952"/>
                      </a:lnTo>
                      <a:lnTo>
                        <a:pt x="0" y="0"/>
                      </a:lnTo>
                      <a:lnTo>
                        <a:pt x="0" y="1124902"/>
                      </a:lnTo>
                      <a:lnTo>
                        <a:pt x="1123950" y="1124902"/>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17" name="Google Shape;1017;p153"/>
                <p:cNvSpPr/>
                <p:nvPr/>
              </p:nvSpPr>
              <p:spPr>
                <a:xfrm>
                  <a:off x="8426767" y="3460432"/>
                  <a:ext cx="1124902" cy="1124902"/>
                </a:xfrm>
                <a:custGeom>
                  <a:avLst/>
                  <a:gdLst/>
                  <a:ahLst/>
                  <a:cxnLst/>
                  <a:rect l="l" t="t" r="r" b="b"/>
                  <a:pathLst>
                    <a:path w="1124902" h="1124902" extrusionOk="0">
                      <a:moveTo>
                        <a:pt x="0" y="0"/>
                      </a:moveTo>
                      <a:lnTo>
                        <a:pt x="1124902" y="0"/>
                      </a:lnTo>
                      <a:lnTo>
                        <a:pt x="1124902" y="1124903"/>
                      </a:lnTo>
                      <a:lnTo>
                        <a:pt x="0" y="1124903"/>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18" name="Google Shape;1018;p153"/>
                <p:cNvSpPr/>
                <p:nvPr/>
              </p:nvSpPr>
              <p:spPr>
                <a:xfrm>
                  <a:off x="8427719" y="3460432"/>
                  <a:ext cx="1123950" cy="1123950"/>
                </a:xfrm>
                <a:custGeom>
                  <a:avLst/>
                  <a:gdLst/>
                  <a:ahLst/>
                  <a:cxnLst/>
                  <a:rect l="l" t="t" r="r" b="b"/>
                  <a:pathLst>
                    <a:path w="1123950" h="1123950" extrusionOk="0">
                      <a:moveTo>
                        <a:pt x="1123950" y="0"/>
                      </a:moveTo>
                      <a:lnTo>
                        <a:pt x="1122998" y="58103"/>
                      </a:lnTo>
                      <a:lnTo>
                        <a:pt x="1118235" y="115253"/>
                      </a:lnTo>
                      <a:lnTo>
                        <a:pt x="1111568" y="171450"/>
                      </a:lnTo>
                      <a:lnTo>
                        <a:pt x="1102043" y="226695"/>
                      </a:lnTo>
                      <a:lnTo>
                        <a:pt x="1089660" y="280988"/>
                      </a:lnTo>
                      <a:lnTo>
                        <a:pt x="1074420" y="334328"/>
                      </a:lnTo>
                      <a:lnTo>
                        <a:pt x="1056323" y="386715"/>
                      </a:lnTo>
                      <a:lnTo>
                        <a:pt x="1036320" y="438150"/>
                      </a:lnTo>
                      <a:lnTo>
                        <a:pt x="1013460" y="487680"/>
                      </a:lnTo>
                      <a:lnTo>
                        <a:pt x="988695" y="536258"/>
                      </a:lnTo>
                      <a:lnTo>
                        <a:pt x="962025" y="582930"/>
                      </a:lnTo>
                      <a:lnTo>
                        <a:pt x="932498" y="628650"/>
                      </a:lnTo>
                      <a:lnTo>
                        <a:pt x="901065" y="672465"/>
                      </a:lnTo>
                      <a:lnTo>
                        <a:pt x="867728" y="715328"/>
                      </a:lnTo>
                      <a:lnTo>
                        <a:pt x="832485" y="756285"/>
                      </a:lnTo>
                      <a:lnTo>
                        <a:pt x="795338" y="795338"/>
                      </a:lnTo>
                      <a:lnTo>
                        <a:pt x="756285" y="832485"/>
                      </a:lnTo>
                      <a:lnTo>
                        <a:pt x="715328" y="867728"/>
                      </a:lnTo>
                      <a:lnTo>
                        <a:pt x="672465" y="901065"/>
                      </a:lnTo>
                      <a:lnTo>
                        <a:pt x="628650" y="932498"/>
                      </a:lnTo>
                      <a:lnTo>
                        <a:pt x="582930" y="962025"/>
                      </a:lnTo>
                      <a:lnTo>
                        <a:pt x="536257" y="988695"/>
                      </a:lnTo>
                      <a:lnTo>
                        <a:pt x="487680" y="1013460"/>
                      </a:lnTo>
                      <a:lnTo>
                        <a:pt x="438150" y="1036320"/>
                      </a:lnTo>
                      <a:lnTo>
                        <a:pt x="386715" y="1056323"/>
                      </a:lnTo>
                      <a:lnTo>
                        <a:pt x="334328" y="1074420"/>
                      </a:lnTo>
                      <a:lnTo>
                        <a:pt x="280988" y="1089660"/>
                      </a:lnTo>
                      <a:lnTo>
                        <a:pt x="226695" y="1102043"/>
                      </a:lnTo>
                      <a:lnTo>
                        <a:pt x="171450" y="1111568"/>
                      </a:lnTo>
                      <a:lnTo>
                        <a:pt x="115253" y="1118235"/>
                      </a:lnTo>
                      <a:lnTo>
                        <a:pt x="58103" y="1122998"/>
                      </a:lnTo>
                      <a:lnTo>
                        <a:pt x="0" y="1123950"/>
                      </a:lnTo>
                      <a:lnTo>
                        <a:pt x="0" y="0"/>
                      </a:lnTo>
                      <a:lnTo>
                        <a:pt x="112395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019" name="Google Shape;1019;p153"/>
              <p:cNvGrpSpPr/>
              <p:nvPr/>
            </p:nvGrpSpPr>
            <p:grpSpPr>
              <a:xfrm>
                <a:off x="7302817" y="2335529"/>
                <a:ext cx="2249804" cy="2807018"/>
                <a:chOff x="7302817" y="2335529"/>
                <a:chExt cx="2249804" cy="2807018"/>
              </a:xfrm>
            </p:grpSpPr>
            <p:grpSp>
              <p:nvGrpSpPr>
                <p:cNvPr id="1020" name="Google Shape;1020;p153"/>
                <p:cNvGrpSpPr/>
                <p:nvPr/>
              </p:nvGrpSpPr>
              <p:grpSpPr>
                <a:xfrm>
                  <a:off x="7302817" y="2711767"/>
                  <a:ext cx="2248852" cy="2430780"/>
                  <a:chOff x="7302817" y="2711767"/>
                  <a:chExt cx="2248852" cy="2430780"/>
                </a:xfrm>
              </p:grpSpPr>
              <p:sp>
                <p:nvSpPr>
                  <p:cNvPr id="1021" name="Google Shape;1021;p153"/>
                  <p:cNvSpPr/>
                  <p:nvPr/>
                </p:nvSpPr>
                <p:spPr>
                  <a:xfrm>
                    <a:off x="8427719" y="4369117"/>
                    <a:ext cx="933450" cy="557212"/>
                  </a:xfrm>
                  <a:custGeom>
                    <a:avLst/>
                    <a:gdLst/>
                    <a:ahLst/>
                    <a:cxnLst/>
                    <a:rect l="l" t="t" r="r" b="b"/>
                    <a:pathLst>
                      <a:path w="933450" h="557212" extrusionOk="0">
                        <a:moveTo>
                          <a:pt x="0" y="0"/>
                        </a:moveTo>
                        <a:lnTo>
                          <a:pt x="0" y="557213"/>
                        </a:lnTo>
                        <a:lnTo>
                          <a:pt x="933450" y="557213"/>
                        </a:lnTo>
                        <a:lnTo>
                          <a:pt x="256223" y="0"/>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22" name="Google Shape;1022;p153"/>
                  <p:cNvSpPr/>
                  <p:nvPr/>
                </p:nvSpPr>
                <p:spPr>
                  <a:xfrm>
                    <a:off x="8549640" y="2711767"/>
                    <a:ext cx="140969" cy="140970"/>
                  </a:xfrm>
                  <a:custGeom>
                    <a:avLst/>
                    <a:gdLst/>
                    <a:ahLst/>
                    <a:cxnLst/>
                    <a:rect l="l" t="t" r="r" b="b"/>
                    <a:pathLst>
                      <a:path w="140969" h="140970" extrusionOk="0">
                        <a:moveTo>
                          <a:pt x="140970" y="70485"/>
                        </a:moveTo>
                        <a:cubicBezTo>
                          <a:pt x="140970" y="109413"/>
                          <a:pt x="109413" y="140970"/>
                          <a:pt x="70485" y="140970"/>
                        </a:cubicBezTo>
                        <a:cubicBezTo>
                          <a:pt x="31557" y="140970"/>
                          <a:pt x="0" y="109413"/>
                          <a:pt x="0" y="70485"/>
                        </a:cubicBezTo>
                        <a:cubicBezTo>
                          <a:pt x="0" y="31557"/>
                          <a:pt x="31557" y="0"/>
                          <a:pt x="70485" y="0"/>
                        </a:cubicBezTo>
                        <a:cubicBezTo>
                          <a:pt x="109413" y="0"/>
                          <a:pt x="140970" y="31557"/>
                          <a:pt x="140970" y="70485"/>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23" name="Google Shape;1023;p153"/>
                  <p:cNvSpPr/>
                  <p:nvPr/>
                </p:nvSpPr>
                <p:spPr>
                  <a:xfrm>
                    <a:off x="7302817" y="4927282"/>
                    <a:ext cx="2248852" cy="215265"/>
                  </a:xfrm>
                  <a:custGeom>
                    <a:avLst/>
                    <a:gdLst/>
                    <a:ahLst/>
                    <a:cxnLst/>
                    <a:rect l="l" t="t" r="r" b="b"/>
                    <a:pathLst>
                      <a:path w="2248852" h="215265" extrusionOk="0">
                        <a:moveTo>
                          <a:pt x="2058352" y="0"/>
                        </a:moveTo>
                        <a:lnTo>
                          <a:pt x="151447" y="0"/>
                        </a:lnTo>
                        <a:cubicBezTo>
                          <a:pt x="31432" y="0"/>
                          <a:pt x="0" y="96203"/>
                          <a:pt x="0" y="215265"/>
                        </a:cubicBezTo>
                        <a:lnTo>
                          <a:pt x="2248852" y="215265"/>
                        </a:lnTo>
                        <a:cubicBezTo>
                          <a:pt x="2248852" y="96203"/>
                          <a:pt x="2178368" y="0"/>
                          <a:pt x="2058352" y="0"/>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24" name="Google Shape;1024;p153"/>
                  <p:cNvSpPr/>
                  <p:nvPr/>
                </p:nvSpPr>
                <p:spPr>
                  <a:xfrm>
                    <a:off x="7850505" y="4098607"/>
                    <a:ext cx="578167" cy="126682"/>
                  </a:xfrm>
                  <a:custGeom>
                    <a:avLst/>
                    <a:gdLst/>
                    <a:ahLst/>
                    <a:cxnLst/>
                    <a:rect l="l" t="t" r="r" b="b"/>
                    <a:pathLst>
                      <a:path w="578167" h="126682" extrusionOk="0">
                        <a:moveTo>
                          <a:pt x="0" y="0"/>
                        </a:moveTo>
                        <a:lnTo>
                          <a:pt x="578168" y="0"/>
                        </a:lnTo>
                        <a:lnTo>
                          <a:pt x="578168" y="126682"/>
                        </a:lnTo>
                        <a:lnTo>
                          <a:pt x="0" y="126682"/>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25" name="Google Shape;1025;p153"/>
                  <p:cNvSpPr/>
                  <p:nvPr/>
                </p:nvSpPr>
                <p:spPr>
                  <a:xfrm>
                    <a:off x="8041005" y="4225290"/>
                    <a:ext cx="196215" cy="126682"/>
                  </a:xfrm>
                  <a:custGeom>
                    <a:avLst/>
                    <a:gdLst/>
                    <a:ahLst/>
                    <a:cxnLst/>
                    <a:rect l="l" t="t" r="r" b="b"/>
                    <a:pathLst>
                      <a:path w="196215" h="126682" extrusionOk="0">
                        <a:moveTo>
                          <a:pt x="0" y="0"/>
                        </a:moveTo>
                        <a:lnTo>
                          <a:pt x="196215" y="0"/>
                        </a:lnTo>
                        <a:lnTo>
                          <a:pt x="196215" y="126682"/>
                        </a:lnTo>
                        <a:lnTo>
                          <a:pt x="0" y="126682"/>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026" name="Google Shape;1026;p153"/>
                <p:cNvSpPr/>
                <p:nvPr/>
              </p:nvSpPr>
              <p:spPr>
                <a:xfrm>
                  <a:off x="8427719" y="2335529"/>
                  <a:ext cx="1124902" cy="2248852"/>
                </a:xfrm>
                <a:custGeom>
                  <a:avLst/>
                  <a:gdLst/>
                  <a:ahLst/>
                  <a:cxnLst/>
                  <a:rect l="l" t="t" r="r" b="b"/>
                  <a:pathLst>
                    <a:path w="1124902" h="2248852" extrusionOk="0">
                      <a:moveTo>
                        <a:pt x="639128" y="1124902"/>
                      </a:moveTo>
                      <a:lnTo>
                        <a:pt x="638175" y="1157288"/>
                      </a:lnTo>
                      <a:lnTo>
                        <a:pt x="635318" y="1189673"/>
                      </a:lnTo>
                      <a:lnTo>
                        <a:pt x="631507" y="1222058"/>
                      </a:lnTo>
                      <a:lnTo>
                        <a:pt x="625793" y="1253490"/>
                      </a:lnTo>
                      <a:lnTo>
                        <a:pt x="618173" y="1283970"/>
                      </a:lnTo>
                      <a:lnTo>
                        <a:pt x="610553" y="1314450"/>
                      </a:lnTo>
                      <a:lnTo>
                        <a:pt x="600075" y="1343977"/>
                      </a:lnTo>
                      <a:lnTo>
                        <a:pt x="588645" y="1373505"/>
                      </a:lnTo>
                      <a:lnTo>
                        <a:pt x="575310" y="1401127"/>
                      </a:lnTo>
                      <a:lnTo>
                        <a:pt x="561975" y="1428750"/>
                      </a:lnTo>
                      <a:lnTo>
                        <a:pt x="545782" y="1455420"/>
                      </a:lnTo>
                      <a:lnTo>
                        <a:pt x="529590" y="1481138"/>
                      </a:lnTo>
                      <a:lnTo>
                        <a:pt x="511493" y="1506855"/>
                      </a:lnTo>
                      <a:lnTo>
                        <a:pt x="493395" y="1530668"/>
                      </a:lnTo>
                      <a:lnTo>
                        <a:pt x="472440" y="1553527"/>
                      </a:lnTo>
                      <a:lnTo>
                        <a:pt x="451485" y="1575435"/>
                      </a:lnTo>
                      <a:lnTo>
                        <a:pt x="429578" y="1597343"/>
                      </a:lnTo>
                      <a:lnTo>
                        <a:pt x="406718" y="1617345"/>
                      </a:lnTo>
                      <a:lnTo>
                        <a:pt x="381953" y="1636395"/>
                      </a:lnTo>
                      <a:lnTo>
                        <a:pt x="357188" y="1653540"/>
                      </a:lnTo>
                      <a:lnTo>
                        <a:pt x="331470" y="1670685"/>
                      </a:lnTo>
                      <a:lnTo>
                        <a:pt x="304800" y="1685925"/>
                      </a:lnTo>
                      <a:lnTo>
                        <a:pt x="277178" y="1700213"/>
                      </a:lnTo>
                      <a:lnTo>
                        <a:pt x="248603" y="1712595"/>
                      </a:lnTo>
                      <a:lnTo>
                        <a:pt x="220028" y="1724025"/>
                      </a:lnTo>
                      <a:lnTo>
                        <a:pt x="190500" y="1734502"/>
                      </a:lnTo>
                      <a:lnTo>
                        <a:pt x="160020" y="1743075"/>
                      </a:lnTo>
                      <a:lnTo>
                        <a:pt x="128588" y="1749743"/>
                      </a:lnTo>
                      <a:lnTo>
                        <a:pt x="97155" y="1755458"/>
                      </a:lnTo>
                      <a:lnTo>
                        <a:pt x="65723" y="1759268"/>
                      </a:lnTo>
                      <a:lnTo>
                        <a:pt x="33338" y="1762125"/>
                      </a:lnTo>
                      <a:lnTo>
                        <a:pt x="0" y="1763077"/>
                      </a:lnTo>
                      <a:lnTo>
                        <a:pt x="0" y="2248853"/>
                      </a:lnTo>
                      <a:lnTo>
                        <a:pt x="58103" y="2247900"/>
                      </a:lnTo>
                      <a:lnTo>
                        <a:pt x="115253" y="2243138"/>
                      </a:lnTo>
                      <a:lnTo>
                        <a:pt x="171450" y="2236470"/>
                      </a:lnTo>
                      <a:lnTo>
                        <a:pt x="226695" y="2225993"/>
                      </a:lnTo>
                      <a:lnTo>
                        <a:pt x="281940" y="2213610"/>
                      </a:lnTo>
                      <a:lnTo>
                        <a:pt x="334328" y="2198370"/>
                      </a:lnTo>
                      <a:lnTo>
                        <a:pt x="386715" y="2181225"/>
                      </a:lnTo>
                      <a:lnTo>
                        <a:pt x="438150" y="2161223"/>
                      </a:lnTo>
                      <a:lnTo>
                        <a:pt x="487680" y="2138363"/>
                      </a:lnTo>
                      <a:lnTo>
                        <a:pt x="536257" y="2113598"/>
                      </a:lnTo>
                      <a:lnTo>
                        <a:pt x="583882" y="2085975"/>
                      </a:lnTo>
                      <a:lnTo>
                        <a:pt x="628650" y="2057400"/>
                      </a:lnTo>
                      <a:lnTo>
                        <a:pt x="673418" y="2025968"/>
                      </a:lnTo>
                      <a:lnTo>
                        <a:pt x="715328" y="1992630"/>
                      </a:lnTo>
                      <a:lnTo>
                        <a:pt x="756285" y="1957388"/>
                      </a:lnTo>
                      <a:lnTo>
                        <a:pt x="795338" y="1919288"/>
                      </a:lnTo>
                      <a:lnTo>
                        <a:pt x="832485" y="1880235"/>
                      </a:lnTo>
                      <a:lnTo>
                        <a:pt x="867728" y="1839277"/>
                      </a:lnTo>
                      <a:lnTo>
                        <a:pt x="901065" y="1797368"/>
                      </a:lnTo>
                      <a:lnTo>
                        <a:pt x="932498" y="1753552"/>
                      </a:lnTo>
                      <a:lnTo>
                        <a:pt x="962025" y="1707833"/>
                      </a:lnTo>
                      <a:lnTo>
                        <a:pt x="988695" y="1661160"/>
                      </a:lnTo>
                      <a:lnTo>
                        <a:pt x="1014413" y="1611630"/>
                      </a:lnTo>
                      <a:lnTo>
                        <a:pt x="1036320" y="1562100"/>
                      </a:lnTo>
                      <a:lnTo>
                        <a:pt x="1056323" y="1511618"/>
                      </a:lnTo>
                      <a:lnTo>
                        <a:pt x="1074420" y="1458277"/>
                      </a:lnTo>
                      <a:lnTo>
                        <a:pt x="1089660" y="1405890"/>
                      </a:lnTo>
                      <a:lnTo>
                        <a:pt x="1102043" y="1350645"/>
                      </a:lnTo>
                      <a:lnTo>
                        <a:pt x="1111568" y="1295400"/>
                      </a:lnTo>
                      <a:lnTo>
                        <a:pt x="1119188" y="1239202"/>
                      </a:lnTo>
                      <a:lnTo>
                        <a:pt x="1123950" y="1182052"/>
                      </a:lnTo>
                      <a:lnTo>
                        <a:pt x="1124903" y="1124902"/>
                      </a:lnTo>
                      <a:lnTo>
                        <a:pt x="1124903" y="1124902"/>
                      </a:lnTo>
                      <a:lnTo>
                        <a:pt x="1123950" y="1066800"/>
                      </a:lnTo>
                      <a:lnTo>
                        <a:pt x="1119188" y="1009650"/>
                      </a:lnTo>
                      <a:lnTo>
                        <a:pt x="1111568" y="953453"/>
                      </a:lnTo>
                      <a:lnTo>
                        <a:pt x="1102043" y="898208"/>
                      </a:lnTo>
                      <a:lnTo>
                        <a:pt x="1089660" y="843915"/>
                      </a:lnTo>
                      <a:lnTo>
                        <a:pt x="1074420" y="790575"/>
                      </a:lnTo>
                      <a:lnTo>
                        <a:pt x="1056323" y="738188"/>
                      </a:lnTo>
                      <a:lnTo>
                        <a:pt x="1036320" y="686753"/>
                      </a:lnTo>
                      <a:lnTo>
                        <a:pt x="1014413" y="637223"/>
                      </a:lnTo>
                      <a:lnTo>
                        <a:pt x="988695" y="588645"/>
                      </a:lnTo>
                      <a:lnTo>
                        <a:pt x="962025" y="541020"/>
                      </a:lnTo>
                      <a:lnTo>
                        <a:pt x="932498" y="496253"/>
                      </a:lnTo>
                      <a:lnTo>
                        <a:pt x="901065" y="451485"/>
                      </a:lnTo>
                      <a:lnTo>
                        <a:pt x="867728" y="409575"/>
                      </a:lnTo>
                      <a:lnTo>
                        <a:pt x="832485" y="368617"/>
                      </a:lnTo>
                      <a:lnTo>
                        <a:pt x="795338" y="329565"/>
                      </a:lnTo>
                      <a:lnTo>
                        <a:pt x="756285" y="292417"/>
                      </a:lnTo>
                      <a:lnTo>
                        <a:pt x="715328" y="256223"/>
                      </a:lnTo>
                      <a:lnTo>
                        <a:pt x="673418" y="223838"/>
                      </a:lnTo>
                      <a:lnTo>
                        <a:pt x="628650" y="191453"/>
                      </a:lnTo>
                      <a:lnTo>
                        <a:pt x="583882" y="162878"/>
                      </a:lnTo>
                      <a:lnTo>
                        <a:pt x="536257" y="136208"/>
                      </a:lnTo>
                      <a:lnTo>
                        <a:pt x="487680" y="110490"/>
                      </a:lnTo>
                      <a:lnTo>
                        <a:pt x="438150" y="88583"/>
                      </a:lnTo>
                      <a:lnTo>
                        <a:pt x="386715" y="68580"/>
                      </a:lnTo>
                      <a:lnTo>
                        <a:pt x="334328" y="50483"/>
                      </a:lnTo>
                      <a:lnTo>
                        <a:pt x="281940" y="35242"/>
                      </a:lnTo>
                      <a:lnTo>
                        <a:pt x="226695" y="22860"/>
                      </a:lnTo>
                      <a:lnTo>
                        <a:pt x="171450" y="12383"/>
                      </a:lnTo>
                      <a:lnTo>
                        <a:pt x="115253" y="5715"/>
                      </a:lnTo>
                      <a:lnTo>
                        <a:pt x="58103" y="953"/>
                      </a:lnTo>
                      <a:lnTo>
                        <a:pt x="0" y="0"/>
                      </a:lnTo>
                      <a:lnTo>
                        <a:pt x="0" y="485775"/>
                      </a:lnTo>
                      <a:lnTo>
                        <a:pt x="33338" y="486728"/>
                      </a:lnTo>
                      <a:lnTo>
                        <a:pt x="65723" y="489585"/>
                      </a:lnTo>
                      <a:lnTo>
                        <a:pt x="97155" y="493395"/>
                      </a:lnTo>
                      <a:lnTo>
                        <a:pt x="128588" y="499110"/>
                      </a:lnTo>
                      <a:lnTo>
                        <a:pt x="160020" y="506730"/>
                      </a:lnTo>
                      <a:lnTo>
                        <a:pt x="190500" y="514350"/>
                      </a:lnTo>
                      <a:lnTo>
                        <a:pt x="220028" y="524828"/>
                      </a:lnTo>
                      <a:lnTo>
                        <a:pt x="248603" y="536258"/>
                      </a:lnTo>
                      <a:lnTo>
                        <a:pt x="277178" y="548640"/>
                      </a:lnTo>
                      <a:lnTo>
                        <a:pt x="304800" y="562928"/>
                      </a:lnTo>
                      <a:lnTo>
                        <a:pt x="331470" y="578168"/>
                      </a:lnTo>
                      <a:lnTo>
                        <a:pt x="357188" y="595313"/>
                      </a:lnTo>
                      <a:lnTo>
                        <a:pt x="381953" y="612458"/>
                      </a:lnTo>
                      <a:lnTo>
                        <a:pt x="406718" y="631508"/>
                      </a:lnTo>
                      <a:lnTo>
                        <a:pt x="429578" y="652463"/>
                      </a:lnTo>
                      <a:lnTo>
                        <a:pt x="451485" y="673418"/>
                      </a:lnTo>
                      <a:lnTo>
                        <a:pt x="472440" y="695325"/>
                      </a:lnTo>
                      <a:lnTo>
                        <a:pt x="493395" y="718185"/>
                      </a:lnTo>
                      <a:lnTo>
                        <a:pt x="511493" y="741998"/>
                      </a:lnTo>
                      <a:lnTo>
                        <a:pt x="529590" y="767715"/>
                      </a:lnTo>
                      <a:lnTo>
                        <a:pt x="545782" y="793433"/>
                      </a:lnTo>
                      <a:lnTo>
                        <a:pt x="561975" y="820103"/>
                      </a:lnTo>
                      <a:lnTo>
                        <a:pt x="575310" y="847725"/>
                      </a:lnTo>
                      <a:lnTo>
                        <a:pt x="588645" y="876300"/>
                      </a:lnTo>
                      <a:lnTo>
                        <a:pt x="600075" y="904875"/>
                      </a:lnTo>
                      <a:lnTo>
                        <a:pt x="610553" y="934403"/>
                      </a:lnTo>
                      <a:lnTo>
                        <a:pt x="618173" y="964883"/>
                      </a:lnTo>
                      <a:lnTo>
                        <a:pt x="625793" y="996315"/>
                      </a:lnTo>
                      <a:lnTo>
                        <a:pt x="631507" y="1026795"/>
                      </a:lnTo>
                      <a:lnTo>
                        <a:pt x="635318" y="1059180"/>
                      </a:lnTo>
                      <a:lnTo>
                        <a:pt x="638175" y="1091565"/>
                      </a:lnTo>
                      <a:lnTo>
                        <a:pt x="639128" y="1124902"/>
                      </a:lnTo>
                    </a:path>
                  </a:pathLst>
                </a:custGeom>
                <a:solidFill>
                  <a:srgbClr val="E2758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027" name="Google Shape;1027;p153"/>
              <p:cNvGrpSpPr/>
              <p:nvPr/>
            </p:nvGrpSpPr>
            <p:grpSpPr>
              <a:xfrm>
                <a:off x="8138160" y="2335530"/>
                <a:ext cx="578167" cy="1209674"/>
                <a:chOff x="8138160" y="2335530"/>
                <a:chExt cx="578167" cy="1209674"/>
              </a:xfrm>
            </p:grpSpPr>
            <p:sp>
              <p:nvSpPr>
                <p:cNvPr id="1028" name="Google Shape;1028;p153"/>
                <p:cNvSpPr/>
                <p:nvPr/>
              </p:nvSpPr>
              <p:spPr>
                <a:xfrm>
                  <a:off x="8214360" y="2335530"/>
                  <a:ext cx="425767" cy="716279"/>
                </a:xfrm>
                <a:custGeom>
                  <a:avLst/>
                  <a:gdLst/>
                  <a:ahLst/>
                  <a:cxnLst/>
                  <a:rect l="l" t="t" r="r" b="b"/>
                  <a:pathLst>
                    <a:path w="425767" h="716279" extrusionOk="0">
                      <a:moveTo>
                        <a:pt x="0" y="0"/>
                      </a:moveTo>
                      <a:lnTo>
                        <a:pt x="425768" y="0"/>
                      </a:lnTo>
                      <a:lnTo>
                        <a:pt x="425768" y="716280"/>
                      </a:lnTo>
                      <a:lnTo>
                        <a:pt x="0" y="716280"/>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29" name="Google Shape;1029;p153"/>
                <p:cNvSpPr/>
                <p:nvPr/>
              </p:nvSpPr>
              <p:spPr>
                <a:xfrm>
                  <a:off x="8287702" y="3051810"/>
                  <a:ext cx="279082" cy="493394"/>
                </a:xfrm>
                <a:custGeom>
                  <a:avLst/>
                  <a:gdLst/>
                  <a:ahLst/>
                  <a:cxnLst/>
                  <a:rect l="l" t="t" r="r" b="b"/>
                  <a:pathLst>
                    <a:path w="279082" h="493394" extrusionOk="0">
                      <a:moveTo>
                        <a:pt x="0" y="0"/>
                      </a:moveTo>
                      <a:lnTo>
                        <a:pt x="279082" y="0"/>
                      </a:lnTo>
                      <a:lnTo>
                        <a:pt x="279082" y="493395"/>
                      </a:lnTo>
                      <a:lnTo>
                        <a:pt x="0" y="493395"/>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30" name="Google Shape;1030;p153"/>
                <p:cNvSpPr/>
                <p:nvPr/>
              </p:nvSpPr>
              <p:spPr>
                <a:xfrm>
                  <a:off x="8138160" y="3180397"/>
                  <a:ext cx="578167" cy="105727"/>
                </a:xfrm>
                <a:custGeom>
                  <a:avLst/>
                  <a:gdLst/>
                  <a:ahLst/>
                  <a:cxnLst/>
                  <a:rect l="l" t="t" r="r" b="b"/>
                  <a:pathLst>
                    <a:path w="578167" h="105727" extrusionOk="0">
                      <a:moveTo>
                        <a:pt x="0" y="0"/>
                      </a:moveTo>
                      <a:lnTo>
                        <a:pt x="578168" y="0"/>
                      </a:lnTo>
                      <a:lnTo>
                        <a:pt x="578168" y="105728"/>
                      </a:lnTo>
                      <a:lnTo>
                        <a:pt x="0" y="105728"/>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031" name="Google Shape;1031;p153"/>
              <p:cNvSpPr/>
              <p:nvPr/>
            </p:nvSpPr>
            <p:spPr>
              <a:xfrm>
                <a:off x="7300912" y="5141594"/>
                <a:ext cx="3367087" cy="859155"/>
              </a:xfrm>
              <a:custGeom>
                <a:avLst/>
                <a:gdLst/>
                <a:ahLst/>
                <a:cxnLst/>
                <a:rect l="l" t="t" r="r" b="b"/>
                <a:pathLst>
                  <a:path w="3367087" h="859155" extrusionOk="0">
                    <a:moveTo>
                      <a:pt x="0" y="0"/>
                    </a:moveTo>
                    <a:lnTo>
                      <a:pt x="3367088" y="0"/>
                    </a:lnTo>
                    <a:lnTo>
                      <a:pt x="3367088" y="859155"/>
                    </a:lnTo>
                    <a:lnTo>
                      <a:pt x="0" y="859155"/>
                    </a:lnTo>
                    <a:lnTo>
                      <a:pt x="0" y="0"/>
                    </a:lnTo>
                    <a:close/>
                  </a:path>
                </a:pathLst>
              </a:custGeom>
              <a:solidFill>
                <a:srgbClr val="4D4D4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32" name="Google Shape;1032;p153"/>
              <p:cNvSpPr/>
              <p:nvPr/>
            </p:nvSpPr>
            <p:spPr>
              <a:xfrm>
                <a:off x="8330564" y="3726180"/>
                <a:ext cx="192405" cy="191452"/>
              </a:xfrm>
              <a:custGeom>
                <a:avLst/>
                <a:gdLst/>
                <a:ahLst/>
                <a:cxnLst/>
                <a:rect l="l" t="t" r="r" b="b"/>
                <a:pathLst>
                  <a:path w="192405" h="191452" extrusionOk="0">
                    <a:moveTo>
                      <a:pt x="0" y="95250"/>
                    </a:moveTo>
                    <a:lnTo>
                      <a:pt x="61913" y="130492"/>
                    </a:lnTo>
                    <a:lnTo>
                      <a:pt x="96203" y="191452"/>
                    </a:lnTo>
                    <a:lnTo>
                      <a:pt x="131445" y="130492"/>
                    </a:lnTo>
                    <a:lnTo>
                      <a:pt x="192405" y="95250"/>
                    </a:lnTo>
                    <a:lnTo>
                      <a:pt x="131445" y="60960"/>
                    </a:lnTo>
                    <a:lnTo>
                      <a:pt x="96203" y="0"/>
                    </a:lnTo>
                    <a:lnTo>
                      <a:pt x="61913" y="60960"/>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033" name="Google Shape;1033;p153"/>
              <p:cNvGrpSpPr/>
              <p:nvPr/>
            </p:nvGrpSpPr>
            <p:grpSpPr>
              <a:xfrm>
                <a:off x="9551669" y="857250"/>
                <a:ext cx="1127760" cy="5143499"/>
                <a:chOff x="9551669" y="857250"/>
                <a:chExt cx="1127760" cy="5143499"/>
              </a:xfrm>
            </p:grpSpPr>
            <p:sp>
              <p:nvSpPr>
                <p:cNvPr id="1034" name="Google Shape;1034;p153"/>
                <p:cNvSpPr/>
                <p:nvPr/>
              </p:nvSpPr>
              <p:spPr>
                <a:xfrm>
                  <a:off x="9552622" y="857250"/>
                  <a:ext cx="1124902" cy="1478279"/>
                </a:xfrm>
                <a:custGeom>
                  <a:avLst/>
                  <a:gdLst/>
                  <a:ahLst/>
                  <a:cxnLst/>
                  <a:rect l="l" t="t" r="r" b="b"/>
                  <a:pathLst>
                    <a:path w="1124902" h="1478279" extrusionOk="0">
                      <a:moveTo>
                        <a:pt x="0" y="0"/>
                      </a:moveTo>
                      <a:lnTo>
                        <a:pt x="1124902" y="0"/>
                      </a:lnTo>
                      <a:lnTo>
                        <a:pt x="1124902" y="1478280"/>
                      </a:lnTo>
                      <a:lnTo>
                        <a:pt x="0" y="1478280"/>
                      </a:lnTo>
                      <a:lnTo>
                        <a:pt x="0" y="0"/>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35" name="Google Shape;1035;p153"/>
                <p:cNvSpPr/>
                <p:nvPr/>
              </p:nvSpPr>
              <p:spPr>
                <a:xfrm>
                  <a:off x="9552622" y="1211580"/>
                  <a:ext cx="1124902" cy="1123949"/>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36" name="Google Shape;1036;p153"/>
                <p:cNvSpPr/>
                <p:nvPr/>
              </p:nvSpPr>
              <p:spPr>
                <a:xfrm>
                  <a:off x="9552622" y="2335529"/>
                  <a:ext cx="1124902" cy="1124902"/>
                </a:xfrm>
                <a:custGeom>
                  <a:avLst/>
                  <a:gdLst/>
                  <a:ahLst/>
                  <a:cxnLst/>
                  <a:rect l="l" t="t" r="r" b="b"/>
                  <a:pathLst>
                    <a:path w="1124902" h="1124902" extrusionOk="0">
                      <a:moveTo>
                        <a:pt x="1124902" y="0"/>
                      </a:moveTo>
                      <a:lnTo>
                        <a:pt x="1124902" y="1124902"/>
                      </a:lnTo>
                      <a:lnTo>
                        <a:pt x="1066800" y="1122998"/>
                      </a:lnTo>
                      <a:lnTo>
                        <a:pt x="1009650" y="1119188"/>
                      </a:lnTo>
                      <a:lnTo>
                        <a:pt x="953452" y="1112520"/>
                      </a:lnTo>
                      <a:lnTo>
                        <a:pt x="898207" y="1102043"/>
                      </a:lnTo>
                      <a:lnTo>
                        <a:pt x="843915" y="1089660"/>
                      </a:lnTo>
                      <a:lnTo>
                        <a:pt x="790575" y="1074420"/>
                      </a:lnTo>
                      <a:lnTo>
                        <a:pt x="738188" y="1056323"/>
                      </a:lnTo>
                      <a:lnTo>
                        <a:pt x="686752" y="1036320"/>
                      </a:lnTo>
                      <a:lnTo>
                        <a:pt x="637222" y="1013460"/>
                      </a:lnTo>
                      <a:lnTo>
                        <a:pt x="588645" y="988695"/>
                      </a:lnTo>
                      <a:lnTo>
                        <a:pt x="541972" y="962025"/>
                      </a:lnTo>
                      <a:lnTo>
                        <a:pt x="496252" y="932498"/>
                      </a:lnTo>
                      <a:lnTo>
                        <a:pt x="452438" y="901065"/>
                      </a:lnTo>
                      <a:lnTo>
                        <a:pt x="409575" y="867728"/>
                      </a:lnTo>
                      <a:lnTo>
                        <a:pt x="368617" y="832485"/>
                      </a:lnTo>
                      <a:lnTo>
                        <a:pt x="329565" y="795338"/>
                      </a:lnTo>
                      <a:lnTo>
                        <a:pt x="292417" y="756285"/>
                      </a:lnTo>
                      <a:lnTo>
                        <a:pt x="257175" y="715328"/>
                      </a:lnTo>
                      <a:lnTo>
                        <a:pt x="223838" y="672465"/>
                      </a:lnTo>
                      <a:lnTo>
                        <a:pt x="192405" y="628650"/>
                      </a:lnTo>
                      <a:lnTo>
                        <a:pt x="162877" y="582930"/>
                      </a:lnTo>
                      <a:lnTo>
                        <a:pt x="136207" y="536258"/>
                      </a:lnTo>
                      <a:lnTo>
                        <a:pt x="111442" y="487680"/>
                      </a:lnTo>
                      <a:lnTo>
                        <a:pt x="88582" y="438150"/>
                      </a:lnTo>
                      <a:lnTo>
                        <a:pt x="68580" y="386715"/>
                      </a:lnTo>
                      <a:lnTo>
                        <a:pt x="50482" y="334328"/>
                      </a:lnTo>
                      <a:lnTo>
                        <a:pt x="35242" y="280988"/>
                      </a:lnTo>
                      <a:lnTo>
                        <a:pt x="22860" y="226695"/>
                      </a:lnTo>
                      <a:lnTo>
                        <a:pt x="12382" y="171450"/>
                      </a:lnTo>
                      <a:lnTo>
                        <a:pt x="5715" y="115253"/>
                      </a:lnTo>
                      <a:lnTo>
                        <a:pt x="1905" y="58103"/>
                      </a:lnTo>
                      <a:lnTo>
                        <a:pt x="0" y="0"/>
                      </a:lnTo>
                      <a:lnTo>
                        <a:pt x="1124902"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37" name="Google Shape;1037;p153"/>
                <p:cNvSpPr/>
                <p:nvPr/>
              </p:nvSpPr>
              <p:spPr>
                <a:xfrm>
                  <a:off x="10191750" y="2335529"/>
                  <a:ext cx="485775" cy="485775"/>
                </a:xfrm>
                <a:custGeom>
                  <a:avLst/>
                  <a:gdLst/>
                  <a:ahLst/>
                  <a:cxnLst/>
                  <a:rect l="l" t="t" r="r" b="b"/>
                  <a:pathLst>
                    <a:path w="485775" h="485775" extrusionOk="0">
                      <a:moveTo>
                        <a:pt x="485775" y="0"/>
                      </a:moveTo>
                      <a:lnTo>
                        <a:pt x="485775" y="485775"/>
                      </a:lnTo>
                      <a:lnTo>
                        <a:pt x="461010" y="484823"/>
                      </a:lnTo>
                      <a:lnTo>
                        <a:pt x="436245" y="482917"/>
                      </a:lnTo>
                      <a:lnTo>
                        <a:pt x="411480" y="480060"/>
                      </a:lnTo>
                      <a:lnTo>
                        <a:pt x="387668" y="475298"/>
                      </a:lnTo>
                      <a:lnTo>
                        <a:pt x="363855" y="469583"/>
                      </a:lnTo>
                      <a:lnTo>
                        <a:pt x="340995" y="462915"/>
                      </a:lnTo>
                      <a:lnTo>
                        <a:pt x="318135" y="455295"/>
                      </a:lnTo>
                      <a:lnTo>
                        <a:pt x="296227" y="446723"/>
                      </a:lnTo>
                      <a:lnTo>
                        <a:pt x="274320" y="437198"/>
                      </a:lnTo>
                      <a:lnTo>
                        <a:pt x="253365" y="426720"/>
                      </a:lnTo>
                      <a:lnTo>
                        <a:pt x="233363" y="415290"/>
                      </a:lnTo>
                      <a:lnTo>
                        <a:pt x="213360" y="402908"/>
                      </a:lnTo>
                      <a:lnTo>
                        <a:pt x="194310" y="389573"/>
                      </a:lnTo>
                      <a:lnTo>
                        <a:pt x="176213" y="375285"/>
                      </a:lnTo>
                      <a:lnTo>
                        <a:pt x="159068" y="360045"/>
                      </a:lnTo>
                      <a:lnTo>
                        <a:pt x="141923" y="343853"/>
                      </a:lnTo>
                      <a:lnTo>
                        <a:pt x="125730" y="326708"/>
                      </a:lnTo>
                      <a:lnTo>
                        <a:pt x="110490" y="309563"/>
                      </a:lnTo>
                      <a:lnTo>
                        <a:pt x="96202" y="291465"/>
                      </a:lnTo>
                      <a:lnTo>
                        <a:pt x="82868" y="272415"/>
                      </a:lnTo>
                      <a:lnTo>
                        <a:pt x="70485" y="252413"/>
                      </a:lnTo>
                      <a:lnTo>
                        <a:pt x="59055" y="232410"/>
                      </a:lnTo>
                      <a:lnTo>
                        <a:pt x="48577" y="211455"/>
                      </a:lnTo>
                      <a:lnTo>
                        <a:pt x="39052" y="189548"/>
                      </a:lnTo>
                      <a:lnTo>
                        <a:pt x="30480" y="167640"/>
                      </a:lnTo>
                      <a:lnTo>
                        <a:pt x="22860" y="144780"/>
                      </a:lnTo>
                      <a:lnTo>
                        <a:pt x="16193" y="121920"/>
                      </a:lnTo>
                      <a:lnTo>
                        <a:pt x="10477" y="98108"/>
                      </a:lnTo>
                      <a:lnTo>
                        <a:pt x="5715" y="74295"/>
                      </a:lnTo>
                      <a:lnTo>
                        <a:pt x="2857" y="49530"/>
                      </a:lnTo>
                      <a:lnTo>
                        <a:pt x="952" y="24765"/>
                      </a:lnTo>
                      <a:lnTo>
                        <a:pt x="0" y="0"/>
                      </a:lnTo>
                      <a:lnTo>
                        <a:pt x="485775" y="0"/>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38" name="Google Shape;1038;p153"/>
                <p:cNvSpPr/>
                <p:nvPr/>
              </p:nvSpPr>
              <p:spPr>
                <a:xfrm>
                  <a:off x="9551669" y="4875847"/>
                  <a:ext cx="1125855" cy="1124902"/>
                </a:xfrm>
                <a:custGeom>
                  <a:avLst/>
                  <a:gdLst/>
                  <a:ahLst/>
                  <a:cxnLst/>
                  <a:rect l="l" t="t" r="r" b="b"/>
                  <a:pathLst>
                    <a:path w="1125855" h="1124902" extrusionOk="0">
                      <a:moveTo>
                        <a:pt x="1125855" y="1124903"/>
                      </a:moveTo>
                      <a:lnTo>
                        <a:pt x="0" y="1124903"/>
                      </a:lnTo>
                      <a:lnTo>
                        <a:pt x="1905" y="1066800"/>
                      </a:lnTo>
                      <a:lnTo>
                        <a:pt x="5715" y="1009650"/>
                      </a:lnTo>
                      <a:lnTo>
                        <a:pt x="12382" y="953453"/>
                      </a:lnTo>
                      <a:lnTo>
                        <a:pt x="22860" y="898208"/>
                      </a:lnTo>
                      <a:lnTo>
                        <a:pt x="35243" y="843915"/>
                      </a:lnTo>
                      <a:lnTo>
                        <a:pt x="50482" y="790575"/>
                      </a:lnTo>
                      <a:lnTo>
                        <a:pt x="68580" y="738188"/>
                      </a:lnTo>
                      <a:lnTo>
                        <a:pt x="88582" y="686753"/>
                      </a:lnTo>
                      <a:lnTo>
                        <a:pt x="111443" y="637222"/>
                      </a:lnTo>
                      <a:lnTo>
                        <a:pt x="136207" y="588645"/>
                      </a:lnTo>
                      <a:lnTo>
                        <a:pt x="162878" y="541972"/>
                      </a:lnTo>
                      <a:lnTo>
                        <a:pt x="192405" y="496253"/>
                      </a:lnTo>
                      <a:lnTo>
                        <a:pt x="223838" y="452438"/>
                      </a:lnTo>
                      <a:lnTo>
                        <a:pt x="257175" y="409575"/>
                      </a:lnTo>
                      <a:lnTo>
                        <a:pt x="292418" y="368618"/>
                      </a:lnTo>
                      <a:lnTo>
                        <a:pt x="329565" y="329565"/>
                      </a:lnTo>
                      <a:lnTo>
                        <a:pt x="368618" y="292418"/>
                      </a:lnTo>
                      <a:lnTo>
                        <a:pt x="409575" y="257175"/>
                      </a:lnTo>
                      <a:lnTo>
                        <a:pt x="452438" y="223838"/>
                      </a:lnTo>
                      <a:lnTo>
                        <a:pt x="496253" y="192405"/>
                      </a:lnTo>
                      <a:lnTo>
                        <a:pt x="541973" y="162878"/>
                      </a:lnTo>
                      <a:lnTo>
                        <a:pt x="588645" y="136208"/>
                      </a:lnTo>
                      <a:lnTo>
                        <a:pt x="637223" y="111443"/>
                      </a:lnTo>
                      <a:lnTo>
                        <a:pt x="686753" y="88583"/>
                      </a:lnTo>
                      <a:lnTo>
                        <a:pt x="738188" y="68580"/>
                      </a:lnTo>
                      <a:lnTo>
                        <a:pt x="790575" y="50483"/>
                      </a:lnTo>
                      <a:lnTo>
                        <a:pt x="843915" y="35243"/>
                      </a:lnTo>
                      <a:lnTo>
                        <a:pt x="898207" y="22860"/>
                      </a:lnTo>
                      <a:lnTo>
                        <a:pt x="953453" y="12383"/>
                      </a:lnTo>
                      <a:lnTo>
                        <a:pt x="1009650" y="5715"/>
                      </a:lnTo>
                      <a:lnTo>
                        <a:pt x="1066800" y="1905"/>
                      </a:lnTo>
                      <a:lnTo>
                        <a:pt x="1124903" y="0"/>
                      </a:lnTo>
                      <a:lnTo>
                        <a:pt x="1125855" y="1124903"/>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39" name="Google Shape;1039;p153"/>
                <p:cNvSpPr/>
                <p:nvPr/>
              </p:nvSpPr>
              <p:spPr>
                <a:xfrm>
                  <a:off x="10038397" y="5361622"/>
                  <a:ext cx="641032" cy="639127"/>
                </a:xfrm>
                <a:custGeom>
                  <a:avLst/>
                  <a:gdLst/>
                  <a:ahLst/>
                  <a:cxnLst/>
                  <a:rect l="l" t="t" r="r" b="b"/>
                  <a:pathLst>
                    <a:path w="641032" h="639127" extrusionOk="0">
                      <a:moveTo>
                        <a:pt x="639127" y="639128"/>
                      </a:moveTo>
                      <a:lnTo>
                        <a:pt x="0" y="639128"/>
                      </a:lnTo>
                      <a:lnTo>
                        <a:pt x="952" y="605790"/>
                      </a:lnTo>
                      <a:lnTo>
                        <a:pt x="3810" y="573405"/>
                      </a:lnTo>
                      <a:lnTo>
                        <a:pt x="7620" y="541020"/>
                      </a:lnTo>
                      <a:lnTo>
                        <a:pt x="13335" y="509588"/>
                      </a:lnTo>
                      <a:lnTo>
                        <a:pt x="20955" y="479108"/>
                      </a:lnTo>
                      <a:lnTo>
                        <a:pt x="29527" y="448628"/>
                      </a:lnTo>
                      <a:lnTo>
                        <a:pt x="40005" y="419100"/>
                      </a:lnTo>
                      <a:lnTo>
                        <a:pt x="51435" y="389572"/>
                      </a:lnTo>
                      <a:lnTo>
                        <a:pt x="63817" y="360997"/>
                      </a:lnTo>
                      <a:lnTo>
                        <a:pt x="78105" y="333375"/>
                      </a:lnTo>
                      <a:lnTo>
                        <a:pt x="93345" y="306705"/>
                      </a:lnTo>
                      <a:lnTo>
                        <a:pt x="109538" y="280988"/>
                      </a:lnTo>
                      <a:lnTo>
                        <a:pt x="127635" y="256222"/>
                      </a:lnTo>
                      <a:lnTo>
                        <a:pt x="146685" y="232410"/>
                      </a:lnTo>
                      <a:lnTo>
                        <a:pt x="166688" y="209550"/>
                      </a:lnTo>
                      <a:lnTo>
                        <a:pt x="187642" y="186690"/>
                      </a:lnTo>
                      <a:lnTo>
                        <a:pt x="210502" y="165735"/>
                      </a:lnTo>
                      <a:lnTo>
                        <a:pt x="233363" y="145733"/>
                      </a:lnTo>
                      <a:lnTo>
                        <a:pt x="257175" y="126683"/>
                      </a:lnTo>
                      <a:lnTo>
                        <a:pt x="281940" y="109538"/>
                      </a:lnTo>
                      <a:lnTo>
                        <a:pt x="307657" y="93345"/>
                      </a:lnTo>
                      <a:lnTo>
                        <a:pt x="334327" y="78105"/>
                      </a:lnTo>
                      <a:lnTo>
                        <a:pt x="361950" y="63818"/>
                      </a:lnTo>
                      <a:lnTo>
                        <a:pt x="390525" y="51435"/>
                      </a:lnTo>
                      <a:lnTo>
                        <a:pt x="420052" y="40005"/>
                      </a:lnTo>
                      <a:lnTo>
                        <a:pt x="449580" y="29528"/>
                      </a:lnTo>
                      <a:lnTo>
                        <a:pt x="480060" y="20955"/>
                      </a:lnTo>
                      <a:lnTo>
                        <a:pt x="511492" y="13335"/>
                      </a:lnTo>
                      <a:lnTo>
                        <a:pt x="542925" y="7620"/>
                      </a:lnTo>
                      <a:lnTo>
                        <a:pt x="575310" y="3810"/>
                      </a:lnTo>
                      <a:lnTo>
                        <a:pt x="607695" y="953"/>
                      </a:lnTo>
                      <a:lnTo>
                        <a:pt x="641032" y="0"/>
                      </a:lnTo>
                      <a:lnTo>
                        <a:pt x="641032" y="639128"/>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040" name="Google Shape;1040;p153"/>
              <p:cNvSpPr/>
              <p:nvPr/>
            </p:nvSpPr>
            <p:spPr>
              <a:xfrm>
                <a:off x="6177915" y="3460432"/>
                <a:ext cx="1123949" cy="1123950"/>
              </a:xfrm>
              <a:custGeom>
                <a:avLst/>
                <a:gdLst/>
                <a:ahLst/>
                <a:cxnLst/>
                <a:rect l="l" t="t" r="r" b="b"/>
                <a:pathLst>
                  <a:path w="1123949" h="1123950" extrusionOk="0">
                    <a:moveTo>
                      <a:pt x="1066800" y="953"/>
                    </a:moveTo>
                    <a:lnTo>
                      <a:pt x="1009650" y="5715"/>
                    </a:lnTo>
                    <a:lnTo>
                      <a:pt x="953453" y="12383"/>
                    </a:lnTo>
                    <a:lnTo>
                      <a:pt x="897255" y="22860"/>
                    </a:lnTo>
                    <a:lnTo>
                      <a:pt x="842962" y="35243"/>
                    </a:lnTo>
                    <a:lnTo>
                      <a:pt x="789622" y="50483"/>
                    </a:lnTo>
                    <a:lnTo>
                      <a:pt x="738187" y="68580"/>
                    </a:lnTo>
                    <a:lnTo>
                      <a:pt x="686753" y="87630"/>
                    </a:lnTo>
                    <a:lnTo>
                      <a:pt x="637222" y="110490"/>
                    </a:lnTo>
                    <a:lnTo>
                      <a:pt x="588645" y="135255"/>
                    </a:lnTo>
                    <a:lnTo>
                      <a:pt x="541020" y="162878"/>
                    </a:lnTo>
                    <a:lnTo>
                      <a:pt x="495300" y="191453"/>
                    </a:lnTo>
                    <a:lnTo>
                      <a:pt x="451485" y="222885"/>
                    </a:lnTo>
                    <a:lnTo>
                      <a:pt x="409575" y="256223"/>
                    </a:lnTo>
                    <a:lnTo>
                      <a:pt x="368617" y="291465"/>
                    </a:lnTo>
                    <a:lnTo>
                      <a:pt x="329565" y="329565"/>
                    </a:lnTo>
                    <a:lnTo>
                      <a:pt x="292417" y="368618"/>
                    </a:lnTo>
                    <a:lnTo>
                      <a:pt x="256222" y="408623"/>
                    </a:lnTo>
                    <a:lnTo>
                      <a:pt x="222885" y="451485"/>
                    </a:lnTo>
                    <a:lnTo>
                      <a:pt x="191453" y="495300"/>
                    </a:lnTo>
                    <a:lnTo>
                      <a:pt x="162878" y="541020"/>
                    </a:lnTo>
                    <a:lnTo>
                      <a:pt x="136207" y="587693"/>
                    </a:lnTo>
                    <a:lnTo>
                      <a:pt x="110490" y="636270"/>
                    </a:lnTo>
                    <a:lnTo>
                      <a:pt x="88582" y="686753"/>
                    </a:lnTo>
                    <a:lnTo>
                      <a:pt x="68580" y="737235"/>
                    </a:lnTo>
                    <a:lnTo>
                      <a:pt x="50482" y="789623"/>
                    </a:lnTo>
                    <a:lnTo>
                      <a:pt x="35242" y="842963"/>
                    </a:lnTo>
                    <a:lnTo>
                      <a:pt x="22860" y="897255"/>
                    </a:lnTo>
                    <a:lnTo>
                      <a:pt x="12382" y="952500"/>
                    </a:lnTo>
                    <a:lnTo>
                      <a:pt x="5715" y="1009650"/>
                    </a:lnTo>
                    <a:lnTo>
                      <a:pt x="953" y="1065848"/>
                    </a:lnTo>
                    <a:lnTo>
                      <a:pt x="0" y="1123950"/>
                    </a:lnTo>
                    <a:lnTo>
                      <a:pt x="485775" y="1123950"/>
                    </a:lnTo>
                    <a:lnTo>
                      <a:pt x="486728" y="1091565"/>
                    </a:lnTo>
                    <a:lnTo>
                      <a:pt x="489585" y="1059180"/>
                    </a:lnTo>
                    <a:lnTo>
                      <a:pt x="493395" y="1026795"/>
                    </a:lnTo>
                    <a:lnTo>
                      <a:pt x="499110" y="995363"/>
                    </a:lnTo>
                    <a:lnTo>
                      <a:pt x="506730" y="964883"/>
                    </a:lnTo>
                    <a:lnTo>
                      <a:pt x="514350" y="934403"/>
                    </a:lnTo>
                    <a:lnTo>
                      <a:pt x="524828" y="904875"/>
                    </a:lnTo>
                    <a:lnTo>
                      <a:pt x="536258" y="875348"/>
                    </a:lnTo>
                    <a:lnTo>
                      <a:pt x="548640" y="847725"/>
                    </a:lnTo>
                    <a:lnTo>
                      <a:pt x="562928" y="820103"/>
                    </a:lnTo>
                    <a:lnTo>
                      <a:pt x="578167" y="793433"/>
                    </a:lnTo>
                    <a:lnTo>
                      <a:pt x="595312" y="767715"/>
                    </a:lnTo>
                    <a:lnTo>
                      <a:pt x="612458" y="741998"/>
                    </a:lnTo>
                    <a:lnTo>
                      <a:pt x="631508" y="718185"/>
                    </a:lnTo>
                    <a:lnTo>
                      <a:pt x="652462" y="695325"/>
                    </a:lnTo>
                    <a:lnTo>
                      <a:pt x="672465" y="672465"/>
                    </a:lnTo>
                    <a:lnTo>
                      <a:pt x="695325" y="651510"/>
                    </a:lnTo>
                    <a:lnTo>
                      <a:pt x="718185" y="631508"/>
                    </a:lnTo>
                    <a:lnTo>
                      <a:pt x="741997" y="612458"/>
                    </a:lnTo>
                    <a:lnTo>
                      <a:pt x="767715" y="595313"/>
                    </a:lnTo>
                    <a:lnTo>
                      <a:pt x="793433" y="578168"/>
                    </a:lnTo>
                    <a:lnTo>
                      <a:pt x="820103" y="562928"/>
                    </a:lnTo>
                    <a:lnTo>
                      <a:pt x="847725" y="548640"/>
                    </a:lnTo>
                    <a:lnTo>
                      <a:pt x="875347" y="536258"/>
                    </a:lnTo>
                    <a:lnTo>
                      <a:pt x="904875" y="524828"/>
                    </a:lnTo>
                    <a:lnTo>
                      <a:pt x="934403" y="514350"/>
                    </a:lnTo>
                    <a:lnTo>
                      <a:pt x="964883" y="505778"/>
                    </a:lnTo>
                    <a:lnTo>
                      <a:pt x="995362" y="499110"/>
                    </a:lnTo>
                    <a:lnTo>
                      <a:pt x="1026795" y="493395"/>
                    </a:lnTo>
                    <a:lnTo>
                      <a:pt x="1059180" y="489585"/>
                    </a:lnTo>
                    <a:lnTo>
                      <a:pt x="1091565" y="486728"/>
                    </a:lnTo>
                    <a:lnTo>
                      <a:pt x="1123950" y="485775"/>
                    </a:lnTo>
                    <a:lnTo>
                      <a:pt x="1123950" y="0"/>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041" name="Google Shape;1041;p153"/>
            <p:cNvSpPr/>
            <p:nvPr/>
          </p:nvSpPr>
          <p:spPr>
            <a:xfrm>
              <a:off x="8427719" y="1210627"/>
              <a:ext cx="1124902" cy="1124902"/>
            </a:xfrm>
            <a:custGeom>
              <a:avLst/>
              <a:gdLst/>
              <a:ahLst/>
              <a:cxnLst/>
              <a:rect l="l" t="t" r="r" b="b"/>
              <a:pathLst>
                <a:path w="1124902" h="1124902" extrusionOk="0">
                  <a:moveTo>
                    <a:pt x="1124903" y="0"/>
                  </a:moveTo>
                  <a:lnTo>
                    <a:pt x="1066800" y="1905"/>
                  </a:lnTo>
                  <a:lnTo>
                    <a:pt x="1009650" y="6668"/>
                  </a:lnTo>
                  <a:lnTo>
                    <a:pt x="953453" y="13335"/>
                  </a:lnTo>
                  <a:lnTo>
                    <a:pt x="898207" y="22860"/>
                  </a:lnTo>
                  <a:lnTo>
                    <a:pt x="843915" y="36195"/>
                  </a:lnTo>
                  <a:lnTo>
                    <a:pt x="790575" y="51435"/>
                  </a:lnTo>
                  <a:lnTo>
                    <a:pt x="738188" y="68580"/>
                  </a:lnTo>
                  <a:lnTo>
                    <a:pt x="686753" y="88583"/>
                  </a:lnTo>
                  <a:lnTo>
                    <a:pt x="637223" y="111443"/>
                  </a:lnTo>
                  <a:lnTo>
                    <a:pt x="588645" y="136208"/>
                  </a:lnTo>
                  <a:lnTo>
                    <a:pt x="541973" y="162878"/>
                  </a:lnTo>
                  <a:lnTo>
                    <a:pt x="496253" y="192405"/>
                  </a:lnTo>
                  <a:lnTo>
                    <a:pt x="452438" y="223838"/>
                  </a:lnTo>
                  <a:lnTo>
                    <a:pt x="409575" y="257175"/>
                  </a:lnTo>
                  <a:lnTo>
                    <a:pt x="368618" y="292418"/>
                  </a:lnTo>
                  <a:lnTo>
                    <a:pt x="329565" y="329565"/>
                  </a:lnTo>
                  <a:lnTo>
                    <a:pt x="292418" y="368618"/>
                  </a:lnTo>
                  <a:lnTo>
                    <a:pt x="257175" y="409575"/>
                  </a:lnTo>
                  <a:lnTo>
                    <a:pt x="223838" y="452438"/>
                  </a:lnTo>
                  <a:lnTo>
                    <a:pt x="192405" y="496253"/>
                  </a:lnTo>
                  <a:lnTo>
                    <a:pt x="162878" y="541973"/>
                  </a:lnTo>
                  <a:lnTo>
                    <a:pt x="136207" y="588645"/>
                  </a:lnTo>
                  <a:lnTo>
                    <a:pt x="111443" y="637223"/>
                  </a:lnTo>
                  <a:lnTo>
                    <a:pt x="88582" y="686753"/>
                  </a:lnTo>
                  <a:lnTo>
                    <a:pt x="68580" y="738188"/>
                  </a:lnTo>
                  <a:lnTo>
                    <a:pt x="50482" y="790575"/>
                  </a:lnTo>
                  <a:lnTo>
                    <a:pt x="35243" y="843915"/>
                  </a:lnTo>
                  <a:lnTo>
                    <a:pt x="22860" y="898207"/>
                  </a:lnTo>
                  <a:lnTo>
                    <a:pt x="13335" y="953453"/>
                  </a:lnTo>
                  <a:lnTo>
                    <a:pt x="5715" y="1009650"/>
                  </a:lnTo>
                  <a:lnTo>
                    <a:pt x="1905" y="1066800"/>
                  </a:lnTo>
                  <a:lnTo>
                    <a:pt x="0" y="1124903"/>
                  </a:lnTo>
                  <a:lnTo>
                    <a:pt x="486728" y="1124903"/>
                  </a:lnTo>
                  <a:lnTo>
                    <a:pt x="487680" y="1092518"/>
                  </a:lnTo>
                  <a:lnTo>
                    <a:pt x="489585" y="1060133"/>
                  </a:lnTo>
                  <a:lnTo>
                    <a:pt x="493395" y="1027748"/>
                  </a:lnTo>
                  <a:lnTo>
                    <a:pt x="499110" y="996315"/>
                  </a:lnTo>
                  <a:lnTo>
                    <a:pt x="506730" y="965835"/>
                  </a:lnTo>
                  <a:lnTo>
                    <a:pt x="515303" y="935355"/>
                  </a:lnTo>
                  <a:lnTo>
                    <a:pt x="524828" y="905828"/>
                  </a:lnTo>
                  <a:lnTo>
                    <a:pt x="536257" y="876300"/>
                  </a:lnTo>
                  <a:lnTo>
                    <a:pt x="549593" y="848678"/>
                  </a:lnTo>
                  <a:lnTo>
                    <a:pt x="563880" y="821055"/>
                  </a:lnTo>
                  <a:lnTo>
                    <a:pt x="579120" y="793433"/>
                  </a:lnTo>
                  <a:lnTo>
                    <a:pt x="595313" y="768668"/>
                  </a:lnTo>
                  <a:lnTo>
                    <a:pt x="613410" y="742950"/>
                  </a:lnTo>
                  <a:lnTo>
                    <a:pt x="632460" y="719138"/>
                  </a:lnTo>
                  <a:lnTo>
                    <a:pt x="652463" y="696278"/>
                  </a:lnTo>
                  <a:lnTo>
                    <a:pt x="673418" y="673418"/>
                  </a:lnTo>
                  <a:lnTo>
                    <a:pt x="695325" y="652463"/>
                  </a:lnTo>
                  <a:lnTo>
                    <a:pt x="718185" y="632460"/>
                  </a:lnTo>
                  <a:lnTo>
                    <a:pt x="742950" y="613410"/>
                  </a:lnTo>
                  <a:lnTo>
                    <a:pt x="767715" y="595313"/>
                  </a:lnTo>
                  <a:lnTo>
                    <a:pt x="793432" y="579120"/>
                  </a:lnTo>
                  <a:lnTo>
                    <a:pt x="820103" y="563880"/>
                  </a:lnTo>
                  <a:lnTo>
                    <a:pt x="847725" y="549593"/>
                  </a:lnTo>
                  <a:lnTo>
                    <a:pt x="876300" y="537210"/>
                  </a:lnTo>
                  <a:lnTo>
                    <a:pt x="905828" y="525780"/>
                  </a:lnTo>
                  <a:lnTo>
                    <a:pt x="935355" y="515303"/>
                  </a:lnTo>
                  <a:lnTo>
                    <a:pt x="964882" y="506730"/>
                  </a:lnTo>
                  <a:lnTo>
                    <a:pt x="996315" y="499110"/>
                  </a:lnTo>
                  <a:lnTo>
                    <a:pt x="1027748" y="494348"/>
                  </a:lnTo>
                  <a:lnTo>
                    <a:pt x="1059180" y="489585"/>
                  </a:lnTo>
                  <a:lnTo>
                    <a:pt x="1091565" y="487680"/>
                  </a:lnTo>
                  <a:lnTo>
                    <a:pt x="1124903" y="486728"/>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2" name="Google Shape;1042;p153"/>
            <p:cNvSpPr/>
            <p:nvPr/>
          </p:nvSpPr>
          <p:spPr>
            <a:xfrm>
              <a:off x="8287702" y="1867852"/>
              <a:ext cx="279082" cy="467677"/>
            </a:xfrm>
            <a:custGeom>
              <a:avLst/>
              <a:gdLst/>
              <a:ahLst/>
              <a:cxnLst/>
              <a:rect l="l" t="t" r="r" b="b"/>
              <a:pathLst>
                <a:path w="279082" h="467677" extrusionOk="0">
                  <a:moveTo>
                    <a:pt x="0" y="0"/>
                  </a:moveTo>
                  <a:lnTo>
                    <a:pt x="279082" y="0"/>
                  </a:lnTo>
                  <a:lnTo>
                    <a:pt x="279082" y="467677"/>
                  </a:lnTo>
                  <a:lnTo>
                    <a:pt x="0" y="467677"/>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043" name="Google Shape;1043;p153"/>
            <p:cNvGrpSpPr/>
            <p:nvPr/>
          </p:nvGrpSpPr>
          <p:grpSpPr>
            <a:xfrm>
              <a:off x="9876472" y="3506152"/>
              <a:ext cx="620077" cy="439102"/>
              <a:chOff x="9876472" y="3506152"/>
              <a:chExt cx="620077" cy="439102"/>
            </a:xfrm>
          </p:grpSpPr>
          <p:sp>
            <p:nvSpPr>
              <p:cNvPr id="1044" name="Google Shape;1044;p153"/>
              <p:cNvSpPr/>
              <p:nvPr/>
            </p:nvSpPr>
            <p:spPr>
              <a:xfrm rot="5400000">
                <a:off x="10069830" y="3501389"/>
                <a:ext cx="198119" cy="207644"/>
              </a:xfrm>
              <a:custGeom>
                <a:avLst/>
                <a:gdLst/>
                <a:ahLst/>
                <a:cxnLst/>
                <a:rect l="l" t="t" r="r" b="b"/>
                <a:pathLst>
                  <a:path w="198119" h="207644" extrusionOk="0">
                    <a:moveTo>
                      <a:pt x="198120" y="103823"/>
                    </a:moveTo>
                    <a:cubicBezTo>
                      <a:pt x="198120" y="161162"/>
                      <a:pt x="153769" y="207645"/>
                      <a:pt x="99060" y="207645"/>
                    </a:cubicBezTo>
                    <a:cubicBezTo>
                      <a:pt x="44350" y="207645"/>
                      <a:pt x="0" y="161162"/>
                      <a:pt x="0" y="103823"/>
                    </a:cubicBezTo>
                    <a:cubicBezTo>
                      <a:pt x="0" y="46483"/>
                      <a:pt x="44350" y="0"/>
                      <a:pt x="99060" y="0"/>
                    </a:cubicBezTo>
                    <a:cubicBezTo>
                      <a:pt x="153769" y="0"/>
                      <a:pt x="198120" y="46483"/>
                      <a:pt x="198120" y="103823"/>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5" name="Google Shape;1045;p153"/>
              <p:cNvSpPr/>
              <p:nvPr/>
            </p:nvSpPr>
            <p:spPr>
              <a:xfrm rot="5400000">
                <a:off x="10018394" y="3792854"/>
                <a:ext cx="154305" cy="150494"/>
              </a:xfrm>
              <a:custGeom>
                <a:avLst/>
                <a:gdLst/>
                <a:ahLst/>
                <a:cxnLst/>
                <a:rect l="l" t="t" r="r" b="b"/>
                <a:pathLst>
                  <a:path w="154305" h="150494" extrusionOk="0">
                    <a:moveTo>
                      <a:pt x="154305" y="75248"/>
                    </a:moveTo>
                    <a:cubicBezTo>
                      <a:pt x="154305" y="116806"/>
                      <a:pt x="119763" y="150495"/>
                      <a:pt x="77153" y="150495"/>
                    </a:cubicBezTo>
                    <a:cubicBezTo>
                      <a:pt x="34543" y="150495"/>
                      <a:pt x="0" y="116806"/>
                      <a:pt x="0" y="75248"/>
                    </a:cubicBezTo>
                    <a:cubicBezTo>
                      <a:pt x="0" y="33690"/>
                      <a:pt x="34543" y="0"/>
                      <a:pt x="77153" y="0"/>
                    </a:cubicBezTo>
                    <a:cubicBezTo>
                      <a:pt x="119763" y="0"/>
                      <a:pt x="154305" y="33690"/>
                      <a:pt x="154305" y="75248"/>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6" name="Google Shape;1046;p153"/>
              <p:cNvSpPr/>
              <p:nvPr/>
            </p:nvSpPr>
            <p:spPr>
              <a:xfrm rot="5400000">
                <a:off x="10343198" y="3593781"/>
                <a:ext cx="158114" cy="148590"/>
              </a:xfrm>
              <a:custGeom>
                <a:avLst/>
                <a:gdLst/>
                <a:ahLst/>
                <a:cxnLst/>
                <a:rect l="l" t="t" r="r" b="b"/>
                <a:pathLst>
                  <a:path w="158114" h="148590" extrusionOk="0">
                    <a:moveTo>
                      <a:pt x="158115" y="74295"/>
                    </a:moveTo>
                    <a:cubicBezTo>
                      <a:pt x="158115" y="115327"/>
                      <a:pt x="122720"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7" name="Google Shape;1047;p153"/>
              <p:cNvSpPr/>
              <p:nvPr/>
            </p:nvSpPr>
            <p:spPr>
              <a:xfrm rot="5400000">
                <a:off x="10239375" y="3748087"/>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8" name="Google Shape;1048;p153"/>
              <p:cNvSpPr/>
              <p:nvPr/>
            </p:nvSpPr>
            <p:spPr>
              <a:xfrm rot="5400000">
                <a:off x="9875520" y="3700462"/>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049" name="Google Shape;1049;p153"/>
            <p:cNvGrpSpPr/>
            <p:nvPr/>
          </p:nvGrpSpPr>
          <p:grpSpPr>
            <a:xfrm>
              <a:off x="8223495" y="3594734"/>
              <a:ext cx="407496" cy="454343"/>
              <a:chOff x="8223495" y="3594734"/>
              <a:chExt cx="407496" cy="454343"/>
            </a:xfrm>
          </p:grpSpPr>
          <p:sp>
            <p:nvSpPr>
              <p:cNvPr id="1050" name="Google Shape;1050;p153"/>
              <p:cNvSpPr/>
              <p:nvPr/>
            </p:nvSpPr>
            <p:spPr>
              <a:xfrm>
                <a:off x="8416289" y="3954780"/>
                <a:ext cx="20955" cy="94297"/>
              </a:xfrm>
              <a:custGeom>
                <a:avLst/>
                <a:gdLst/>
                <a:ahLst/>
                <a:cxnLst/>
                <a:rect l="l" t="t" r="r" b="b"/>
                <a:pathLst>
                  <a:path w="20955" h="94297" extrusionOk="0">
                    <a:moveTo>
                      <a:pt x="10478" y="0"/>
                    </a:moveTo>
                    <a:lnTo>
                      <a:pt x="10478" y="0"/>
                    </a:lnTo>
                    <a:cubicBezTo>
                      <a:pt x="16193" y="0"/>
                      <a:pt x="20955" y="4763"/>
                      <a:pt x="20955" y="10477"/>
                    </a:cubicBezTo>
                    <a:lnTo>
                      <a:pt x="20955" y="83820"/>
                    </a:lnTo>
                    <a:cubicBezTo>
                      <a:pt x="20955" y="89535"/>
                      <a:pt x="16193" y="94297"/>
                      <a:pt x="10478" y="94297"/>
                    </a:cubicBezTo>
                    <a:lnTo>
                      <a:pt x="10478" y="94297"/>
                    </a:lnTo>
                    <a:cubicBezTo>
                      <a:pt x="4763" y="94297"/>
                      <a:pt x="0" y="89535"/>
                      <a:pt x="0" y="83820"/>
                    </a:cubicBezTo>
                    <a:lnTo>
                      <a:pt x="0" y="10477"/>
                    </a:lnTo>
                    <a:cubicBezTo>
                      <a:pt x="0" y="4763"/>
                      <a:pt x="4763" y="0"/>
                      <a:pt x="10478" y="0"/>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51" name="Google Shape;1051;p153"/>
              <p:cNvSpPr/>
              <p:nvPr/>
            </p:nvSpPr>
            <p:spPr>
              <a:xfrm>
                <a:off x="8223495" y="3902002"/>
                <a:ext cx="84600" cy="57930"/>
              </a:xfrm>
              <a:custGeom>
                <a:avLst/>
                <a:gdLst/>
                <a:ahLst/>
                <a:cxnLst/>
                <a:rect l="l" t="t" r="r" b="b"/>
                <a:pathLst>
                  <a:path w="84600" h="57930" extrusionOk="0">
                    <a:moveTo>
                      <a:pt x="83257" y="5153"/>
                    </a:moveTo>
                    <a:lnTo>
                      <a:pt x="83257" y="5153"/>
                    </a:lnTo>
                    <a:cubicBezTo>
                      <a:pt x="86115" y="9915"/>
                      <a:pt x="84210" y="16583"/>
                      <a:pt x="79448" y="19440"/>
                    </a:cubicBezTo>
                    <a:lnTo>
                      <a:pt x="15630" y="56588"/>
                    </a:lnTo>
                    <a:cubicBezTo>
                      <a:pt x="10867" y="59445"/>
                      <a:pt x="4200" y="57540"/>
                      <a:pt x="1342" y="52778"/>
                    </a:cubicBezTo>
                    <a:lnTo>
                      <a:pt x="1342" y="52778"/>
                    </a:lnTo>
                    <a:cubicBezTo>
                      <a:pt x="-1515" y="48015"/>
                      <a:pt x="390" y="41348"/>
                      <a:pt x="5153" y="38490"/>
                    </a:cubicBezTo>
                    <a:lnTo>
                      <a:pt x="68970" y="1342"/>
                    </a:lnTo>
                    <a:cubicBezTo>
                      <a:pt x="73732" y="-1515"/>
                      <a:pt x="80400" y="390"/>
                      <a:pt x="83257" y="5153"/>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52" name="Google Shape;1052;p153"/>
              <p:cNvSpPr/>
              <p:nvPr/>
            </p:nvSpPr>
            <p:spPr>
              <a:xfrm>
                <a:off x="8223495" y="3683879"/>
                <a:ext cx="84600" cy="57930"/>
              </a:xfrm>
              <a:custGeom>
                <a:avLst/>
                <a:gdLst/>
                <a:ahLst/>
                <a:cxnLst/>
                <a:rect l="l" t="t" r="r" b="b"/>
                <a:pathLst>
                  <a:path w="84600" h="57930" extrusionOk="0">
                    <a:moveTo>
                      <a:pt x="83257" y="52777"/>
                    </a:moveTo>
                    <a:lnTo>
                      <a:pt x="83257" y="52777"/>
                    </a:lnTo>
                    <a:cubicBezTo>
                      <a:pt x="80400" y="57540"/>
                      <a:pt x="73732" y="59445"/>
                      <a:pt x="68970" y="56588"/>
                    </a:cubicBezTo>
                    <a:lnTo>
                      <a:pt x="5153" y="19440"/>
                    </a:lnTo>
                    <a:cubicBezTo>
                      <a:pt x="390" y="16583"/>
                      <a:pt x="-1515" y="9915"/>
                      <a:pt x="1342" y="5152"/>
                    </a:cubicBezTo>
                    <a:lnTo>
                      <a:pt x="1342" y="5152"/>
                    </a:lnTo>
                    <a:cubicBezTo>
                      <a:pt x="4200" y="390"/>
                      <a:pt x="10867" y="-1515"/>
                      <a:pt x="15630" y="1343"/>
                    </a:cubicBezTo>
                    <a:lnTo>
                      <a:pt x="79448" y="38490"/>
                    </a:lnTo>
                    <a:cubicBezTo>
                      <a:pt x="84210" y="41348"/>
                      <a:pt x="86115" y="47063"/>
                      <a:pt x="83257" y="52777"/>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53" name="Google Shape;1053;p153"/>
              <p:cNvSpPr/>
              <p:nvPr/>
            </p:nvSpPr>
            <p:spPr>
              <a:xfrm>
                <a:off x="8416289" y="3594734"/>
                <a:ext cx="20955" cy="94297"/>
              </a:xfrm>
              <a:custGeom>
                <a:avLst/>
                <a:gdLst/>
                <a:ahLst/>
                <a:cxnLst/>
                <a:rect l="l" t="t" r="r" b="b"/>
                <a:pathLst>
                  <a:path w="20955" h="94297" extrusionOk="0">
                    <a:moveTo>
                      <a:pt x="10478" y="94297"/>
                    </a:moveTo>
                    <a:lnTo>
                      <a:pt x="10478" y="94297"/>
                    </a:lnTo>
                    <a:cubicBezTo>
                      <a:pt x="4763" y="94297"/>
                      <a:pt x="0" y="89535"/>
                      <a:pt x="0" y="83820"/>
                    </a:cubicBezTo>
                    <a:lnTo>
                      <a:pt x="0" y="10478"/>
                    </a:lnTo>
                    <a:cubicBezTo>
                      <a:pt x="0" y="4763"/>
                      <a:pt x="4763" y="0"/>
                      <a:pt x="10478" y="0"/>
                    </a:cubicBezTo>
                    <a:lnTo>
                      <a:pt x="10478" y="0"/>
                    </a:lnTo>
                    <a:cubicBezTo>
                      <a:pt x="16193" y="0"/>
                      <a:pt x="20955" y="4763"/>
                      <a:pt x="20955" y="10478"/>
                    </a:cubicBezTo>
                    <a:lnTo>
                      <a:pt x="20955" y="83820"/>
                    </a:lnTo>
                    <a:cubicBezTo>
                      <a:pt x="20955" y="89535"/>
                      <a:pt x="16193" y="94297"/>
                      <a:pt x="10478" y="94297"/>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54" name="Google Shape;1054;p153"/>
              <p:cNvSpPr/>
              <p:nvPr/>
            </p:nvSpPr>
            <p:spPr>
              <a:xfrm>
                <a:off x="8545439" y="3682927"/>
                <a:ext cx="84600" cy="58569"/>
              </a:xfrm>
              <a:custGeom>
                <a:avLst/>
                <a:gdLst/>
                <a:ahLst/>
                <a:cxnLst/>
                <a:rect l="l" t="t" r="r" b="b"/>
                <a:pathLst>
                  <a:path w="84600" h="58569" extrusionOk="0">
                    <a:moveTo>
                      <a:pt x="1342" y="52778"/>
                    </a:moveTo>
                    <a:lnTo>
                      <a:pt x="1342" y="52778"/>
                    </a:lnTo>
                    <a:cubicBezTo>
                      <a:pt x="-1515" y="48015"/>
                      <a:pt x="390" y="41348"/>
                      <a:pt x="5153" y="38490"/>
                    </a:cubicBezTo>
                    <a:lnTo>
                      <a:pt x="68970" y="1342"/>
                    </a:lnTo>
                    <a:cubicBezTo>
                      <a:pt x="73733" y="-1515"/>
                      <a:pt x="80400" y="390"/>
                      <a:pt x="83258" y="5153"/>
                    </a:cubicBezTo>
                    <a:lnTo>
                      <a:pt x="83258" y="5153"/>
                    </a:lnTo>
                    <a:cubicBezTo>
                      <a:pt x="86115" y="9915"/>
                      <a:pt x="84210" y="16583"/>
                      <a:pt x="79448" y="19440"/>
                    </a:cubicBezTo>
                    <a:lnTo>
                      <a:pt x="15630" y="56588"/>
                    </a:lnTo>
                    <a:cubicBezTo>
                      <a:pt x="10867" y="60398"/>
                      <a:pt x="4200" y="58492"/>
                      <a:pt x="1342" y="52778"/>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55" name="Google Shape;1055;p153"/>
              <p:cNvSpPr/>
              <p:nvPr/>
            </p:nvSpPr>
            <p:spPr>
              <a:xfrm>
                <a:off x="8546174" y="3902002"/>
                <a:ext cx="84817" cy="57930"/>
              </a:xfrm>
              <a:custGeom>
                <a:avLst/>
                <a:gdLst/>
                <a:ahLst/>
                <a:cxnLst/>
                <a:rect l="l" t="t" r="r" b="b"/>
                <a:pathLst>
                  <a:path w="84817" h="57930" extrusionOk="0">
                    <a:moveTo>
                      <a:pt x="1561" y="5153"/>
                    </a:moveTo>
                    <a:lnTo>
                      <a:pt x="1561" y="5153"/>
                    </a:lnTo>
                    <a:cubicBezTo>
                      <a:pt x="4418" y="390"/>
                      <a:pt x="11086" y="-1515"/>
                      <a:pt x="15848" y="1342"/>
                    </a:cubicBezTo>
                    <a:lnTo>
                      <a:pt x="79665" y="38490"/>
                    </a:lnTo>
                    <a:cubicBezTo>
                      <a:pt x="84428" y="41348"/>
                      <a:pt x="86333" y="48015"/>
                      <a:pt x="83475" y="52778"/>
                    </a:cubicBezTo>
                    <a:lnTo>
                      <a:pt x="83475" y="52778"/>
                    </a:lnTo>
                    <a:cubicBezTo>
                      <a:pt x="80618" y="57540"/>
                      <a:pt x="73950" y="59445"/>
                      <a:pt x="69188" y="56588"/>
                    </a:cubicBezTo>
                    <a:lnTo>
                      <a:pt x="5370" y="19440"/>
                    </a:lnTo>
                    <a:cubicBezTo>
                      <a:pt x="-345" y="16583"/>
                      <a:pt x="-1297" y="9915"/>
                      <a:pt x="1561" y="5153"/>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056" name="Google Shape;1056;p153"/>
            <p:cNvGrpSpPr/>
            <p:nvPr/>
          </p:nvGrpSpPr>
          <p:grpSpPr>
            <a:xfrm>
              <a:off x="8378189" y="2335529"/>
              <a:ext cx="523875" cy="521970"/>
              <a:chOff x="8378189" y="2335529"/>
              <a:chExt cx="523875" cy="521970"/>
            </a:xfrm>
          </p:grpSpPr>
          <p:sp>
            <p:nvSpPr>
              <p:cNvPr id="1057" name="Google Shape;1057;p153"/>
              <p:cNvSpPr/>
              <p:nvPr/>
            </p:nvSpPr>
            <p:spPr>
              <a:xfrm>
                <a:off x="8378189" y="2595562"/>
                <a:ext cx="261937" cy="261937"/>
              </a:xfrm>
              <a:custGeom>
                <a:avLst/>
                <a:gdLst/>
                <a:ahLst/>
                <a:cxnLst/>
                <a:rect l="l" t="t" r="r" b="b"/>
                <a:pathLst>
                  <a:path w="261937" h="261937" extrusionOk="0">
                    <a:moveTo>
                      <a:pt x="261938" y="261938"/>
                    </a:moveTo>
                    <a:lnTo>
                      <a:pt x="248603" y="261938"/>
                    </a:lnTo>
                    <a:lnTo>
                      <a:pt x="235268" y="260985"/>
                    </a:lnTo>
                    <a:lnTo>
                      <a:pt x="221933" y="259080"/>
                    </a:lnTo>
                    <a:lnTo>
                      <a:pt x="209550" y="257175"/>
                    </a:lnTo>
                    <a:lnTo>
                      <a:pt x="197168" y="254317"/>
                    </a:lnTo>
                    <a:lnTo>
                      <a:pt x="184785" y="250508"/>
                    </a:lnTo>
                    <a:lnTo>
                      <a:pt x="172403" y="246697"/>
                    </a:lnTo>
                    <a:lnTo>
                      <a:pt x="160020" y="241935"/>
                    </a:lnTo>
                    <a:lnTo>
                      <a:pt x="148590" y="237172"/>
                    </a:lnTo>
                    <a:lnTo>
                      <a:pt x="137160" y="231458"/>
                    </a:lnTo>
                    <a:lnTo>
                      <a:pt x="125730" y="224790"/>
                    </a:lnTo>
                    <a:lnTo>
                      <a:pt x="115253" y="218122"/>
                    </a:lnTo>
                    <a:lnTo>
                      <a:pt x="104775" y="210503"/>
                    </a:lnTo>
                    <a:lnTo>
                      <a:pt x="95250" y="202883"/>
                    </a:lnTo>
                    <a:lnTo>
                      <a:pt x="85725" y="194310"/>
                    </a:lnTo>
                    <a:lnTo>
                      <a:pt x="76200" y="185738"/>
                    </a:lnTo>
                    <a:lnTo>
                      <a:pt x="67628" y="176213"/>
                    </a:lnTo>
                    <a:lnTo>
                      <a:pt x="59055" y="166688"/>
                    </a:lnTo>
                    <a:lnTo>
                      <a:pt x="51435" y="157163"/>
                    </a:lnTo>
                    <a:lnTo>
                      <a:pt x="43815" y="146685"/>
                    </a:lnTo>
                    <a:lnTo>
                      <a:pt x="37148" y="136208"/>
                    </a:lnTo>
                    <a:lnTo>
                      <a:pt x="30480" y="124778"/>
                    </a:lnTo>
                    <a:lnTo>
                      <a:pt x="24765" y="113347"/>
                    </a:lnTo>
                    <a:lnTo>
                      <a:pt x="20003" y="101917"/>
                    </a:lnTo>
                    <a:lnTo>
                      <a:pt x="15240" y="89535"/>
                    </a:lnTo>
                    <a:lnTo>
                      <a:pt x="11430" y="77153"/>
                    </a:lnTo>
                    <a:lnTo>
                      <a:pt x="7620" y="64770"/>
                    </a:lnTo>
                    <a:lnTo>
                      <a:pt x="4763" y="52388"/>
                    </a:lnTo>
                    <a:lnTo>
                      <a:pt x="2858" y="40005"/>
                    </a:lnTo>
                    <a:lnTo>
                      <a:pt x="953" y="26670"/>
                    </a:lnTo>
                    <a:lnTo>
                      <a:pt x="0" y="13335"/>
                    </a:lnTo>
                    <a:lnTo>
                      <a:pt x="0" y="0"/>
                    </a:lnTo>
                    <a:lnTo>
                      <a:pt x="260985" y="0"/>
                    </a:lnTo>
                    <a:lnTo>
                      <a:pt x="260985" y="261938"/>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058" name="Google Shape;1058;p153"/>
              <p:cNvGrpSpPr/>
              <p:nvPr/>
            </p:nvGrpSpPr>
            <p:grpSpPr>
              <a:xfrm>
                <a:off x="8378189" y="2335529"/>
                <a:ext cx="523875" cy="521970"/>
                <a:chOff x="8378189" y="2335529"/>
                <a:chExt cx="523875" cy="521970"/>
              </a:xfrm>
            </p:grpSpPr>
            <p:sp>
              <p:nvSpPr>
                <p:cNvPr id="1059" name="Google Shape;1059;p153"/>
                <p:cNvSpPr/>
                <p:nvPr/>
              </p:nvSpPr>
              <p:spPr>
                <a:xfrm>
                  <a:off x="8378189" y="2335529"/>
                  <a:ext cx="261937" cy="261937"/>
                </a:xfrm>
                <a:custGeom>
                  <a:avLst/>
                  <a:gdLst/>
                  <a:ahLst/>
                  <a:cxnLst/>
                  <a:rect l="l" t="t" r="r" b="b"/>
                  <a:pathLst>
                    <a:path w="261937" h="261937" extrusionOk="0">
                      <a:moveTo>
                        <a:pt x="261938" y="0"/>
                      </a:moveTo>
                      <a:lnTo>
                        <a:pt x="248603" y="0"/>
                      </a:lnTo>
                      <a:lnTo>
                        <a:pt x="235268" y="953"/>
                      </a:lnTo>
                      <a:lnTo>
                        <a:pt x="221933" y="2858"/>
                      </a:lnTo>
                      <a:lnTo>
                        <a:pt x="209550" y="4763"/>
                      </a:lnTo>
                      <a:lnTo>
                        <a:pt x="197168" y="7620"/>
                      </a:lnTo>
                      <a:lnTo>
                        <a:pt x="184785" y="11430"/>
                      </a:lnTo>
                      <a:lnTo>
                        <a:pt x="172403" y="15240"/>
                      </a:lnTo>
                      <a:lnTo>
                        <a:pt x="160020" y="20003"/>
                      </a:lnTo>
                      <a:lnTo>
                        <a:pt x="148590" y="24765"/>
                      </a:lnTo>
                      <a:lnTo>
                        <a:pt x="137160" y="30480"/>
                      </a:lnTo>
                      <a:lnTo>
                        <a:pt x="125730" y="37148"/>
                      </a:lnTo>
                      <a:lnTo>
                        <a:pt x="115253" y="43815"/>
                      </a:lnTo>
                      <a:lnTo>
                        <a:pt x="104775" y="51435"/>
                      </a:lnTo>
                      <a:lnTo>
                        <a:pt x="95250" y="59055"/>
                      </a:lnTo>
                      <a:lnTo>
                        <a:pt x="85725" y="67628"/>
                      </a:lnTo>
                      <a:lnTo>
                        <a:pt x="76200" y="76200"/>
                      </a:lnTo>
                      <a:lnTo>
                        <a:pt x="67628" y="85725"/>
                      </a:lnTo>
                      <a:lnTo>
                        <a:pt x="59055" y="95250"/>
                      </a:lnTo>
                      <a:lnTo>
                        <a:pt x="51435" y="104775"/>
                      </a:lnTo>
                      <a:lnTo>
                        <a:pt x="43815" y="115253"/>
                      </a:lnTo>
                      <a:lnTo>
                        <a:pt x="37148" y="125730"/>
                      </a:lnTo>
                      <a:lnTo>
                        <a:pt x="30480" y="137160"/>
                      </a:lnTo>
                      <a:lnTo>
                        <a:pt x="24765" y="148590"/>
                      </a:lnTo>
                      <a:lnTo>
                        <a:pt x="20003" y="160020"/>
                      </a:lnTo>
                      <a:lnTo>
                        <a:pt x="15240" y="172403"/>
                      </a:lnTo>
                      <a:lnTo>
                        <a:pt x="11430" y="184785"/>
                      </a:lnTo>
                      <a:lnTo>
                        <a:pt x="7620" y="197167"/>
                      </a:lnTo>
                      <a:lnTo>
                        <a:pt x="4763" y="209550"/>
                      </a:lnTo>
                      <a:lnTo>
                        <a:pt x="2858" y="221933"/>
                      </a:lnTo>
                      <a:lnTo>
                        <a:pt x="953" y="235267"/>
                      </a:lnTo>
                      <a:lnTo>
                        <a:pt x="0" y="248603"/>
                      </a:lnTo>
                      <a:lnTo>
                        <a:pt x="0" y="261938"/>
                      </a:lnTo>
                      <a:lnTo>
                        <a:pt x="260985" y="261938"/>
                      </a:lnTo>
                      <a:lnTo>
                        <a:pt x="260985" y="0"/>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60" name="Google Shape;1060;p153"/>
                <p:cNvSpPr/>
                <p:nvPr/>
              </p:nvSpPr>
              <p:spPr>
                <a:xfrm>
                  <a:off x="8640127" y="2335529"/>
                  <a:ext cx="261937" cy="261937"/>
                </a:xfrm>
                <a:custGeom>
                  <a:avLst/>
                  <a:gdLst/>
                  <a:ahLst/>
                  <a:cxnLst/>
                  <a:rect l="l" t="t" r="r" b="b"/>
                  <a:pathLst>
                    <a:path w="261937" h="261937" extrusionOk="0">
                      <a:moveTo>
                        <a:pt x="0" y="0"/>
                      </a:moveTo>
                      <a:lnTo>
                        <a:pt x="13335" y="0"/>
                      </a:lnTo>
                      <a:lnTo>
                        <a:pt x="26670" y="953"/>
                      </a:lnTo>
                      <a:lnTo>
                        <a:pt x="40005" y="2858"/>
                      </a:lnTo>
                      <a:lnTo>
                        <a:pt x="52388" y="4763"/>
                      </a:lnTo>
                      <a:lnTo>
                        <a:pt x="64770" y="7620"/>
                      </a:lnTo>
                      <a:lnTo>
                        <a:pt x="77153" y="11430"/>
                      </a:lnTo>
                      <a:lnTo>
                        <a:pt x="89535" y="15240"/>
                      </a:lnTo>
                      <a:lnTo>
                        <a:pt x="101918" y="20003"/>
                      </a:lnTo>
                      <a:lnTo>
                        <a:pt x="113348" y="24765"/>
                      </a:lnTo>
                      <a:lnTo>
                        <a:pt x="124778" y="30480"/>
                      </a:lnTo>
                      <a:lnTo>
                        <a:pt x="136208" y="37148"/>
                      </a:lnTo>
                      <a:lnTo>
                        <a:pt x="146685" y="43815"/>
                      </a:lnTo>
                      <a:lnTo>
                        <a:pt x="157163" y="51435"/>
                      </a:lnTo>
                      <a:lnTo>
                        <a:pt x="166688" y="59055"/>
                      </a:lnTo>
                      <a:lnTo>
                        <a:pt x="176213" y="67628"/>
                      </a:lnTo>
                      <a:lnTo>
                        <a:pt x="185738" y="76200"/>
                      </a:lnTo>
                      <a:lnTo>
                        <a:pt x="194310" y="85725"/>
                      </a:lnTo>
                      <a:lnTo>
                        <a:pt x="202883" y="95250"/>
                      </a:lnTo>
                      <a:lnTo>
                        <a:pt x="210503" y="104775"/>
                      </a:lnTo>
                      <a:lnTo>
                        <a:pt x="218123" y="115253"/>
                      </a:lnTo>
                      <a:lnTo>
                        <a:pt x="224790" y="125730"/>
                      </a:lnTo>
                      <a:lnTo>
                        <a:pt x="231458" y="137160"/>
                      </a:lnTo>
                      <a:lnTo>
                        <a:pt x="237173" y="148590"/>
                      </a:lnTo>
                      <a:lnTo>
                        <a:pt x="241935" y="160020"/>
                      </a:lnTo>
                      <a:lnTo>
                        <a:pt x="246698" y="172403"/>
                      </a:lnTo>
                      <a:lnTo>
                        <a:pt x="250508" y="184785"/>
                      </a:lnTo>
                      <a:lnTo>
                        <a:pt x="254318" y="197167"/>
                      </a:lnTo>
                      <a:lnTo>
                        <a:pt x="257175" y="209550"/>
                      </a:lnTo>
                      <a:lnTo>
                        <a:pt x="259080" y="221933"/>
                      </a:lnTo>
                      <a:lnTo>
                        <a:pt x="260985" y="235267"/>
                      </a:lnTo>
                      <a:lnTo>
                        <a:pt x="261938" y="248603"/>
                      </a:lnTo>
                      <a:lnTo>
                        <a:pt x="261938" y="261938"/>
                      </a:lnTo>
                      <a:lnTo>
                        <a:pt x="953" y="261938"/>
                      </a:lnTo>
                      <a:lnTo>
                        <a:pt x="953" y="0"/>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61" name="Google Shape;1061;p153"/>
                <p:cNvSpPr/>
                <p:nvPr/>
              </p:nvSpPr>
              <p:spPr>
                <a:xfrm>
                  <a:off x="8639175" y="2483167"/>
                  <a:ext cx="113347" cy="112395"/>
                </a:xfrm>
                <a:custGeom>
                  <a:avLst/>
                  <a:gdLst/>
                  <a:ahLst/>
                  <a:cxnLst/>
                  <a:rect l="l" t="t" r="r" b="b"/>
                  <a:pathLst>
                    <a:path w="113347" h="112395" extrusionOk="0">
                      <a:moveTo>
                        <a:pt x="952" y="0"/>
                      </a:moveTo>
                      <a:lnTo>
                        <a:pt x="6668" y="0"/>
                      </a:lnTo>
                      <a:lnTo>
                        <a:pt x="12382" y="0"/>
                      </a:lnTo>
                      <a:lnTo>
                        <a:pt x="18098" y="953"/>
                      </a:lnTo>
                      <a:lnTo>
                        <a:pt x="23813" y="1905"/>
                      </a:lnTo>
                      <a:lnTo>
                        <a:pt x="29527" y="2858"/>
                      </a:lnTo>
                      <a:lnTo>
                        <a:pt x="35243" y="4763"/>
                      </a:lnTo>
                      <a:lnTo>
                        <a:pt x="40005" y="6667"/>
                      </a:lnTo>
                      <a:lnTo>
                        <a:pt x="44768" y="8573"/>
                      </a:lnTo>
                      <a:lnTo>
                        <a:pt x="49530" y="10478"/>
                      </a:lnTo>
                      <a:lnTo>
                        <a:pt x="54293" y="13335"/>
                      </a:lnTo>
                      <a:lnTo>
                        <a:pt x="59055" y="16192"/>
                      </a:lnTo>
                      <a:lnTo>
                        <a:pt x="63818" y="19050"/>
                      </a:lnTo>
                      <a:lnTo>
                        <a:pt x="68580" y="21908"/>
                      </a:lnTo>
                      <a:lnTo>
                        <a:pt x="72390" y="25717"/>
                      </a:lnTo>
                      <a:lnTo>
                        <a:pt x="76200" y="29528"/>
                      </a:lnTo>
                      <a:lnTo>
                        <a:pt x="80010" y="33338"/>
                      </a:lnTo>
                      <a:lnTo>
                        <a:pt x="83820" y="37148"/>
                      </a:lnTo>
                      <a:lnTo>
                        <a:pt x="87630" y="40958"/>
                      </a:lnTo>
                      <a:lnTo>
                        <a:pt x="91440" y="44767"/>
                      </a:lnTo>
                      <a:lnTo>
                        <a:pt x="94298" y="49530"/>
                      </a:lnTo>
                      <a:lnTo>
                        <a:pt x="97155" y="54292"/>
                      </a:lnTo>
                      <a:lnTo>
                        <a:pt x="100013" y="59055"/>
                      </a:lnTo>
                      <a:lnTo>
                        <a:pt x="102870" y="63817"/>
                      </a:lnTo>
                      <a:lnTo>
                        <a:pt x="104775" y="68580"/>
                      </a:lnTo>
                      <a:lnTo>
                        <a:pt x="106680" y="73342"/>
                      </a:lnTo>
                      <a:lnTo>
                        <a:pt x="108585" y="78105"/>
                      </a:lnTo>
                      <a:lnTo>
                        <a:pt x="110490" y="83820"/>
                      </a:lnTo>
                      <a:lnTo>
                        <a:pt x="111443" y="89535"/>
                      </a:lnTo>
                      <a:lnTo>
                        <a:pt x="112395" y="95250"/>
                      </a:lnTo>
                      <a:lnTo>
                        <a:pt x="113348" y="100965"/>
                      </a:lnTo>
                      <a:lnTo>
                        <a:pt x="113348" y="106680"/>
                      </a:lnTo>
                      <a:lnTo>
                        <a:pt x="113348" y="112395"/>
                      </a:lnTo>
                      <a:lnTo>
                        <a:pt x="0" y="112395"/>
                      </a:lnTo>
                      <a:lnTo>
                        <a:pt x="0" y="0"/>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62" name="Google Shape;1062;p153"/>
                <p:cNvSpPr/>
                <p:nvPr/>
              </p:nvSpPr>
              <p:spPr>
                <a:xfrm>
                  <a:off x="8527732" y="2597467"/>
                  <a:ext cx="113347" cy="112395"/>
                </a:xfrm>
                <a:custGeom>
                  <a:avLst/>
                  <a:gdLst/>
                  <a:ahLst/>
                  <a:cxnLst/>
                  <a:rect l="l" t="t" r="r" b="b"/>
                  <a:pathLst>
                    <a:path w="113347" h="112395" extrusionOk="0">
                      <a:moveTo>
                        <a:pt x="112395" y="112395"/>
                      </a:moveTo>
                      <a:lnTo>
                        <a:pt x="106680" y="112395"/>
                      </a:lnTo>
                      <a:lnTo>
                        <a:pt x="100965" y="112395"/>
                      </a:lnTo>
                      <a:lnTo>
                        <a:pt x="95250" y="111442"/>
                      </a:lnTo>
                      <a:lnTo>
                        <a:pt x="89535" y="110490"/>
                      </a:lnTo>
                      <a:lnTo>
                        <a:pt x="83820" y="109538"/>
                      </a:lnTo>
                      <a:lnTo>
                        <a:pt x="78105" y="107633"/>
                      </a:lnTo>
                      <a:lnTo>
                        <a:pt x="73343" y="105728"/>
                      </a:lnTo>
                      <a:lnTo>
                        <a:pt x="68580" y="103823"/>
                      </a:lnTo>
                      <a:lnTo>
                        <a:pt x="63818" y="101917"/>
                      </a:lnTo>
                      <a:lnTo>
                        <a:pt x="59055" y="99060"/>
                      </a:lnTo>
                      <a:lnTo>
                        <a:pt x="54293" y="96203"/>
                      </a:lnTo>
                      <a:lnTo>
                        <a:pt x="49530" y="93345"/>
                      </a:lnTo>
                      <a:lnTo>
                        <a:pt x="44768" y="90488"/>
                      </a:lnTo>
                      <a:lnTo>
                        <a:pt x="40957" y="86678"/>
                      </a:lnTo>
                      <a:lnTo>
                        <a:pt x="37148" y="82867"/>
                      </a:lnTo>
                      <a:lnTo>
                        <a:pt x="33338" y="79058"/>
                      </a:lnTo>
                      <a:lnTo>
                        <a:pt x="29528" y="75248"/>
                      </a:lnTo>
                      <a:lnTo>
                        <a:pt x="25718" y="71438"/>
                      </a:lnTo>
                      <a:lnTo>
                        <a:pt x="21907" y="67628"/>
                      </a:lnTo>
                      <a:lnTo>
                        <a:pt x="19050" y="62865"/>
                      </a:lnTo>
                      <a:lnTo>
                        <a:pt x="16193" y="58103"/>
                      </a:lnTo>
                      <a:lnTo>
                        <a:pt x="13335" y="53340"/>
                      </a:lnTo>
                      <a:lnTo>
                        <a:pt x="10478" y="48578"/>
                      </a:lnTo>
                      <a:lnTo>
                        <a:pt x="8573" y="43815"/>
                      </a:lnTo>
                      <a:lnTo>
                        <a:pt x="6668" y="39053"/>
                      </a:lnTo>
                      <a:lnTo>
                        <a:pt x="4763" y="34290"/>
                      </a:lnTo>
                      <a:lnTo>
                        <a:pt x="2857" y="28575"/>
                      </a:lnTo>
                      <a:lnTo>
                        <a:pt x="1905" y="22860"/>
                      </a:lnTo>
                      <a:lnTo>
                        <a:pt x="953" y="17145"/>
                      </a:lnTo>
                      <a:lnTo>
                        <a:pt x="0" y="11430"/>
                      </a:lnTo>
                      <a:lnTo>
                        <a:pt x="0" y="5715"/>
                      </a:lnTo>
                      <a:lnTo>
                        <a:pt x="0" y="0"/>
                      </a:lnTo>
                      <a:lnTo>
                        <a:pt x="113348" y="0"/>
                      </a:lnTo>
                      <a:lnTo>
                        <a:pt x="113348" y="112395"/>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63" name="Google Shape;1063;p153"/>
                <p:cNvSpPr/>
                <p:nvPr/>
              </p:nvSpPr>
              <p:spPr>
                <a:xfrm>
                  <a:off x="8640127" y="2595562"/>
                  <a:ext cx="261937" cy="261937"/>
                </a:xfrm>
                <a:custGeom>
                  <a:avLst/>
                  <a:gdLst/>
                  <a:ahLst/>
                  <a:cxnLst/>
                  <a:rect l="l" t="t" r="r" b="b"/>
                  <a:pathLst>
                    <a:path w="261937" h="261937" extrusionOk="0">
                      <a:moveTo>
                        <a:pt x="0" y="261938"/>
                      </a:moveTo>
                      <a:lnTo>
                        <a:pt x="13335" y="261938"/>
                      </a:lnTo>
                      <a:lnTo>
                        <a:pt x="26670" y="260985"/>
                      </a:lnTo>
                      <a:lnTo>
                        <a:pt x="40005" y="259080"/>
                      </a:lnTo>
                      <a:lnTo>
                        <a:pt x="52388" y="257175"/>
                      </a:lnTo>
                      <a:lnTo>
                        <a:pt x="64770" y="254317"/>
                      </a:lnTo>
                      <a:lnTo>
                        <a:pt x="77153" y="250508"/>
                      </a:lnTo>
                      <a:lnTo>
                        <a:pt x="89535" y="246697"/>
                      </a:lnTo>
                      <a:lnTo>
                        <a:pt x="101918" y="241935"/>
                      </a:lnTo>
                      <a:lnTo>
                        <a:pt x="113348" y="237172"/>
                      </a:lnTo>
                      <a:lnTo>
                        <a:pt x="124778" y="231458"/>
                      </a:lnTo>
                      <a:lnTo>
                        <a:pt x="136208" y="224790"/>
                      </a:lnTo>
                      <a:lnTo>
                        <a:pt x="146685" y="218122"/>
                      </a:lnTo>
                      <a:lnTo>
                        <a:pt x="157163" y="210503"/>
                      </a:lnTo>
                      <a:lnTo>
                        <a:pt x="166688" y="202883"/>
                      </a:lnTo>
                      <a:lnTo>
                        <a:pt x="176213" y="194310"/>
                      </a:lnTo>
                      <a:lnTo>
                        <a:pt x="185738" y="185738"/>
                      </a:lnTo>
                      <a:lnTo>
                        <a:pt x="194310" y="176213"/>
                      </a:lnTo>
                      <a:lnTo>
                        <a:pt x="202883" y="166688"/>
                      </a:lnTo>
                      <a:lnTo>
                        <a:pt x="210503" y="157163"/>
                      </a:lnTo>
                      <a:lnTo>
                        <a:pt x="218123" y="146685"/>
                      </a:lnTo>
                      <a:lnTo>
                        <a:pt x="224790" y="136208"/>
                      </a:lnTo>
                      <a:lnTo>
                        <a:pt x="231458" y="124778"/>
                      </a:lnTo>
                      <a:lnTo>
                        <a:pt x="237173" y="113347"/>
                      </a:lnTo>
                      <a:lnTo>
                        <a:pt x="241935" y="101917"/>
                      </a:lnTo>
                      <a:lnTo>
                        <a:pt x="246698" y="89535"/>
                      </a:lnTo>
                      <a:lnTo>
                        <a:pt x="250508" y="77153"/>
                      </a:lnTo>
                      <a:lnTo>
                        <a:pt x="254318" y="64770"/>
                      </a:lnTo>
                      <a:lnTo>
                        <a:pt x="257175" y="52388"/>
                      </a:lnTo>
                      <a:lnTo>
                        <a:pt x="259080" y="40005"/>
                      </a:lnTo>
                      <a:lnTo>
                        <a:pt x="260985" y="26670"/>
                      </a:lnTo>
                      <a:lnTo>
                        <a:pt x="261938" y="13335"/>
                      </a:lnTo>
                      <a:lnTo>
                        <a:pt x="261938" y="0"/>
                      </a:lnTo>
                      <a:lnTo>
                        <a:pt x="953" y="0"/>
                      </a:lnTo>
                      <a:lnTo>
                        <a:pt x="953" y="261938"/>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64" name="Google Shape;1064;p153"/>
                <p:cNvSpPr/>
                <p:nvPr/>
              </p:nvSpPr>
              <p:spPr>
                <a:xfrm>
                  <a:off x="8639175" y="2597467"/>
                  <a:ext cx="113347" cy="112395"/>
                </a:xfrm>
                <a:custGeom>
                  <a:avLst/>
                  <a:gdLst/>
                  <a:ahLst/>
                  <a:cxnLst/>
                  <a:rect l="l" t="t" r="r" b="b"/>
                  <a:pathLst>
                    <a:path w="113347" h="112395" extrusionOk="0">
                      <a:moveTo>
                        <a:pt x="952" y="112395"/>
                      </a:moveTo>
                      <a:lnTo>
                        <a:pt x="6668" y="112395"/>
                      </a:lnTo>
                      <a:lnTo>
                        <a:pt x="12382" y="112395"/>
                      </a:lnTo>
                      <a:lnTo>
                        <a:pt x="18098" y="111442"/>
                      </a:lnTo>
                      <a:lnTo>
                        <a:pt x="23813" y="110490"/>
                      </a:lnTo>
                      <a:lnTo>
                        <a:pt x="29527" y="109538"/>
                      </a:lnTo>
                      <a:lnTo>
                        <a:pt x="35243" y="107633"/>
                      </a:lnTo>
                      <a:lnTo>
                        <a:pt x="40005" y="105728"/>
                      </a:lnTo>
                      <a:lnTo>
                        <a:pt x="44768" y="103823"/>
                      </a:lnTo>
                      <a:lnTo>
                        <a:pt x="49530" y="101917"/>
                      </a:lnTo>
                      <a:lnTo>
                        <a:pt x="54293" y="99060"/>
                      </a:lnTo>
                      <a:lnTo>
                        <a:pt x="59055" y="96203"/>
                      </a:lnTo>
                      <a:lnTo>
                        <a:pt x="63818" y="93345"/>
                      </a:lnTo>
                      <a:lnTo>
                        <a:pt x="68580" y="90488"/>
                      </a:lnTo>
                      <a:lnTo>
                        <a:pt x="72390" y="86678"/>
                      </a:lnTo>
                      <a:lnTo>
                        <a:pt x="76200" y="82867"/>
                      </a:lnTo>
                      <a:lnTo>
                        <a:pt x="80010" y="79058"/>
                      </a:lnTo>
                      <a:lnTo>
                        <a:pt x="83820" y="75248"/>
                      </a:lnTo>
                      <a:lnTo>
                        <a:pt x="87630" y="71438"/>
                      </a:lnTo>
                      <a:lnTo>
                        <a:pt x="91440" y="67628"/>
                      </a:lnTo>
                      <a:lnTo>
                        <a:pt x="94298" y="62865"/>
                      </a:lnTo>
                      <a:lnTo>
                        <a:pt x="97155" y="58103"/>
                      </a:lnTo>
                      <a:lnTo>
                        <a:pt x="100013" y="53340"/>
                      </a:lnTo>
                      <a:lnTo>
                        <a:pt x="102870" y="48578"/>
                      </a:lnTo>
                      <a:lnTo>
                        <a:pt x="104775" y="43815"/>
                      </a:lnTo>
                      <a:lnTo>
                        <a:pt x="106680" y="39053"/>
                      </a:lnTo>
                      <a:lnTo>
                        <a:pt x="108585" y="34290"/>
                      </a:lnTo>
                      <a:lnTo>
                        <a:pt x="110490" y="28575"/>
                      </a:lnTo>
                      <a:lnTo>
                        <a:pt x="111443" y="22860"/>
                      </a:lnTo>
                      <a:lnTo>
                        <a:pt x="112395" y="17145"/>
                      </a:lnTo>
                      <a:lnTo>
                        <a:pt x="113348" y="11430"/>
                      </a:lnTo>
                      <a:lnTo>
                        <a:pt x="113348" y="5715"/>
                      </a:lnTo>
                      <a:lnTo>
                        <a:pt x="113348" y="0"/>
                      </a:lnTo>
                      <a:lnTo>
                        <a:pt x="0" y="0"/>
                      </a:lnTo>
                      <a:lnTo>
                        <a:pt x="0" y="112395"/>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grpSp>
      <p:pic>
        <p:nvPicPr>
          <p:cNvPr id="63" name="Image 62" descr="https://lh7-us.googleusercontent.com/3raN05kevsB8cypD0cfaqRDWP02vWYiagXh-xYba10fS02kMWERu8SJI2w73lI4tRmpBNTYolx_7no8rbeSCZ4d_44sDTqrdsO0HCaP4005_0oL_AGZ0tES0nTdGz_LydyKGT8ON59y00L7tA6KrpgTsQQ=s2048"/>
          <p:cNvPicPr/>
          <p:nvPr/>
        </p:nvPicPr>
        <p:blipFill>
          <a:blip r:embed="rId3">
            <a:extLst>
              <a:ext uri="{28A0092B-C50C-407E-A947-70E740481C1C}">
                <a14:useLocalDpi xmlns:a14="http://schemas.microsoft.com/office/drawing/2010/main" val="0"/>
              </a:ext>
            </a:extLst>
          </a:blip>
          <a:srcRect/>
          <a:stretch>
            <a:fillRect/>
          </a:stretch>
        </p:blipFill>
        <p:spPr bwMode="auto">
          <a:xfrm>
            <a:off x="4705195" y="4018597"/>
            <a:ext cx="997060" cy="35909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8"/>
        <p:cNvGrpSpPr/>
        <p:nvPr/>
      </p:nvGrpSpPr>
      <p:grpSpPr>
        <a:xfrm>
          <a:off x="0" y="0"/>
          <a:ext cx="0" cy="0"/>
          <a:chOff x="0" y="0"/>
          <a:chExt cx="0" cy="0"/>
        </a:xfrm>
      </p:grpSpPr>
      <p:sp>
        <p:nvSpPr>
          <p:cNvPr id="1069" name="Google Shape;1069;p154"/>
          <p:cNvSpPr/>
          <p:nvPr/>
        </p:nvSpPr>
        <p:spPr>
          <a:xfrm>
            <a:off x="1004025" y="783400"/>
            <a:ext cx="780600" cy="780600"/>
          </a:xfrm>
          <a:prstGeom prst="rect">
            <a:avLst/>
          </a:prstGeom>
          <a:solidFill>
            <a:srgbClr val="43434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nvGrpSpPr>
          <p:cNvPr id="1070" name="Google Shape;1070;p154"/>
          <p:cNvGrpSpPr/>
          <p:nvPr/>
        </p:nvGrpSpPr>
        <p:grpSpPr>
          <a:xfrm>
            <a:off x="-6" y="0"/>
            <a:ext cx="9144006" cy="939909"/>
            <a:chOff x="-6" y="0"/>
            <a:chExt cx="9144006" cy="939909"/>
          </a:xfrm>
        </p:grpSpPr>
        <p:sp>
          <p:nvSpPr>
            <p:cNvPr id="1071" name="Google Shape;1071;p154"/>
            <p:cNvSpPr/>
            <p:nvPr/>
          </p:nvSpPr>
          <p:spPr>
            <a:xfrm rot="-5400000">
              <a:off x="8101225" y="668891"/>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072" name="Google Shape;1072;p154"/>
            <p:cNvGrpSpPr/>
            <p:nvPr/>
          </p:nvGrpSpPr>
          <p:grpSpPr>
            <a:xfrm>
              <a:off x="-6" y="0"/>
              <a:ext cx="9144006" cy="939909"/>
              <a:chOff x="-6" y="0"/>
              <a:chExt cx="9144006" cy="939909"/>
            </a:xfrm>
          </p:grpSpPr>
          <p:sp>
            <p:nvSpPr>
              <p:cNvPr id="1073" name="Google Shape;1073;p154"/>
              <p:cNvSpPr/>
              <p:nvPr/>
            </p:nvSpPr>
            <p:spPr>
              <a:xfrm>
                <a:off x="0" y="0"/>
                <a:ext cx="9144000" cy="6984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154"/>
              <p:cNvSpPr/>
              <p:nvPr/>
            </p:nvSpPr>
            <p:spPr>
              <a:xfrm rot="10800000" flipH="1">
                <a:off x="-6" y="1094"/>
                <a:ext cx="778995" cy="778335"/>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075" name="Google Shape;1075;p154"/>
              <p:cNvGrpSpPr/>
              <p:nvPr/>
            </p:nvGrpSpPr>
            <p:grpSpPr>
              <a:xfrm rot="-5400000">
                <a:off x="8204095" y="422702"/>
                <a:ext cx="499109" cy="535305"/>
                <a:chOff x="6414135" y="2700337"/>
                <a:chExt cx="499109" cy="535305"/>
              </a:xfrm>
            </p:grpSpPr>
            <p:sp>
              <p:nvSpPr>
                <p:cNvPr id="1076" name="Google Shape;1076;p154"/>
                <p:cNvSpPr/>
                <p:nvPr/>
              </p:nvSpPr>
              <p:spPr>
                <a:xfrm>
                  <a:off x="6701790" y="2700337"/>
                  <a:ext cx="198119" cy="207645"/>
                </a:xfrm>
                <a:custGeom>
                  <a:avLst/>
                  <a:gdLst/>
                  <a:ahLst/>
                  <a:cxnLst/>
                  <a:rect l="l" t="t" r="r" b="b"/>
                  <a:pathLst>
                    <a:path w="198119" h="207645" extrusionOk="0">
                      <a:moveTo>
                        <a:pt x="198120" y="103822"/>
                      </a:moveTo>
                      <a:cubicBezTo>
                        <a:pt x="198120" y="161162"/>
                        <a:pt x="153769" y="207645"/>
                        <a:pt x="99060" y="207645"/>
                      </a:cubicBezTo>
                      <a:cubicBezTo>
                        <a:pt x="44351" y="207645"/>
                        <a:pt x="0" y="161162"/>
                        <a:pt x="0" y="103822"/>
                      </a:cubicBezTo>
                      <a:cubicBezTo>
                        <a:pt x="0" y="46483"/>
                        <a:pt x="44351" y="0"/>
                        <a:pt x="99060" y="0"/>
                      </a:cubicBezTo>
                      <a:cubicBezTo>
                        <a:pt x="153769" y="0"/>
                        <a:pt x="198120" y="46483"/>
                        <a:pt x="198120" y="103822"/>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77" name="Google Shape;1077;p154"/>
                <p:cNvSpPr/>
                <p:nvPr/>
              </p:nvSpPr>
              <p:spPr>
                <a:xfrm>
                  <a:off x="6414135" y="2759392"/>
                  <a:ext cx="154305" cy="150495"/>
                </a:xfrm>
                <a:custGeom>
                  <a:avLst/>
                  <a:gdLst/>
                  <a:ahLst/>
                  <a:cxnLst/>
                  <a:rect l="l" t="t" r="r" b="b"/>
                  <a:pathLst>
                    <a:path w="154305" h="150495" extrusionOk="0">
                      <a:moveTo>
                        <a:pt x="154305" y="75248"/>
                      </a:moveTo>
                      <a:cubicBezTo>
                        <a:pt x="154305" y="116806"/>
                        <a:pt x="119763" y="150495"/>
                        <a:pt x="77153" y="150495"/>
                      </a:cubicBezTo>
                      <a:cubicBezTo>
                        <a:pt x="34542" y="150495"/>
                        <a:pt x="0" y="116805"/>
                        <a:pt x="0" y="75248"/>
                      </a:cubicBezTo>
                      <a:cubicBezTo>
                        <a:pt x="0" y="33689"/>
                        <a:pt x="34542" y="0"/>
                        <a:pt x="77153" y="0"/>
                      </a:cubicBezTo>
                      <a:cubicBezTo>
                        <a:pt x="119763" y="0"/>
                        <a:pt x="154305" y="33690"/>
                        <a:pt x="154305" y="75248"/>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78" name="Google Shape;1078;p154"/>
                <p:cNvSpPr/>
                <p:nvPr/>
              </p:nvSpPr>
              <p:spPr>
                <a:xfrm>
                  <a:off x="6755130" y="3087052"/>
                  <a:ext cx="158114" cy="148590"/>
                </a:xfrm>
                <a:custGeom>
                  <a:avLst/>
                  <a:gdLst/>
                  <a:ahLst/>
                  <a:cxnLst/>
                  <a:rect l="l" t="t" r="r" b="b"/>
                  <a:pathLst>
                    <a:path w="158114" h="148590" extrusionOk="0">
                      <a:moveTo>
                        <a:pt x="158115" y="74295"/>
                      </a:moveTo>
                      <a:cubicBezTo>
                        <a:pt x="158115" y="115327"/>
                        <a:pt x="122719"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79" name="Google Shape;1079;p154"/>
                <p:cNvSpPr/>
                <p:nvPr/>
              </p:nvSpPr>
              <p:spPr>
                <a:xfrm>
                  <a:off x="6619410" y="2961725"/>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080" name="Google Shape;1080;p154"/>
              <p:cNvSpPr txBox="1"/>
              <p:nvPr/>
            </p:nvSpPr>
            <p:spPr>
              <a:xfrm>
                <a:off x="332200" y="138025"/>
                <a:ext cx="8479500" cy="3693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2400">
                    <a:solidFill>
                      <a:srgbClr val="2D2D2D"/>
                    </a:solidFill>
                    <a:latin typeface="Georgia"/>
                    <a:ea typeface="Georgia"/>
                    <a:cs typeface="Georgia"/>
                    <a:sym typeface="Georgia"/>
                  </a:rPr>
                  <a:t>Customs Compliance: The Backbone of International Trade</a:t>
                </a:r>
                <a:endParaRPr sz="2400">
                  <a:solidFill>
                    <a:srgbClr val="2D2D2D"/>
                  </a:solidFill>
                  <a:latin typeface="Georgia"/>
                  <a:ea typeface="Georgia"/>
                  <a:cs typeface="Georgia"/>
                  <a:sym typeface="Georgia"/>
                </a:endParaRPr>
              </a:p>
            </p:txBody>
          </p:sp>
        </p:grpSp>
      </p:grpSp>
      <p:sp>
        <p:nvSpPr>
          <p:cNvPr id="1081" name="Google Shape;1081;p154"/>
          <p:cNvSpPr/>
          <p:nvPr/>
        </p:nvSpPr>
        <p:spPr>
          <a:xfrm>
            <a:off x="0" y="4904800"/>
            <a:ext cx="9144000" cy="2388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154"/>
          <p:cNvSpPr txBox="1"/>
          <p:nvPr/>
        </p:nvSpPr>
        <p:spPr>
          <a:xfrm>
            <a:off x="332200" y="4970350"/>
            <a:ext cx="3023100" cy="1077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700" dirty="0" smtClean="0">
                <a:solidFill>
                  <a:srgbClr val="999999"/>
                </a:solidFill>
              </a:rPr>
              <a:t>Customs </a:t>
            </a:r>
            <a:r>
              <a:rPr lang="en-GB" sz="700" dirty="0">
                <a:solidFill>
                  <a:srgbClr val="999999"/>
                </a:solidFill>
              </a:rPr>
              <a:t>control Tower </a:t>
            </a:r>
            <a:endParaRPr sz="700" dirty="0">
              <a:solidFill>
                <a:srgbClr val="999999"/>
              </a:solidFill>
            </a:endParaRPr>
          </a:p>
        </p:txBody>
      </p:sp>
      <p:sp>
        <p:nvSpPr>
          <p:cNvPr id="1083" name="Google Shape;1083;p154"/>
          <p:cNvSpPr txBox="1">
            <a:spLocks noGrp="1"/>
          </p:cNvSpPr>
          <p:nvPr>
            <p:ph type="sldNum" idx="12"/>
          </p:nvPr>
        </p:nvSpPr>
        <p:spPr>
          <a:xfrm>
            <a:off x="8263134" y="4970351"/>
            <a:ext cx="548700" cy="107700"/>
          </a:xfrm>
          <a:prstGeom prst="rect">
            <a:avLst/>
          </a:prstGeom>
        </p:spPr>
        <p:txBody>
          <a:bodyPr spcFirstLastPara="1" wrap="square" lIns="0" tIns="0" rIns="0" bIns="0" anchor="t" anchorCtr="0">
            <a:spAutoFit/>
          </a:bodyPr>
          <a:lstStyle/>
          <a:p>
            <a:pPr marL="0" marR="0" lvl="0" indent="0" algn="r" rtl="0">
              <a:lnSpc>
                <a:spcPct val="100000"/>
              </a:lnSpc>
              <a:spcBef>
                <a:spcPts val="0"/>
              </a:spcBef>
              <a:spcAft>
                <a:spcPts val="0"/>
              </a:spcAft>
              <a:buNone/>
            </a:pPr>
            <a:fld id="{00000000-1234-1234-1234-123412341234}" type="slidenum">
              <a:rPr lang="en-GB" sz="700">
                <a:solidFill>
                  <a:srgbClr val="999999"/>
                </a:solidFill>
              </a:rPr>
              <a:t>4</a:t>
            </a:fld>
            <a:endParaRPr>
              <a:solidFill>
                <a:srgbClr val="999999"/>
              </a:solidFill>
            </a:endParaRPr>
          </a:p>
        </p:txBody>
      </p:sp>
      <p:sp>
        <p:nvSpPr>
          <p:cNvPr id="1084" name="Google Shape;1084;p154"/>
          <p:cNvSpPr/>
          <p:nvPr/>
        </p:nvSpPr>
        <p:spPr>
          <a:xfrm>
            <a:off x="1095331" y="874705"/>
            <a:ext cx="597912" cy="597912"/>
          </a:xfrm>
          <a:custGeom>
            <a:avLst/>
            <a:gdLst/>
            <a:ahLst/>
            <a:cxnLst/>
            <a:rect l="l" t="t" r="r" b="b"/>
            <a:pathLst>
              <a:path w="576" h="576" extrusionOk="0">
                <a:moveTo>
                  <a:pt x="288" y="224"/>
                </a:moveTo>
                <a:cubicBezTo>
                  <a:pt x="253" y="224"/>
                  <a:pt x="224" y="253"/>
                  <a:pt x="224" y="288"/>
                </a:cubicBezTo>
                <a:cubicBezTo>
                  <a:pt x="224" y="323"/>
                  <a:pt x="253" y="352"/>
                  <a:pt x="288" y="352"/>
                </a:cubicBezTo>
                <a:cubicBezTo>
                  <a:pt x="323" y="352"/>
                  <a:pt x="352" y="323"/>
                  <a:pt x="352" y="288"/>
                </a:cubicBezTo>
                <a:cubicBezTo>
                  <a:pt x="352" y="253"/>
                  <a:pt x="323" y="224"/>
                  <a:pt x="288" y="224"/>
                </a:cubicBezTo>
                <a:close/>
                <a:moveTo>
                  <a:pt x="327" y="288"/>
                </a:moveTo>
                <a:cubicBezTo>
                  <a:pt x="327" y="310"/>
                  <a:pt x="310" y="327"/>
                  <a:pt x="288" y="327"/>
                </a:cubicBezTo>
                <a:cubicBezTo>
                  <a:pt x="266" y="327"/>
                  <a:pt x="249" y="310"/>
                  <a:pt x="249" y="288"/>
                </a:cubicBezTo>
                <a:cubicBezTo>
                  <a:pt x="249" y="266"/>
                  <a:pt x="266" y="249"/>
                  <a:pt x="288" y="249"/>
                </a:cubicBezTo>
                <a:cubicBezTo>
                  <a:pt x="310" y="249"/>
                  <a:pt x="327" y="266"/>
                  <a:pt x="327" y="288"/>
                </a:cubicBezTo>
                <a:close/>
                <a:moveTo>
                  <a:pt x="479" y="288"/>
                </a:moveTo>
                <a:cubicBezTo>
                  <a:pt x="479" y="237"/>
                  <a:pt x="459" y="189"/>
                  <a:pt x="423" y="153"/>
                </a:cubicBezTo>
                <a:cubicBezTo>
                  <a:pt x="387" y="117"/>
                  <a:pt x="339" y="97"/>
                  <a:pt x="288" y="97"/>
                </a:cubicBezTo>
                <a:cubicBezTo>
                  <a:pt x="237" y="97"/>
                  <a:pt x="189" y="117"/>
                  <a:pt x="153" y="153"/>
                </a:cubicBezTo>
                <a:cubicBezTo>
                  <a:pt x="117" y="189"/>
                  <a:pt x="97" y="237"/>
                  <a:pt x="97" y="288"/>
                </a:cubicBezTo>
                <a:cubicBezTo>
                  <a:pt x="97" y="334"/>
                  <a:pt x="114" y="379"/>
                  <a:pt x="145" y="414"/>
                </a:cubicBezTo>
                <a:cubicBezTo>
                  <a:pt x="113" y="446"/>
                  <a:pt x="113" y="446"/>
                  <a:pt x="113" y="446"/>
                </a:cubicBezTo>
                <a:cubicBezTo>
                  <a:pt x="113" y="446"/>
                  <a:pt x="113" y="446"/>
                  <a:pt x="113" y="446"/>
                </a:cubicBezTo>
                <a:cubicBezTo>
                  <a:pt x="130" y="463"/>
                  <a:pt x="130" y="463"/>
                  <a:pt x="130" y="463"/>
                </a:cubicBezTo>
                <a:cubicBezTo>
                  <a:pt x="130" y="463"/>
                  <a:pt x="130" y="463"/>
                  <a:pt x="130" y="463"/>
                </a:cubicBezTo>
                <a:cubicBezTo>
                  <a:pt x="162" y="431"/>
                  <a:pt x="162" y="431"/>
                  <a:pt x="162" y="431"/>
                </a:cubicBezTo>
                <a:cubicBezTo>
                  <a:pt x="197" y="462"/>
                  <a:pt x="242" y="479"/>
                  <a:pt x="288" y="479"/>
                </a:cubicBezTo>
                <a:cubicBezTo>
                  <a:pt x="334" y="479"/>
                  <a:pt x="379" y="462"/>
                  <a:pt x="414" y="431"/>
                </a:cubicBezTo>
                <a:cubicBezTo>
                  <a:pt x="446" y="463"/>
                  <a:pt x="446" y="463"/>
                  <a:pt x="446" y="463"/>
                </a:cubicBezTo>
                <a:cubicBezTo>
                  <a:pt x="446" y="463"/>
                  <a:pt x="446" y="463"/>
                  <a:pt x="446" y="463"/>
                </a:cubicBezTo>
                <a:cubicBezTo>
                  <a:pt x="463" y="446"/>
                  <a:pt x="463" y="446"/>
                  <a:pt x="463" y="446"/>
                </a:cubicBezTo>
                <a:cubicBezTo>
                  <a:pt x="464" y="446"/>
                  <a:pt x="464" y="446"/>
                  <a:pt x="464" y="446"/>
                </a:cubicBezTo>
                <a:cubicBezTo>
                  <a:pt x="431" y="414"/>
                  <a:pt x="431" y="414"/>
                  <a:pt x="431" y="414"/>
                </a:cubicBezTo>
                <a:cubicBezTo>
                  <a:pt x="462" y="379"/>
                  <a:pt x="479" y="334"/>
                  <a:pt x="479" y="288"/>
                </a:cubicBezTo>
                <a:close/>
                <a:moveTo>
                  <a:pt x="454" y="288"/>
                </a:moveTo>
                <a:cubicBezTo>
                  <a:pt x="454" y="380"/>
                  <a:pt x="380" y="454"/>
                  <a:pt x="288" y="454"/>
                </a:cubicBezTo>
                <a:cubicBezTo>
                  <a:pt x="196" y="454"/>
                  <a:pt x="122" y="380"/>
                  <a:pt x="122" y="288"/>
                </a:cubicBezTo>
                <a:cubicBezTo>
                  <a:pt x="122" y="196"/>
                  <a:pt x="196" y="122"/>
                  <a:pt x="288" y="122"/>
                </a:cubicBezTo>
                <a:cubicBezTo>
                  <a:pt x="380" y="122"/>
                  <a:pt x="454" y="196"/>
                  <a:pt x="454" y="288"/>
                </a:cubicBezTo>
                <a:close/>
                <a:moveTo>
                  <a:pt x="288" y="161"/>
                </a:moveTo>
                <a:cubicBezTo>
                  <a:pt x="218" y="161"/>
                  <a:pt x="161" y="218"/>
                  <a:pt x="161" y="288"/>
                </a:cubicBezTo>
                <a:cubicBezTo>
                  <a:pt x="161" y="358"/>
                  <a:pt x="218" y="415"/>
                  <a:pt x="288" y="415"/>
                </a:cubicBezTo>
                <a:cubicBezTo>
                  <a:pt x="358" y="415"/>
                  <a:pt x="415" y="358"/>
                  <a:pt x="415" y="288"/>
                </a:cubicBezTo>
                <a:cubicBezTo>
                  <a:pt x="415" y="218"/>
                  <a:pt x="358" y="161"/>
                  <a:pt x="288" y="161"/>
                </a:cubicBezTo>
                <a:close/>
                <a:moveTo>
                  <a:pt x="391" y="288"/>
                </a:moveTo>
                <a:cubicBezTo>
                  <a:pt x="391" y="345"/>
                  <a:pt x="345" y="391"/>
                  <a:pt x="288" y="391"/>
                </a:cubicBezTo>
                <a:cubicBezTo>
                  <a:pt x="231" y="391"/>
                  <a:pt x="185" y="345"/>
                  <a:pt x="185" y="288"/>
                </a:cubicBezTo>
                <a:cubicBezTo>
                  <a:pt x="185" y="231"/>
                  <a:pt x="231" y="185"/>
                  <a:pt x="288" y="185"/>
                </a:cubicBezTo>
                <a:cubicBezTo>
                  <a:pt x="345" y="185"/>
                  <a:pt x="391" y="231"/>
                  <a:pt x="391" y="288"/>
                </a:cubicBezTo>
                <a:close/>
                <a:moveTo>
                  <a:pt x="0" y="0"/>
                </a:moveTo>
                <a:cubicBezTo>
                  <a:pt x="0" y="576"/>
                  <a:pt x="0" y="576"/>
                  <a:pt x="0" y="576"/>
                </a:cubicBezTo>
                <a:cubicBezTo>
                  <a:pt x="576" y="576"/>
                  <a:pt x="576" y="576"/>
                  <a:pt x="576" y="576"/>
                </a:cubicBezTo>
                <a:cubicBezTo>
                  <a:pt x="576" y="0"/>
                  <a:pt x="576" y="0"/>
                  <a:pt x="576" y="0"/>
                </a:cubicBezTo>
                <a:lnTo>
                  <a:pt x="0" y="0"/>
                </a:lnTo>
                <a:close/>
                <a:moveTo>
                  <a:pt x="551" y="551"/>
                </a:moveTo>
                <a:cubicBezTo>
                  <a:pt x="25" y="551"/>
                  <a:pt x="25" y="551"/>
                  <a:pt x="25" y="551"/>
                </a:cubicBezTo>
                <a:cubicBezTo>
                  <a:pt x="25" y="25"/>
                  <a:pt x="25" y="25"/>
                  <a:pt x="25" y="25"/>
                </a:cubicBezTo>
                <a:cubicBezTo>
                  <a:pt x="551" y="25"/>
                  <a:pt x="551" y="25"/>
                  <a:pt x="551" y="25"/>
                </a:cubicBezTo>
                <a:lnTo>
                  <a:pt x="551" y="551"/>
                </a:lnTo>
                <a:close/>
              </a:path>
            </a:pathLst>
          </a:custGeom>
          <a:solidFill>
            <a:schemeClr val="lt1"/>
          </a:solidFill>
          <a:ln>
            <a:noFill/>
          </a:ln>
        </p:spPr>
        <p:txBody>
          <a:bodyPr spcFirstLastPara="1" wrap="square" lIns="119350" tIns="59675" rIns="119350" bIns="59675"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rgbClr val="D04A02"/>
              </a:solidFill>
              <a:latin typeface="Arial"/>
              <a:ea typeface="Arial"/>
              <a:cs typeface="Arial"/>
              <a:sym typeface="Arial"/>
            </a:endParaRPr>
          </a:p>
        </p:txBody>
      </p:sp>
      <p:sp>
        <p:nvSpPr>
          <p:cNvPr id="1085" name="Google Shape;1085;p154"/>
          <p:cNvSpPr/>
          <p:nvPr/>
        </p:nvSpPr>
        <p:spPr>
          <a:xfrm>
            <a:off x="1888350" y="783400"/>
            <a:ext cx="3409800" cy="1733100"/>
          </a:xfrm>
          <a:prstGeom prst="rect">
            <a:avLst/>
          </a:prstGeom>
          <a:solidFill>
            <a:srgbClr val="F3F3F3"/>
          </a:solidFill>
          <a:ln>
            <a:noFill/>
          </a:ln>
        </p:spPr>
        <p:txBody>
          <a:bodyPr spcFirstLastPara="1" wrap="square" lIns="90000" tIns="72000" rIns="72000" bIns="72000" anchor="t" anchorCtr="0">
            <a:noAutofit/>
          </a:bodyPr>
          <a:lstStyle/>
          <a:p>
            <a:pPr marL="0" lvl="0" indent="0" algn="l" rtl="0">
              <a:lnSpc>
                <a:spcPct val="100000"/>
              </a:lnSpc>
              <a:spcBef>
                <a:spcPts val="0"/>
              </a:spcBef>
              <a:spcAft>
                <a:spcPts val="0"/>
              </a:spcAft>
              <a:buNone/>
            </a:pPr>
            <a:r>
              <a:rPr lang="en-GB" sz="1300" b="1">
                <a:solidFill>
                  <a:schemeClr val="dk1"/>
                </a:solidFill>
              </a:rPr>
              <a:t>Risks of Non-Compliance in Global Trade</a:t>
            </a:r>
            <a:endParaRPr sz="1300" b="1">
              <a:solidFill>
                <a:schemeClr val="dk1"/>
              </a:solidFill>
            </a:endParaRPr>
          </a:p>
          <a:p>
            <a:pPr marL="0" lvl="0" indent="0" algn="l" rtl="0">
              <a:lnSpc>
                <a:spcPct val="100000"/>
              </a:lnSpc>
              <a:spcBef>
                <a:spcPts val="1000"/>
              </a:spcBef>
              <a:spcAft>
                <a:spcPts val="1000"/>
              </a:spcAft>
              <a:buNone/>
            </a:pPr>
            <a:r>
              <a:rPr lang="en-GB" sz="1100">
                <a:solidFill>
                  <a:schemeClr val="dk1"/>
                </a:solidFill>
              </a:rPr>
              <a:t>Customs is an essential chain of any business involved in international trade. In today's globalized world, businesses need to understand and comply with a complex array of customs laws and regulations. Failure to do so can result in significant financial penalties, reputational damage, and even criminal charges.</a:t>
            </a:r>
            <a:endParaRPr sz="1100" b="1">
              <a:solidFill>
                <a:schemeClr val="dk1"/>
              </a:solidFill>
            </a:endParaRPr>
          </a:p>
        </p:txBody>
      </p:sp>
      <p:sp>
        <p:nvSpPr>
          <p:cNvPr id="1086" name="Google Shape;1086;p154"/>
          <p:cNvSpPr/>
          <p:nvPr/>
        </p:nvSpPr>
        <p:spPr>
          <a:xfrm>
            <a:off x="5401885" y="783400"/>
            <a:ext cx="3409800" cy="1733100"/>
          </a:xfrm>
          <a:prstGeom prst="rect">
            <a:avLst/>
          </a:prstGeom>
          <a:solidFill>
            <a:srgbClr val="D9D9D9"/>
          </a:solidFill>
          <a:ln>
            <a:noFill/>
          </a:ln>
        </p:spPr>
        <p:txBody>
          <a:bodyPr spcFirstLastPara="1" wrap="square" lIns="90000" tIns="72000" rIns="72000" bIns="72000" anchor="t" anchorCtr="0">
            <a:noAutofit/>
          </a:bodyPr>
          <a:lstStyle/>
          <a:p>
            <a:pPr marL="0" lvl="0" indent="0" algn="l" rtl="0">
              <a:spcBef>
                <a:spcPts val="0"/>
              </a:spcBef>
              <a:spcAft>
                <a:spcPts val="0"/>
              </a:spcAft>
              <a:buNone/>
            </a:pPr>
            <a:r>
              <a:rPr lang="en-GB" sz="1300" b="1">
                <a:solidFill>
                  <a:schemeClr val="dk1"/>
                </a:solidFill>
              </a:rPr>
              <a:t>Accessibility to different sources</a:t>
            </a:r>
            <a:endParaRPr sz="1300" b="1">
              <a:solidFill>
                <a:schemeClr val="dk1"/>
              </a:solidFill>
            </a:endParaRPr>
          </a:p>
          <a:p>
            <a:pPr marL="0" lvl="0" indent="0" algn="l" rtl="0">
              <a:spcBef>
                <a:spcPts val="1000"/>
              </a:spcBef>
              <a:spcAft>
                <a:spcPts val="1000"/>
              </a:spcAft>
              <a:buNone/>
            </a:pPr>
            <a:r>
              <a:rPr lang="en-GB" sz="1100">
                <a:solidFill>
                  <a:schemeClr val="dk1"/>
                </a:solidFill>
              </a:rPr>
              <a:t>To create a customs declaration, information about the goods needs to be accessible from different sources, suppliers, importers, exporters, carriers, customs agents, etc... </a:t>
            </a:r>
            <a:endParaRPr sz="1100" b="1">
              <a:solidFill>
                <a:schemeClr val="dk1"/>
              </a:solidFill>
            </a:endParaRPr>
          </a:p>
        </p:txBody>
      </p:sp>
      <p:sp>
        <p:nvSpPr>
          <p:cNvPr id="1087" name="Google Shape;1087;p154"/>
          <p:cNvSpPr/>
          <p:nvPr/>
        </p:nvSpPr>
        <p:spPr>
          <a:xfrm>
            <a:off x="1888350" y="2738650"/>
            <a:ext cx="3409800" cy="1698900"/>
          </a:xfrm>
          <a:prstGeom prst="rect">
            <a:avLst/>
          </a:prstGeom>
          <a:solidFill>
            <a:srgbClr val="CCCCCC"/>
          </a:solidFill>
          <a:ln>
            <a:noFill/>
          </a:ln>
        </p:spPr>
        <p:txBody>
          <a:bodyPr spcFirstLastPara="1" wrap="square" lIns="90000" tIns="72000" rIns="72000" bIns="72000" anchor="t" anchorCtr="0">
            <a:noAutofit/>
          </a:bodyPr>
          <a:lstStyle/>
          <a:p>
            <a:pPr marL="0" lvl="0" indent="0" algn="l" rtl="0">
              <a:spcBef>
                <a:spcPts val="0"/>
              </a:spcBef>
              <a:spcAft>
                <a:spcPts val="0"/>
              </a:spcAft>
              <a:buNone/>
            </a:pPr>
            <a:r>
              <a:rPr lang="en-GB" sz="1300" b="1">
                <a:solidFill>
                  <a:schemeClr val="dk1"/>
                </a:solidFill>
              </a:rPr>
              <a:t>Streamlining the Supply Chain</a:t>
            </a:r>
            <a:endParaRPr sz="1300" b="1">
              <a:solidFill>
                <a:schemeClr val="dk1"/>
              </a:solidFill>
            </a:endParaRPr>
          </a:p>
          <a:p>
            <a:pPr marL="0" lvl="0" indent="0" algn="l" rtl="0">
              <a:spcBef>
                <a:spcPts val="1000"/>
              </a:spcBef>
              <a:spcAft>
                <a:spcPts val="1000"/>
              </a:spcAft>
              <a:buNone/>
            </a:pPr>
            <a:r>
              <a:rPr lang="en-GB" sz="1100">
                <a:solidFill>
                  <a:schemeClr val="dk1"/>
                </a:solidFill>
              </a:rPr>
              <a:t>This complexity and multiple sources and ways of communication can lead to mistakes in the declaration and extra delays in the supply chain, with a non-compliance risk. </a:t>
            </a:r>
            <a:endParaRPr sz="1100" b="1">
              <a:solidFill>
                <a:schemeClr val="lt1"/>
              </a:solidFill>
            </a:endParaRPr>
          </a:p>
        </p:txBody>
      </p:sp>
      <p:sp>
        <p:nvSpPr>
          <p:cNvPr id="1088" name="Google Shape;1088;p154"/>
          <p:cNvSpPr/>
          <p:nvPr/>
        </p:nvSpPr>
        <p:spPr>
          <a:xfrm>
            <a:off x="5401885" y="2738650"/>
            <a:ext cx="3409800" cy="1698900"/>
          </a:xfrm>
          <a:prstGeom prst="rect">
            <a:avLst/>
          </a:prstGeom>
          <a:solidFill>
            <a:srgbClr val="B7B7B7"/>
          </a:solidFill>
          <a:ln>
            <a:noFill/>
          </a:ln>
        </p:spPr>
        <p:txBody>
          <a:bodyPr spcFirstLastPara="1" wrap="square" lIns="90000" tIns="72000" rIns="72000" bIns="72000" anchor="t" anchorCtr="0">
            <a:noAutofit/>
          </a:bodyPr>
          <a:lstStyle/>
          <a:p>
            <a:pPr marL="0" marR="0" lvl="0" indent="0" algn="l" rtl="0">
              <a:lnSpc>
                <a:spcPct val="100000"/>
              </a:lnSpc>
              <a:spcBef>
                <a:spcPts val="0"/>
              </a:spcBef>
              <a:spcAft>
                <a:spcPts val="0"/>
              </a:spcAft>
              <a:buClr>
                <a:srgbClr val="000000"/>
              </a:buClr>
              <a:buSzPts val="1050"/>
              <a:buFont typeface="Arial"/>
              <a:buNone/>
            </a:pPr>
            <a:r>
              <a:rPr lang="en-GB" sz="1300" b="1">
                <a:solidFill>
                  <a:schemeClr val="dk1"/>
                </a:solidFill>
              </a:rPr>
              <a:t>Enhancing Compliance with a Customs Control Tower</a:t>
            </a:r>
            <a:endParaRPr sz="1300" b="1">
              <a:solidFill>
                <a:schemeClr val="dk1"/>
              </a:solidFill>
            </a:endParaRPr>
          </a:p>
          <a:p>
            <a:pPr marL="0" lvl="0" indent="0" algn="l" rtl="0">
              <a:spcBef>
                <a:spcPts val="1000"/>
              </a:spcBef>
              <a:spcAft>
                <a:spcPts val="1000"/>
              </a:spcAft>
              <a:buNone/>
            </a:pPr>
            <a:r>
              <a:rPr lang="en-GB" sz="1100">
                <a:solidFill>
                  <a:schemeClr val="dk1"/>
                </a:solidFill>
              </a:rPr>
              <a:t>A one-source truth solution would mitigate the compliance risks to a lower level found in a “Customs Control tower”. </a:t>
            </a:r>
            <a:endParaRPr sz="1100" i="0" u="none" strike="noStrike" cap="none">
              <a:solidFill>
                <a:schemeClr val="dk1"/>
              </a:solidFill>
            </a:endParaRPr>
          </a:p>
        </p:txBody>
      </p:sp>
      <p:sp>
        <p:nvSpPr>
          <p:cNvPr id="1089" name="Google Shape;1089;p154"/>
          <p:cNvSpPr/>
          <p:nvPr/>
        </p:nvSpPr>
        <p:spPr>
          <a:xfrm rot="5400000" flipH="1">
            <a:off x="316850" y="4121500"/>
            <a:ext cx="786000" cy="780600"/>
          </a:xfrm>
          <a:prstGeom prst="flowChartDelay">
            <a:avLst/>
          </a:prstGeom>
          <a:solidFill>
            <a:srgbClr val="F3F3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91" name="Google Shape;1091;p154"/>
          <p:cNvSpPr/>
          <p:nvPr/>
        </p:nvSpPr>
        <p:spPr>
          <a:xfrm>
            <a:off x="1888350" y="2516544"/>
            <a:ext cx="3409800" cy="143100"/>
          </a:xfrm>
          <a:prstGeom prst="rect">
            <a:avLst/>
          </a:prstGeom>
          <a:solidFill>
            <a:schemeClr val="accent4"/>
          </a:solidFill>
          <a:ln>
            <a:noFill/>
          </a:ln>
        </p:spPr>
        <p:txBody>
          <a:bodyPr spcFirstLastPara="1" wrap="square" lIns="90000" tIns="72000" rIns="72000" bIns="72000" anchor="t" anchorCtr="0">
            <a:noAutofit/>
          </a:bodyPr>
          <a:lstStyle/>
          <a:p>
            <a:pPr marL="0" lvl="0" indent="0" algn="l" rtl="0">
              <a:lnSpc>
                <a:spcPct val="100000"/>
              </a:lnSpc>
              <a:spcBef>
                <a:spcPts val="352"/>
              </a:spcBef>
              <a:spcAft>
                <a:spcPts val="0"/>
              </a:spcAft>
              <a:buNone/>
            </a:pPr>
            <a:r>
              <a:rPr lang="en-GB" sz="1100">
                <a:solidFill>
                  <a:schemeClr val="dk1"/>
                </a:solidFill>
              </a:rPr>
              <a:t> </a:t>
            </a:r>
            <a:endParaRPr sz="1100">
              <a:solidFill>
                <a:schemeClr val="dk1"/>
              </a:solidFill>
            </a:endParaRPr>
          </a:p>
          <a:p>
            <a:pPr marL="457200" marR="0" lvl="0" indent="0" algn="l" rtl="0">
              <a:lnSpc>
                <a:spcPct val="100000"/>
              </a:lnSpc>
              <a:spcBef>
                <a:spcPts val="1000"/>
              </a:spcBef>
              <a:spcAft>
                <a:spcPts val="1000"/>
              </a:spcAft>
              <a:buNone/>
            </a:pPr>
            <a:endParaRPr sz="1150" b="1">
              <a:solidFill>
                <a:schemeClr val="dk1"/>
              </a:solidFill>
            </a:endParaRPr>
          </a:p>
        </p:txBody>
      </p:sp>
      <p:sp>
        <p:nvSpPr>
          <p:cNvPr id="1092" name="Google Shape;1092;p154"/>
          <p:cNvSpPr/>
          <p:nvPr/>
        </p:nvSpPr>
        <p:spPr>
          <a:xfrm>
            <a:off x="5401885" y="2516544"/>
            <a:ext cx="3409800" cy="143100"/>
          </a:xfrm>
          <a:prstGeom prst="rect">
            <a:avLst/>
          </a:prstGeom>
          <a:solidFill>
            <a:srgbClr val="DB536B"/>
          </a:solidFill>
          <a:ln>
            <a:noFill/>
          </a:ln>
        </p:spPr>
        <p:txBody>
          <a:bodyPr spcFirstLastPara="1" wrap="square" lIns="90000" tIns="72000" rIns="72000" bIns="72000" anchor="t" anchorCtr="0">
            <a:noAutofit/>
          </a:bodyPr>
          <a:lstStyle/>
          <a:p>
            <a:pPr marL="0" lvl="0" indent="0" algn="l" rtl="0">
              <a:lnSpc>
                <a:spcPct val="100000"/>
              </a:lnSpc>
              <a:spcBef>
                <a:spcPts val="352"/>
              </a:spcBef>
              <a:spcAft>
                <a:spcPts val="0"/>
              </a:spcAft>
              <a:buNone/>
            </a:pPr>
            <a:r>
              <a:rPr lang="en-GB" sz="1100">
                <a:solidFill>
                  <a:schemeClr val="dk1"/>
                </a:solidFill>
              </a:rPr>
              <a:t> </a:t>
            </a:r>
            <a:endParaRPr sz="1100">
              <a:solidFill>
                <a:schemeClr val="dk1"/>
              </a:solidFill>
            </a:endParaRPr>
          </a:p>
          <a:p>
            <a:pPr marL="457200" marR="0" lvl="0" indent="0" algn="l" rtl="0">
              <a:lnSpc>
                <a:spcPct val="100000"/>
              </a:lnSpc>
              <a:spcBef>
                <a:spcPts val="1000"/>
              </a:spcBef>
              <a:spcAft>
                <a:spcPts val="1000"/>
              </a:spcAft>
              <a:buNone/>
            </a:pPr>
            <a:endParaRPr sz="1150" b="1">
              <a:solidFill>
                <a:schemeClr val="dk1"/>
              </a:solidFill>
            </a:endParaRPr>
          </a:p>
        </p:txBody>
      </p:sp>
      <p:sp>
        <p:nvSpPr>
          <p:cNvPr id="1093" name="Google Shape;1093;p154"/>
          <p:cNvSpPr/>
          <p:nvPr/>
        </p:nvSpPr>
        <p:spPr>
          <a:xfrm>
            <a:off x="1888350" y="4437375"/>
            <a:ext cx="3409800" cy="143100"/>
          </a:xfrm>
          <a:prstGeom prst="rect">
            <a:avLst/>
          </a:prstGeom>
          <a:solidFill>
            <a:schemeClr val="accent2"/>
          </a:solidFill>
          <a:ln>
            <a:noFill/>
          </a:ln>
        </p:spPr>
        <p:txBody>
          <a:bodyPr spcFirstLastPara="1" wrap="square" lIns="90000" tIns="72000" rIns="72000" bIns="72000" anchor="t" anchorCtr="0">
            <a:noAutofit/>
          </a:bodyPr>
          <a:lstStyle/>
          <a:p>
            <a:pPr marL="0" lvl="0" indent="0" algn="l" rtl="0">
              <a:lnSpc>
                <a:spcPct val="100000"/>
              </a:lnSpc>
              <a:spcBef>
                <a:spcPts val="352"/>
              </a:spcBef>
              <a:spcAft>
                <a:spcPts val="0"/>
              </a:spcAft>
              <a:buNone/>
            </a:pPr>
            <a:r>
              <a:rPr lang="en-GB" sz="1100">
                <a:solidFill>
                  <a:schemeClr val="dk1"/>
                </a:solidFill>
              </a:rPr>
              <a:t> </a:t>
            </a:r>
            <a:endParaRPr sz="1100">
              <a:solidFill>
                <a:schemeClr val="dk1"/>
              </a:solidFill>
            </a:endParaRPr>
          </a:p>
          <a:p>
            <a:pPr marL="457200" marR="0" lvl="0" indent="0" algn="l" rtl="0">
              <a:lnSpc>
                <a:spcPct val="100000"/>
              </a:lnSpc>
              <a:spcBef>
                <a:spcPts val="1000"/>
              </a:spcBef>
              <a:spcAft>
                <a:spcPts val="1000"/>
              </a:spcAft>
              <a:buNone/>
            </a:pPr>
            <a:endParaRPr sz="1150" b="1">
              <a:solidFill>
                <a:schemeClr val="dk1"/>
              </a:solidFill>
            </a:endParaRPr>
          </a:p>
        </p:txBody>
      </p:sp>
      <p:sp>
        <p:nvSpPr>
          <p:cNvPr id="1094" name="Google Shape;1094;p154"/>
          <p:cNvSpPr/>
          <p:nvPr/>
        </p:nvSpPr>
        <p:spPr>
          <a:xfrm>
            <a:off x="5401885" y="4437375"/>
            <a:ext cx="3409800" cy="143100"/>
          </a:xfrm>
          <a:prstGeom prst="rect">
            <a:avLst/>
          </a:prstGeom>
          <a:solidFill>
            <a:schemeClr val="accent1"/>
          </a:solidFill>
          <a:ln>
            <a:noFill/>
          </a:ln>
        </p:spPr>
        <p:txBody>
          <a:bodyPr spcFirstLastPara="1" wrap="square" lIns="90000" tIns="72000" rIns="72000" bIns="72000" anchor="t" anchorCtr="0">
            <a:noAutofit/>
          </a:bodyPr>
          <a:lstStyle/>
          <a:p>
            <a:pPr marL="0" lvl="0" indent="0" algn="l" rtl="0">
              <a:lnSpc>
                <a:spcPct val="100000"/>
              </a:lnSpc>
              <a:spcBef>
                <a:spcPts val="352"/>
              </a:spcBef>
              <a:spcAft>
                <a:spcPts val="0"/>
              </a:spcAft>
              <a:buNone/>
            </a:pPr>
            <a:r>
              <a:rPr lang="en-GB" sz="1100">
                <a:solidFill>
                  <a:schemeClr val="dk1"/>
                </a:solidFill>
              </a:rPr>
              <a:t> </a:t>
            </a:r>
            <a:endParaRPr sz="1100">
              <a:solidFill>
                <a:schemeClr val="dk1"/>
              </a:solidFill>
            </a:endParaRPr>
          </a:p>
          <a:p>
            <a:pPr marL="457200" marR="0" lvl="0" indent="0" algn="l" rtl="0">
              <a:lnSpc>
                <a:spcPct val="100000"/>
              </a:lnSpc>
              <a:spcBef>
                <a:spcPts val="1000"/>
              </a:spcBef>
              <a:spcAft>
                <a:spcPts val="1000"/>
              </a:spcAft>
              <a:buNone/>
            </a:pPr>
            <a:endParaRPr sz="1150" b="1">
              <a:solidFill>
                <a:schemeClr val="dk1"/>
              </a:solidFill>
            </a:endParaRPr>
          </a:p>
        </p:txBody>
      </p:sp>
      <p:sp>
        <p:nvSpPr>
          <p:cNvPr id="1095" name="Google Shape;1095;p154"/>
          <p:cNvSpPr/>
          <p:nvPr/>
        </p:nvSpPr>
        <p:spPr>
          <a:xfrm rot="-5400000">
            <a:off x="230688" y="1556975"/>
            <a:ext cx="772715" cy="773370"/>
          </a:xfrm>
          <a:custGeom>
            <a:avLst/>
            <a:gdLst/>
            <a:ahLst/>
            <a:cxnLst/>
            <a:rect l="l" t="t" r="r" b="b"/>
            <a:pathLst>
              <a:path w="1123949" h="1124902" extrusionOk="0">
                <a:moveTo>
                  <a:pt x="0" y="1123950"/>
                </a:moveTo>
                <a:lnTo>
                  <a:pt x="953" y="1065848"/>
                </a:lnTo>
                <a:lnTo>
                  <a:pt x="5715" y="1008698"/>
                </a:lnTo>
                <a:lnTo>
                  <a:pt x="12382" y="952500"/>
                </a:lnTo>
                <a:lnTo>
                  <a:pt x="21907" y="897255"/>
                </a:lnTo>
                <a:lnTo>
                  <a:pt x="34290" y="842962"/>
                </a:lnTo>
                <a:lnTo>
                  <a:pt x="49530" y="789623"/>
                </a:lnTo>
                <a:lnTo>
                  <a:pt x="67628" y="737235"/>
                </a:lnTo>
                <a:lnTo>
                  <a:pt x="87630" y="685800"/>
                </a:lnTo>
                <a:lnTo>
                  <a:pt x="110490" y="636270"/>
                </a:lnTo>
                <a:lnTo>
                  <a:pt x="135255" y="587693"/>
                </a:lnTo>
                <a:lnTo>
                  <a:pt x="161925" y="541020"/>
                </a:lnTo>
                <a:lnTo>
                  <a:pt x="191453" y="495300"/>
                </a:lnTo>
                <a:lnTo>
                  <a:pt x="222885" y="451485"/>
                </a:lnTo>
                <a:lnTo>
                  <a:pt x="256222" y="408622"/>
                </a:lnTo>
                <a:lnTo>
                  <a:pt x="291465" y="367665"/>
                </a:lnTo>
                <a:lnTo>
                  <a:pt x="328612" y="328612"/>
                </a:lnTo>
                <a:lnTo>
                  <a:pt x="367665" y="291465"/>
                </a:lnTo>
                <a:lnTo>
                  <a:pt x="408622" y="256222"/>
                </a:lnTo>
                <a:lnTo>
                  <a:pt x="451485" y="222885"/>
                </a:lnTo>
                <a:lnTo>
                  <a:pt x="495300" y="191452"/>
                </a:lnTo>
                <a:lnTo>
                  <a:pt x="541020" y="161925"/>
                </a:lnTo>
                <a:lnTo>
                  <a:pt x="587692" y="135255"/>
                </a:lnTo>
                <a:lnTo>
                  <a:pt x="636270" y="110490"/>
                </a:lnTo>
                <a:lnTo>
                  <a:pt x="685800" y="87630"/>
                </a:lnTo>
                <a:lnTo>
                  <a:pt x="737235" y="67627"/>
                </a:lnTo>
                <a:lnTo>
                  <a:pt x="789622" y="49530"/>
                </a:lnTo>
                <a:lnTo>
                  <a:pt x="842962" y="34290"/>
                </a:lnTo>
                <a:lnTo>
                  <a:pt x="897255" y="21907"/>
                </a:lnTo>
                <a:lnTo>
                  <a:pt x="952500" y="12382"/>
                </a:lnTo>
                <a:lnTo>
                  <a:pt x="1008697" y="5715"/>
                </a:lnTo>
                <a:lnTo>
                  <a:pt x="1065848" y="952"/>
                </a:lnTo>
                <a:lnTo>
                  <a:pt x="1123950" y="0"/>
                </a:lnTo>
                <a:lnTo>
                  <a:pt x="1123950" y="1124903"/>
                </a:lnTo>
                <a:lnTo>
                  <a:pt x="0" y="1124903"/>
                </a:lnTo>
                <a:close/>
              </a:path>
            </a:pathLst>
          </a:custGeom>
          <a:solidFill>
            <a:srgbClr val="FFB6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096" name="Google Shape;1096;p154"/>
          <p:cNvGrpSpPr/>
          <p:nvPr/>
        </p:nvGrpSpPr>
        <p:grpSpPr>
          <a:xfrm rot="-5400000">
            <a:off x="230360" y="783932"/>
            <a:ext cx="773371" cy="773370"/>
            <a:chOff x="7301864" y="1211580"/>
            <a:chExt cx="1124903" cy="1124902"/>
          </a:xfrm>
        </p:grpSpPr>
        <p:sp>
          <p:nvSpPr>
            <p:cNvPr id="1097" name="Google Shape;1097;p154"/>
            <p:cNvSpPr/>
            <p:nvPr/>
          </p:nvSpPr>
          <p:spPr>
            <a:xfrm>
              <a:off x="7302817" y="1211580"/>
              <a:ext cx="1123950" cy="1124902"/>
            </a:xfrm>
            <a:custGeom>
              <a:avLst/>
              <a:gdLst/>
              <a:ahLst/>
              <a:cxnLst/>
              <a:rect l="l" t="t" r="r" b="b"/>
              <a:pathLst>
                <a:path w="1123950" h="1124902" extrusionOk="0">
                  <a:moveTo>
                    <a:pt x="1123950" y="1123950"/>
                  </a:moveTo>
                  <a:lnTo>
                    <a:pt x="1122997" y="1065848"/>
                  </a:lnTo>
                  <a:lnTo>
                    <a:pt x="1118235" y="1008698"/>
                  </a:lnTo>
                  <a:lnTo>
                    <a:pt x="1111568" y="952500"/>
                  </a:lnTo>
                  <a:lnTo>
                    <a:pt x="1102043" y="897255"/>
                  </a:lnTo>
                  <a:lnTo>
                    <a:pt x="1089660" y="842962"/>
                  </a:lnTo>
                  <a:lnTo>
                    <a:pt x="1074420" y="789623"/>
                  </a:lnTo>
                  <a:lnTo>
                    <a:pt x="1056322" y="737235"/>
                  </a:lnTo>
                  <a:lnTo>
                    <a:pt x="1036320" y="685800"/>
                  </a:lnTo>
                  <a:lnTo>
                    <a:pt x="1013460" y="636270"/>
                  </a:lnTo>
                  <a:lnTo>
                    <a:pt x="988695" y="587693"/>
                  </a:lnTo>
                  <a:lnTo>
                    <a:pt x="962025" y="541020"/>
                  </a:lnTo>
                  <a:lnTo>
                    <a:pt x="932497" y="495300"/>
                  </a:lnTo>
                  <a:lnTo>
                    <a:pt x="901065" y="451485"/>
                  </a:lnTo>
                  <a:lnTo>
                    <a:pt x="867727" y="408622"/>
                  </a:lnTo>
                  <a:lnTo>
                    <a:pt x="832485" y="367665"/>
                  </a:lnTo>
                  <a:lnTo>
                    <a:pt x="795338" y="328612"/>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49530"/>
                  </a:lnTo>
                  <a:lnTo>
                    <a:pt x="280988" y="34290"/>
                  </a:lnTo>
                  <a:lnTo>
                    <a:pt x="226695" y="21907"/>
                  </a:lnTo>
                  <a:lnTo>
                    <a:pt x="171450" y="12382"/>
                  </a:lnTo>
                  <a:lnTo>
                    <a:pt x="115252" y="5715"/>
                  </a:lnTo>
                  <a:lnTo>
                    <a:pt x="58102" y="952"/>
                  </a:lnTo>
                  <a:lnTo>
                    <a:pt x="0" y="0"/>
                  </a:lnTo>
                  <a:lnTo>
                    <a:pt x="0" y="1124903"/>
                  </a:lnTo>
                  <a:lnTo>
                    <a:pt x="1123950" y="1124903"/>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98" name="Google Shape;1098;p154"/>
            <p:cNvSpPr/>
            <p:nvPr/>
          </p:nvSpPr>
          <p:spPr>
            <a:xfrm>
              <a:off x="7301864" y="1696402"/>
              <a:ext cx="639127" cy="639127"/>
            </a:xfrm>
            <a:custGeom>
              <a:avLst/>
              <a:gdLst/>
              <a:ahLst/>
              <a:cxnLst/>
              <a:rect l="l" t="t" r="r" b="b"/>
              <a:pathLst>
                <a:path w="639127" h="639127" extrusionOk="0">
                  <a:moveTo>
                    <a:pt x="639128" y="639128"/>
                  </a:moveTo>
                  <a:lnTo>
                    <a:pt x="638175" y="605790"/>
                  </a:lnTo>
                  <a:lnTo>
                    <a:pt x="635318" y="573405"/>
                  </a:lnTo>
                  <a:lnTo>
                    <a:pt x="631508" y="541020"/>
                  </a:lnTo>
                  <a:lnTo>
                    <a:pt x="625793" y="509588"/>
                  </a:lnTo>
                  <a:lnTo>
                    <a:pt x="618173" y="479107"/>
                  </a:lnTo>
                  <a:lnTo>
                    <a:pt x="609600" y="448628"/>
                  </a:lnTo>
                  <a:lnTo>
                    <a:pt x="599123" y="419100"/>
                  </a:lnTo>
                  <a:lnTo>
                    <a:pt x="587693" y="389573"/>
                  </a:lnTo>
                  <a:lnTo>
                    <a:pt x="575310" y="360998"/>
                  </a:lnTo>
                  <a:lnTo>
                    <a:pt x="561023" y="333375"/>
                  </a:lnTo>
                  <a:lnTo>
                    <a:pt x="545783" y="306705"/>
                  </a:lnTo>
                  <a:lnTo>
                    <a:pt x="529590" y="280988"/>
                  </a:lnTo>
                  <a:lnTo>
                    <a:pt x="511493" y="256223"/>
                  </a:lnTo>
                  <a:lnTo>
                    <a:pt x="492443" y="232410"/>
                  </a:lnTo>
                  <a:lnTo>
                    <a:pt x="472440" y="209550"/>
                  </a:lnTo>
                  <a:lnTo>
                    <a:pt x="451485" y="187643"/>
                  </a:lnTo>
                  <a:lnTo>
                    <a:pt x="429578" y="166688"/>
                  </a:lnTo>
                  <a:lnTo>
                    <a:pt x="406718" y="146685"/>
                  </a:lnTo>
                  <a:lnTo>
                    <a:pt x="382905" y="127635"/>
                  </a:lnTo>
                  <a:lnTo>
                    <a:pt x="358140" y="109538"/>
                  </a:lnTo>
                  <a:lnTo>
                    <a:pt x="332423" y="93345"/>
                  </a:lnTo>
                  <a:lnTo>
                    <a:pt x="305753" y="78105"/>
                  </a:lnTo>
                  <a:lnTo>
                    <a:pt x="278130" y="63818"/>
                  </a:lnTo>
                  <a:lnTo>
                    <a:pt x="249555" y="51435"/>
                  </a:lnTo>
                  <a:lnTo>
                    <a:pt x="220028" y="40005"/>
                  </a:lnTo>
                  <a:lnTo>
                    <a:pt x="190500" y="29527"/>
                  </a:lnTo>
                  <a:lnTo>
                    <a:pt x="160020" y="20955"/>
                  </a:lnTo>
                  <a:lnTo>
                    <a:pt x="129540" y="13335"/>
                  </a:lnTo>
                  <a:lnTo>
                    <a:pt x="98108" y="7620"/>
                  </a:lnTo>
                  <a:lnTo>
                    <a:pt x="65723" y="3810"/>
                  </a:lnTo>
                  <a:lnTo>
                    <a:pt x="33338" y="952"/>
                  </a:lnTo>
                  <a:lnTo>
                    <a:pt x="0" y="0"/>
                  </a:lnTo>
                  <a:lnTo>
                    <a:pt x="0" y="638175"/>
                  </a:lnTo>
                  <a:lnTo>
                    <a:pt x="639128" y="638175"/>
                  </a:lnTo>
                  <a:close/>
                </a:path>
              </a:pathLst>
            </a:custGeom>
            <a:solidFill>
              <a:srgbClr val="EB8C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099" name="Google Shape;1099;p154"/>
          <p:cNvSpPr/>
          <p:nvPr/>
        </p:nvSpPr>
        <p:spPr>
          <a:xfrm rot="10800000">
            <a:off x="1004050" y="1556629"/>
            <a:ext cx="772715" cy="773370"/>
          </a:xfrm>
          <a:custGeom>
            <a:avLst/>
            <a:gdLst/>
            <a:ahLst/>
            <a:cxnLst/>
            <a:rect l="l" t="t" r="r" b="b"/>
            <a:pathLst>
              <a:path w="1123949" h="1124902" extrusionOk="0">
                <a:moveTo>
                  <a:pt x="0" y="1123950"/>
                </a:moveTo>
                <a:lnTo>
                  <a:pt x="953" y="1065848"/>
                </a:lnTo>
                <a:lnTo>
                  <a:pt x="5715" y="1008698"/>
                </a:lnTo>
                <a:lnTo>
                  <a:pt x="12382" y="952500"/>
                </a:lnTo>
                <a:lnTo>
                  <a:pt x="21907" y="897255"/>
                </a:lnTo>
                <a:lnTo>
                  <a:pt x="34290" y="842962"/>
                </a:lnTo>
                <a:lnTo>
                  <a:pt x="49530" y="789623"/>
                </a:lnTo>
                <a:lnTo>
                  <a:pt x="67628" y="737235"/>
                </a:lnTo>
                <a:lnTo>
                  <a:pt x="87630" y="685800"/>
                </a:lnTo>
                <a:lnTo>
                  <a:pt x="110490" y="636270"/>
                </a:lnTo>
                <a:lnTo>
                  <a:pt x="135255" y="587693"/>
                </a:lnTo>
                <a:lnTo>
                  <a:pt x="161925" y="541020"/>
                </a:lnTo>
                <a:lnTo>
                  <a:pt x="191453" y="495300"/>
                </a:lnTo>
                <a:lnTo>
                  <a:pt x="222885" y="451485"/>
                </a:lnTo>
                <a:lnTo>
                  <a:pt x="256222" y="408622"/>
                </a:lnTo>
                <a:lnTo>
                  <a:pt x="291465" y="367665"/>
                </a:lnTo>
                <a:lnTo>
                  <a:pt x="328612" y="328612"/>
                </a:lnTo>
                <a:lnTo>
                  <a:pt x="367665" y="291465"/>
                </a:lnTo>
                <a:lnTo>
                  <a:pt x="408622" y="256222"/>
                </a:lnTo>
                <a:lnTo>
                  <a:pt x="451485" y="222885"/>
                </a:lnTo>
                <a:lnTo>
                  <a:pt x="495300" y="191452"/>
                </a:lnTo>
                <a:lnTo>
                  <a:pt x="541020" y="161925"/>
                </a:lnTo>
                <a:lnTo>
                  <a:pt x="587692" y="135255"/>
                </a:lnTo>
                <a:lnTo>
                  <a:pt x="636270" y="110490"/>
                </a:lnTo>
                <a:lnTo>
                  <a:pt x="685800" y="87630"/>
                </a:lnTo>
                <a:lnTo>
                  <a:pt x="737235" y="67627"/>
                </a:lnTo>
                <a:lnTo>
                  <a:pt x="789622" y="49530"/>
                </a:lnTo>
                <a:lnTo>
                  <a:pt x="842962" y="34290"/>
                </a:lnTo>
                <a:lnTo>
                  <a:pt x="897255" y="21907"/>
                </a:lnTo>
                <a:lnTo>
                  <a:pt x="952500" y="12382"/>
                </a:lnTo>
                <a:lnTo>
                  <a:pt x="1008697" y="5715"/>
                </a:lnTo>
                <a:lnTo>
                  <a:pt x="1065848" y="952"/>
                </a:lnTo>
                <a:lnTo>
                  <a:pt x="1123950" y="0"/>
                </a:lnTo>
                <a:lnTo>
                  <a:pt x="1123950" y="1124903"/>
                </a:lnTo>
                <a:lnTo>
                  <a:pt x="0" y="1124903"/>
                </a:lnTo>
                <a:close/>
              </a:path>
            </a:pathLst>
          </a:custGeom>
          <a:solidFill>
            <a:srgbClr val="F3F3F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100" name="Google Shape;1100;p154"/>
          <p:cNvGrpSpPr/>
          <p:nvPr/>
        </p:nvGrpSpPr>
        <p:grpSpPr>
          <a:xfrm rot="10800000">
            <a:off x="1174784" y="1677654"/>
            <a:ext cx="439102" cy="620077"/>
            <a:chOff x="9966960" y="3415664"/>
            <a:chExt cx="439102" cy="620077"/>
          </a:xfrm>
        </p:grpSpPr>
        <p:sp>
          <p:nvSpPr>
            <p:cNvPr id="1101" name="Google Shape;1101;p154"/>
            <p:cNvSpPr/>
            <p:nvPr/>
          </p:nvSpPr>
          <p:spPr>
            <a:xfrm>
              <a:off x="9966960" y="3639502"/>
              <a:ext cx="198119" cy="207644"/>
            </a:xfrm>
            <a:custGeom>
              <a:avLst/>
              <a:gdLst/>
              <a:ahLst/>
              <a:cxnLst/>
              <a:rect l="l" t="t" r="r" b="b"/>
              <a:pathLst>
                <a:path w="198119" h="207644" extrusionOk="0">
                  <a:moveTo>
                    <a:pt x="198120" y="103823"/>
                  </a:moveTo>
                  <a:cubicBezTo>
                    <a:pt x="198120" y="161162"/>
                    <a:pt x="153769" y="207645"/>
                    <a:pt x="99060" y="207645"/>
                  </a:cubicBezTo>
                  <a:cubicBezTo>
                    <a:pt x="44350" y="207645"/>
                    <a:pt x="0" y="161162"/>
                    <a:pt x="0" y="103823"/>
                  </a:cubicBezTo>
                  <a:cubicBezTo>
                    <a:pt x="0" y="46483"/>
                    <a:pt x="44350" y="0"/>
                    <a:pt x="99060" y="0"/>
                  </a:cubicBezTo>
                  <a:cubicBezTo>
                    <a:pt x="153769" y="0"/>
                    <a:pt x="198120" y="46483"/>
                    <a:pt x="198120" y="103823"/>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2" name="Google Shape;1102;p154"/>
            <p:cNvSpPr/>
            <p:nvPr/>
          </p:nvSpPr>
          <p:spPr>
            <a:xfrm>
              <a:off x="10251757" y="3741420"/>
              <a:ext cx="154305" cy="150494"/>
            </a:xfrm>
            <a:custGeom>
              <a:avLst/>
              <a:gdLst/>
              <a:ahLst/>
              <a:cxnLst/>
              <a:rect l="l" t="t" r="r" b="b"/>
              <a:pathLst>
                <a:path w="154305" h="150494" extrusionOk="0">
                  <a:moveTo>
                    <a:pt x="154305" y="75248"/>
                  </a:moveTo>
                  <a:cubicBezTo>
                    <a:pt x="154305" y="116806"/>
                    <a:pt x="119763" y="150495"/>
                    <a:pt x="77153" y="150495"/>
                  </a:cubicBezTo>
                  <a:cubicBezTo>
                    <a:pt x="34543" y="150495"/>
                    <a:pt x="0" y="116806"/>
                    <a:pt x="0" y="75248"/>
                  </a:cubicBezTo>
                  <a:cubicBezTo>
                    <a:pt x="0" y="33690"/>
                    <a:pt x="34543" y="0"/>
                    <a:pt x="77153" y="0"/>
                  </a:cubicBezTo>
                  <a:cubicBezTo>
                    <a:pt x="119763" y="0"/>
                    <a:pt x="154305" y="33690"/>
                    <a:pt x="154305" y="75248"/>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3" name="Google Shape;1103;p154"/>
            <p:cNvSpPr/>
            <p:nvPr/>
          </p:nvSpPr>
          <p:spPr>
            <a:xfrm>
              <a:off x="10049827" y="3415664"/>
              <a:ext cx="158114" cy="148590"/>
            </a:xfrm>
            <a:custGeom>
              <a:avLst/>
              <a:gdLst/>
              <a:ahLst/>
              <a:cxnLst/>
              <a:rect l="l" t="t" r="r" b="b"/>
              <a:pathLst>
                <a:path w="158114" h="148590" extrusionOk="0">
                  <a:moveTo>
                    <a:pt x="158115" y="74295"/>
                  </a:moveTo>
                  <a:cubicBezTo>
                    <a:pt x="158115" y="115327"/>
                    <a:pt x="122720"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4" name="Google Shape;1104;p154"/>
            <p:cNvSpPr/>
            <p:nvPr/>
          </p:nvSpPr>
          <p:spPr>
            <a:xfrm>
              <a:off x="10207942" y="3607117"/>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5" name="Google Shape;1105;p154"/>
            <p:cNvSpPr/>
            <p:nvPr/>
          </p:nvSpPr>
          <p:spPr>
            <a:xfrm>
              <a:off x="10160317" y="3970972"/>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pic>
        <p:nvPicPr>
          <p:cNvPr id="40" name="Image 39" descr="https://lh7-us.googleusercontent.com/3raN05kevsB8cypD0cfaqRDWP02vWYiagXh-xYba10fS02kMWERu8SJI2w73lI4tRmpBNTYolx_7no8rbeSCZ4d_44sDTqrdsO0HCaP4005_0oL_AGZ0tES0nTdGz_LydyKGT8ON59y00L7tA6KrpgTsQQ=s2048"/>
          <p:cNvPicPr/>
          <p:nvPr/>
        </p:nvPicPr>
        <p:blipFill>
          <a:blip r:embed="rId3">
            <a:extLst>
              <a:ext uri="{28A0092B-C50C-407E-A947-70E740481C1C}">
                <a14:useLocalDpi xmlns:a14="http://schemas.microsoft.com/office/drawing/2010/main" val="0"/>
              </a:ext>
            </a:extLst>
          </a:blip>
          <a:srcRect/>
          <a:stretch>
            <a:fillRect/>
          </a:stretch>
        </p:blipFill>
        <p:spPr bwMode="auto">
          <a:xfrm>
            <a:off x="418140" y="4484705"/>
            <a:ext cx="583420" cy="22902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09"/>
        <p:cNvGrpSpPr/>
        <p:nvPr/>
      </p:nvGrpSpPr>
      <p:grpSpPr>
        <a:xfrm>
          <a:off x="0" y="0"/>
          <a:ext cx="0" cy="0"/>
          <a:chOff x="0" y="0"/>
          <a:chExt cx="0" cy="0"/>
        </a:xfrm>
      </p:grpSpPr>
      <p:sp>
        <p:nvSpPr>
          <p:cNvPr id="1110" name="Google Shape;1110;p155"/>
          <p:cNvSpPr/>
          <p:nvPr/>
        </p:nvSpPr>
        <p:spPr>
          <a:xfrm>
            <a:off x="5316004" y="811000"/>
            <a:ext cx="3373500" cy="688800"/>
          </a:xfrm>
          <a:prstGeom prst="rect">
            <a:avLst/>
          </a:prstGeom>
          <a:solidFill>
            <a:schemeClr val="lt1"/>
          </a:solidFill>
          <a:ln w="9525" cap="flat" cmpd="sng">
            <a:solidFill>
              <a:srgbClr val="D9D9D9"/>
            </a:solidFill>
            <a:prstDash val="dash"/>
            <a:round/>
            <a:headEnd type="none" w="sm" len="sm"/>
            <a:tailEnd type="none" w="sm" len="sm"/>
          </a:ln>
        </p:spPr>
        <p:txBody>
          <a:bodyPr spcFirstLastPara="1" wrap="square" lIns="72000" tIns="36000" rIns="72000" bIns="36000" anchor="ctr" anchorCtr="0">
            <a:noAutofit/>
          </a:bodyPr>
          <a:lstStyle/>
          <a:p>
            <a:pPr marL="0" lvl="0" indent="0" algn="l" rtl="0">
              <a:spcBef>
                <a:spcPts val="0"/>
              </a:spcBef>
              <a:spcAft>
                <a:spcPts val="0"/>
              </a:spcAft>
              <a:buNone/>
            </a:pPr>
            <a:r>
              <a:rPr lang="en-GB" sz="1000" b="1">
                <a:solidFill>
                  <a:schemeClr val="dk1"/>
                </a:solidFill>
              </a:rPr>
              <a:t>Examination of responses</a:t>
            </a:r>
            <a:r>
              <a:rPr lang="en-GB" sz="1000">
                <a:solidFill>
                  <a:schemeClr val="dk1"/>
                </a:solidFill>
              </a:rPr>
              <a:t> processed by the tool and delivery of information in a user-friendly format constantly updated</a:t>
            </a:r>
            <a:endParaRPr sz="1000">
              <a:solidFill>
                <a:schemeClr val="dk1"/>
              </a:solidFill>
            </a:endParaRPr>
          </a:p>
        </p:txBody>
      </p:sp>
      <p:sp>
        <p:nvSpPr>
          <p:cNvPr id="1111" name="Google Shape;1111;p155"/>
          <p:cNvSpPr/>
          <p:nvPr/>
        </p:nvSpPr>
        <p:spPr>
          <a:xfrm rot="-5400000">
            <a:off x="8101225" y="668891"/>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12" name="Google Shape;1112;p155"/>
          <p:cNvSpPr/>
          <p:nvPr/>
        </p:nvSpPr>
        <p:spPr>
          <a:xfrm>
            <a:off x="0" y="0"/>
            <a:ext cx="9144000" cy="6984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155"/>
          <p:cNvSpPr/>
          <p:nvPr/>
        </p:nvSpPr>
        <p:spPr>
          <a:xfrm rot="10800000" flipH="1">
            <a:off x="-6" y="1094"/>
            <a:ext cx="778995" cy="778335"/>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114" name="Google Shape;1114;p155"/>
          <p:cNvGrpSpPr/>
          <p:nvPr/>
        </p:nvGrpSpPr>
        <p:grpSpPr>
          <a:xfrm rot="-5400000">
            <a:off x="8204095" y="422702"/>
            <a:ext cx="499109" cy="535305"/>
            <a:chOff x="6414135" y="2700337"/>
            <a:chExt cx="499109" cy="535305"/>
          </a:xfrm>
        </p:grpSpPr>
        <p:sp>
          <p:nvSpPr>
            <p:cNvPr id="1115" name="Google Shape;1115;p155"/>
            <p:cNvSpPr/>
            <p:nvPr/>
          </p:nvSpPr>
          <p:spPr>
            <a:xfrm>
              <a:off x="6701790" y="2700337"/>
              <a:ext cx="198119" cy="207645"/>
            </a:xfrm>
            <a:custGeom>
              <a:avLst/>
              <a:gdLst/>
              <a:ahLst/>
              <a:cxnLst/>
              <a:rect l="l" t="t" r="r" b="b"/>
              <a:pathLst>
                <a:path w="198119" h="207645" extrusionOk="0">
                  <a:moveTo>
                    <a:pt x="198120" y="103822"/>
                  </a:moveTo>
                  <a:cubicBezTo>
                    <a:pt x="198120" y="161162"/>
                    <a:pt x="153769" y="207645"/>
                    <a:pt x="99060" y="207645"/>
                  </a:cubicBezTo>
                  <a:cubicBezTo>
                    <a:pt x="44351" y="207645"/>
                    <a:pt x="0" y="161162"/>
                    <a:pt x="0" y="103822"/>
                  </a:cubicBezTo>
                  <a:cubicBezTo>
                    <a:pt x="0" y="46483"/>
                    <a:pt x="44351" y="0"/>
                    <a:pt x="99060" y="0"/>
                  </a:cubicBezTo>
                  <a:cubicBezTo>
                    <a:pt x="153769" y="0"/>
                    <a:pt x="198120" y="46483"/>
                    <a:pt x="198120" y="103822"/>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16" name="Google Shape;1116;p155"/>
            <p:cNvSpPr/>
            <p:nvPr/>
          </p:nvSpPr>
          <p:spPr>
            <a:xfrm>
              <a:off x="6414135" y="2759392"/>
              <a:ext cx="154305" cy="150495"/>
            </a:xfrm>
            <a:custGeom>
              <a:avLst/>
              <a:gdLst/>
              <a:ahLst/>
              <a:cxnLst/>
              <a:rect l="l" t="t" r="r" b="b"/>
              <a:pathLst>
                <a:path w="154305" h="150495" extrusionOk="0">
                  <a:moveTo>
                    <a:pt x="154305" y="75248"/>
                  </a:moveTo>
                  <a:cubicBezTo>
                    <a:pt x="154305" y="116806"/>
                    <a:pt x="119763" y="150495"/>
                    <a:pt x="77153" y="150495"/>
                  </a:cubicBezTo>
                  <a:cubicBezTo>
                    <a:pt x="34542" y="150495"/>
                    <a:pt x="0" y="116805"/>
                    <a:pt x="0" y="75248"/>
                  </a:cubicBezTo>
                  <a:cubicBezTo>
                    <a:pt x="0" y="33689"/>
                    <a:pt x="34542" y="0"/>
                    <a:pt x="77153" y="0"/>
                  </a:cubicBezTo>
                  <a:cubicBezTo>
                    <a:pt x="119763" y="0"/>
                    <a:pt x="154305" y="33690"/>
                    <a:pt x="154305" y="75248"/>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17" name="Google Shape;1117;p155"/>
            <p:cNvSpPr/>
            <p:nvPr/>
          </p:nvSpPr>
          <p:spPr>
            <a:xfrm>
              <a:off x="6755130" y="3087052"/>
              <a:ext cx="158114" cy="148590"/>
            </a:xfrm>
            <a:custGeom>
              <a:avLst/>
              <a:gdLst/>
              <a:ahLst/>
              <a:cxnLst/>
              <a:rect l="l" t="t" r="r" b="b"/>
              <a:pathLst>
                <a:path w="158114" h="148590" extrusionOk="0">
                  <a:moveTo>
                    <a:pt x="158115" y="74295"/>
                  </a:moveTo>
                  <a:cubicBezTo>
                    <a:pt x="158115" y="115327"/>
                    <a:pt x="122719"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18" name="Google Shape;1118;p155"/>
            <p:cNvSpPr/>
            <p:nvPr/>
          </p:nvSpPr>
          <p:spPr>
            <a:xfrm>
              <a:off x="6619410" y="2961725"/>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119" name="Google Shape;1119;p155"/>
          <p:cNvSpPr txBox="1"/>
          <p:nvPr/>
        </p:nvSpPr>
        <p:spPr>
          <a:xfrm>
            <a:off x="332200" y="138025"/>
            <a:ext cx="8479500" cy="3693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2400">
                <a:solidFill>
                  <a:srgbClr val="2D2D2D"/>
                </a:solidFill>
                <a:latin typeface="Georgia"/>
                <a:ea typeface="Georgia"/>
                <a:cs typeface="Georgia"/>
                <a:sym typeface="Georgia"/>
              </a:rPr>
              <a:t>What is a Customs Control Tower? </a:t>
            </a:r>
            <a:endParaRPr sz="2400">
              <a:solidFill>
                <a:srgbClr val="2D2D2D"/>
              </a:solidFill>
              <a:latin typeface="Georgia"/>
              <a:ea typeface="Georgia"/>
              <a:cs typeface="Georgia"/>
              <a:sym typeface="Georgia"/>
            </a:endParaRPr>
          </a:p>
        </p:txBody>
      </p:sp>
      <p:sp>
        <p:nvSpPr>
          <p:cNvPr id="1120" name="Google Shape;1120;p155"/>
          <p:cNvSpPr/>
          <p:nvPr/>
        </p:nvSpPr>
        <p:spPr>
          <a:xfrm>
            <a:off x="0" y="4904800"/>
            <a:ext cx="9144000" cy="2388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155"/>
          <p:cNvSpPr txBox="1"/>
          <p:nvPr/>
        </p:nvSpPr>
        <p:spPr>
          <a:xfrm>
            <a:off x="332200" y="4970350"/>
            <a:ext cx="3023100" cy="1077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700" dirty="0" smtClean="0">
                <a:solidFill>
                  <a:srgbClr val="999999"/>
                </a:solidFill>
              </a:rPr>
              <a:t>Customs </a:t>
            </a:r>
            <a:r>
              <a:rPr lang="en-GB" sz="700" dirty="0">
                <a:solidFill>
                  <a:srgbClr val="999999"/>
                </a:solidFill>
              </a:rPr>
              <a:t>control Tower </a:t>
            </a:r>
            <a:endParaRPr sz="700" dirty="0">
              <a:solidFill>
                <a:srgbClr val="999999"/>
              </a:solidFill>
            </a:endParaRPr>
          </a:p>
        </p:txBody>
      </p:sp>
      <p:sp>
        <p:nvSpPr>
          <p:cNvPr id="1122" name="Google Shape;1122;p155"/>
          <p:cNvSpPr txBox="1">
            <a:spLocks noGrp="1"/>
          </p:cNvSpPr>
          <p:nvPr>
            <p:ph type="sldNum" idx="12"/>
          </p:nvPr>
        </p:nvSpPr>
        <p:spPr>
          <a:xfrm>
            <a:off x="8263134" y="4970351"/>
            <a:ext cx="548700" cy="107700"/>
          </a:xfrm>
          <a:prstGeom prst="rect">
            <a:avLst/>
          </a:prstGeom>
        </p:spPr>
        <p:txBody>
          <a:bodyPr spcFirstLastPara="1" wrap="square" lIns="0" tIns="0" rIns="0" bIns="0" anchor="t" anchorCtr="0">
            <a:spAutoFit/>
          </a:bodyPr>
          <a:lstStyle/>
          <a:p>
            <a:pPr marL="0" marR="0" lvl="0" indent="0" algn="r" rtl="0">
              <a:lnSpc>
                <a:spcPct val="100000"/>
              </a:lnSpc>
              <a:spcBef>
                <a:spcPts val="0"/>
              </a:spcBef>
              <a:spcAft>
                <a:spcPts val="0"/>
              </a:spcAft>
              <a:buNone/>
            </a:pPr>
            <a:fld id="{00000000-1234-1234-1234-123412341234}" type="slidenum">
              <a:rPr lang="en-GB" sz="700">
                <a:solidFill>
                  <a:srgbClr val="999999"/>
                </a:solidFill>
              </a:rPr>
              <a:t>5</a:t>
            </a:fld>
            <a:endParaRPr>
              <a:solidFill>
                <a:srgbClr val="999999"/>
              </a:solidFill>
            </a:endParaRPr>
          </a:p>
        </p:txBody>
      </p:sp>
      <p:sp>
        <p:nvSpPr>
          <p:cNvPr id="1123" name="Google Shape;1123;p155"/>
          <p:cNvSpPr/>
          <p:nvPr/>
        </p:nvSpPr>
        <p:spPr>
          <a:xfrm>
            <a:off x="1143300" y="811000"/>
            <a:ext cx="3373500" cy="688800"/>
          </a:xfrm>
          <a:prstGeom prst="rect">
            <a:avLst/>
          </a:prstGeom>
          <a:solidFill>
            <a:schemeClr val="lt1"/>
          </a:solidFill>
          <a:ln w="9525" cap="flat" cmpd="sng">
            <a:solidFill>
              <a:srgbClr val="D9D9D9"/>
            </a:solidFill>
            <a:prstDash val="dash"/>
            <a:round/>
            <a:headEnd type="none" w="sm" len="sm"/>
            <a:tailEnd type="none" w="sm" len="sm"/>
          </a:ln>
        </p:spPr>
        <p:txBody>
          <a:bodyPr spcFirstLastPara="1" wrap="square" lIns="72000" tIns="36000" rIns="72000" bIns="36000" anchor="ctr" anchorCtr="0">
            <a:noAutofit/>
          </a:bodyPr>
          <a:lstStyle/>
          <a:p>
            <a:pPr marL="0" lvl="0" indent="0" algn="l" rtl="0">
              <a:spcBef>
                <a:spcPts val="0"/>
              </a:spcBef>
              <a:spcAft>
                <a:spcPts val="0"/>
              </a:spcAft>
              <a:buClr>
                <a:schemeClr val="dk1"/>
              </a:buClr>
              <a:buSzPts val="1050"/>
              <a:buFont typeface="Arial"/>
              <a:buNone/>
            </a:pPr>
            <a:r>
              <a:rPr lang="en-GB" sz="1000" b="1">
                <a:solidFill>
                  <a:schemeClr val="dk1"/>
                </a:solidFill>
              </a:rPr>
              <a:t>Digital tool</a:t>
            </a:r>
            <a:r>
              <a:rPr lang="en-GB" sz="1000">
                <a:solidFill>
                  <a:schemeClr val="dk1"/>
                </a:solidFill>
              </a:rPr>
              <a:t> facilitating the tracking, reporting, collection, and consolidation of data from various systems and data sources</a:t>
            </a:r>
            <a:endParaRPr sz="1000">
              <a:solidFill>
                <a:schemeClr val="dk1"/>
              </a:solidFill>
            </a:endParaRPr>
          </a:p>
        </p:txBody>
      </p:sp>
      <p:sp>
        <p:nvSpPr>
          <p:cNvPr id="1124" name="Google Shape;1124;p155"/>
          <p:cNvSpPr/>
          <p:nvPr/>
        </p:nvSpPr>
        <p:spPr>
          <a:xfrm>
            <a:off x="1143300" y="1565725"/>
            <a:ext cx="3373500" cy="688800"/>
          </a:xfrm>
          <a:prstGeom prst="rect">
            <a:avLst/>
          </a:prstGeom>
          <a:solidFill>
            <a:schemeClr val="lt1"/>
          </a:solidFill>
          <a:ln w="9525" cap="flat" cmpd="sng">
            <a:solidFill>
              <a:srgbClr val="D9D9D9"/>
            </a:solidFill>
            <a:prstDash val="dash"/>
            <a:round/>
            <a:headEnd type="none" w="sm" len="sm"/>
            <a:tailEnd type="none" w="sm" len="sm"/>
          </a:ln>
        </p:spPr>
        <p:txBody>
          <a:bodyPr spcFirstLastPara="1" wrap="square" lIns="72000" tIns="36000" rIns="72000" bIns="36000" anchor="ctr" anchorCtr="0">
            <a:noAutofit/>
          </a:bodyPr>
          <a:lstStyle/>
          <a:p>
            <a:pPr marL="0" lvl="0" indent="0" algn="l" rtl="0">
              <a:spcBef>
                <a:spcPts val="0"/>
              </a:spcBef>
              <a:spcAft>
                <a:spcPts val="0"/>
              </a:spcAft>
              <a:buNone/>
            </a:pPr>
            <a:r>
              <a:rPr lang="en-GB" sz="1000">
                <a:solidFill>
                  <a:schemeClr val="dk1"/>
                </a:solidFill>
              </a:rPr>
              <a:t>Enables monitoring of the</a:t>
            </a:r>
            <a:r>
              <a:rPr lang="en-GB" sz="1000" b="1">
                <a:solidFill>
                  <a:schemeClr val="dk1"/>
                </a:solidFill>
              </a:rPr>
              <a:t> import and export procedures of goods</a:t>
            </a:r>
            <a:endParaRPr sz="1000" b="1">
              <a:solidFill>
                <a:schemeClr val="dk1"/>
              </a:solidFill>
            </a:endParaRPr>
          </a:p>
        </p:txBody>
      </p:sp>
      <p:sp>
        <p:nvSpPr>
          <p:cNvPr id="1125" name="Google Shape;1125;p155"/>
          <p:cNvSpPr/>
          <p:nvPr/>
        </p:nvSpPr>
        <p:spPr>
          <a:xfrm>
            <a:off x="1143300" y="2320450"/>
            <a:ext cx="3373500" cy="688800"/>
          </a:xfrm>
          <a:prstGeom prst="rect">
            <a:avLst/>
          </a:prstGeom>
          <a:solidFill>
            <a:schemeClr val="lt1"/>
          </a:solidFill>
          <a:ln w="9525" cap="flat" cmpd="sng">
            <a:solidFill>
              <a:srgbClr val="D9D9D9"/>
            </a:solidFill>
            <a:prstDash val="dash"/>
            <a:round/>
            <a:headEnd type="none" w="sm" len="sm"/>
            <a:tailEnd type="none" w="sm" len="sm"/>
          </a:ln>
        </p:spPr>
        <p:txBody>
          <a:bodyPr spcFirstLastPara="1" wrap="square" lIns="72000" tIns="36000" rIns="72000" bIns="36000" anchor="ctr" anchorCtr="0">
            <a:noAutofit/>
          </a:bodyPr>
          <a:lstStyle/>
          <a:p>
            <a:pPr marL="0" lvl="0" indent="0" algn="l" rtl="0">
              <a:spcBef>
                <a:spcPts val="0"/>
              </a:spcBef>
              <a:spcAft>
                <a:spcPts val="0"/>
              </a:spcAft>
              <a:buNone/>
            </a:pPr>
            <a:r>
              <a:rPr lang="en-GB" sz="1000">
                <a:solidFill>
                  <a:schemeClr val="dk1"/>
                </a:solidFill>
              </a:rPr>
              <a:t>Allows a company to </a:t>
            </a:r>
            <a:r>
              <a:rPr lang="en-GB" sz="1000" b="1">
                <a:solidFill>
                  <a:schemeClr val="dk1"/>
                </a:solidFill>
              </a:rPr>
              <a:t>track its products, </a:t>
            </a:r>
            <a:r>
              <a:rPr lang="en-GB" sz="1000">
                <a:solidFill>
                  <a:schemeClr val="dk1"/>
                </a:solidFill>
              </a:rPr>
              <a:t>check their status and take decisions based on data consolidated by the control tower</a:t>
            </a:r>
            <a:endParaRPr sz="1000" b="1">
              <a:solidFill>
                <a:schemeClr val="dk1"/>
              </a:solidFill>
            </a:endParaRPr>
          </a:p>
        </p:txBody>
      </p:sp>
      <p:sp>
        <p:nvSpPr>
          <p:cNvPr id="1126" name="Google Shape;1126;p155"/>
          <p:cNvSpPr/>
          <p:nvPr/>
        </p:nvSpPr>
        <p:spPr>
          <a:xfrm>
            <a:off x="1143300" y="3075175"/>
            <a:ext cx="3373500" cy="1011900"/>
          </a:xfrm>
          <a:prstGeom prst="rect">
            <a:avLst/>
          </a:prstGeom>
          <a:solidFill>
            <a:schemeClr val="lt1"/>
          </a:solidFill>
          <a:ln w="9525" cap="flat" cmpd="sng">
            <a:solidFill>
              <a:srgbClr val="D9D9D9"/>
            </a:solidFill>
            <a:prstDash val="dash"/>
            <a:round/>
            <a:headEnd type="none" w="sm" len="sm"/>
            <a:tailEnd type="none" w="sm" len="sm"/>
          </a:ln>
        </p:spPr>
        <p:txBody>
          <a:bodyPr spcFirstLastPara="1" wrap="square" lIns="72000" tIns="36000" rIns="72000" bIns="36000" anchor="ctr" anchorCtr="0">
            <a:noAutofit/>
          </a:bodyPr>
          <a:lstStyle/>
          <a:p>
            <a:pPr marL="0" lvl="0" indent="0" algn="l" rtl="0">
              <a:spcBef>
                <a:spcPts val="0"/>
              </a:spcBef>
              <a:spcAft>
                <a:spcPts val="0"/>
              </a:spcAft>
              <a:buNone/>
            </a:pPr>
            <a:r>
              <a:rPr lang="en-GB" sz="1000" dirty="0">
                <a:solidFill>
                  <a:schemeClr val="dk1"/>
                </a:solidFill>
              </a:rPr>
              <a:t>Establishment by a </a:t>
            </a:r>
            <a:r>
              <a:rPr lang="en-GB" sz="1000" b="1" dirty="0">
                <a:solidFill>
                  <a:schemeClr val="dk1"/>
                </a:solidFill>
              </a:rPr>
              <a:t>customs broker</a:t>
            </a:r>
            <a:r>
              <a:rPr lang="en-GB" sz="1000" dirty="0">
                <a:solidFill>
                  <a:schemeClr val="dk1"/>
                </a:solidFill>
              </a:rPr>
              <a:t>. This CT will seamlessly connect with various systems, such as logistics services, shippers, etc. It will consistently interact with these systems to track and determine the whereabouts and condition of your products </a:t>
            </a:r>
            <a:endParaRPr sz="1000" b="1" dirty="0">
              <a:solidFill>
                <a:schemeClr val="dk1"/>
              </a:solidFill>
            </a:endParaRPr>
          </a:p>
        </p:txBody>
      </p:sp>
      <p:sp>
        <p:nvSpPr>
          <p:cNvPr id="1127" name="Google Shape;1127;p155"/>
          <p:cNvSpPr/>
          <p:nvPr/>
        </p:nvSpPr>
        <p:spPr>
          <a:xfrm>
            <a:off x="5316004" y="1565725"/>
            <a:ext cx="3373500" cy="688800"/>
          </a:xfrm>
          <a:prstGeom prst="rect">
            <a:avLst/>
          </a:prstGeom>
          <a:solidFill>
            <a:schemeClr val="lt1"/>
          </a:solidFill>
          <a:ln w="9525" cap="flat" cmpd="sng">
            <a:solidFill>
              <a:srgbClr val="D9D9D9"/>
            </a:solidFill>
            <a:prstDash val="dash"/>
            <a:round/>
            <a:headEnd type="none" w="sm" len="sm"/>
            <a:tailEnd type="none" w="sm" len="sm"/>
          </a:ln>
        </p:spPr>
        <p:txBody>
          <a:bodyPr spcFirstLastPara="1" wrap="square" lIns="72000" tIns="36000" rIns="72000" bIns="36000" anchor="ctr" anchorCtr="0">
            <a:noAutofit/>
          </a:bodyPr>
          <a:lstStyle/>
          <a:p>
            <a:pPr marL="0" lvl="0" indent="0" algn="l" rtl="0">
              <a:spcBef>
                <a:spcPts val="0"/>
              </a:spcBef>
              <a:spcAft>
                <a:spcPts val="0"/>
              </a:spcAft>
              <a:buNone/>
            </a:pPr>
            <a:r>
              <a:rPr lang="en-GB" sz="1000" b="1">
                <a:solidFill>
                  <a:schemeClr val="dk1"/>
                </a:solidFill>
              </a:rPr>
              <a:t>Insight into the progress</a:t>
            </a:r>
            <a:r>
              <a:rPr lang="en-GB" sz="1000">
                <a:solidFill>
                  <a:schemeClr val="dk1"/>
                </a:solidFill>
              </a:rPr>
              <a:t> of your shipments</a:t>
            </a:r>
            <a:endParaRPr sz="1000">
              <a:solidFill>
                <a:schemeClr val="dk1"/>
              </a:solidFill>
            </a:endParaRPr>
          </a:p>
        </p:txBody>
      </p:sp>
      <p:sp>
        <p:nvSpPr>
          <p:cNvPr id="1128" name="Google Shape;1128;p155"/>
          <p:cNvSpPr/>
          <p:nvPr/>
        </p:nvSpPr>
        <p:spPr>
          <a:xfrm>
            <a:off x="5316004" y="2320450"/>
            <a:ext cx="3373500" cy="688800"/>
          </a:xfrm>
          <a:prstGeom prst="rect">
            <a:avLst/>
          </a:prstGeom>
          <a:solidFill>
            <a:schemeClr val="lt1"/>
          </a:solidFill>
          <a:ln w="9525" cap="flat" cmpd="sng">
            <a:solidFill>
              <a:srgbClr val="D9D9D9"/>
            </a:solidFill>
            <a:prstDash val="dash"/>
            <a:round/>
            <a:headEnd type="none" w="sm" len="sm"/>
            <a:tailEnd type="none" w="sm" len="sm"/>
          </a:ln>
        </p:spPr>
        <p:txBody>
          <a:bodyPr spcFirstLastPara="1" wrap="square" lIns="72000" tIns="36000" rIns="72000" bIns="36000" anchor="ctr" anchorCtr="0">
            <a:noAutofit/>
          </a:bodyPr>
          <a:lstStyle/>
          <a:p>
            <a:pPr marL="0" lvl="0" indent="0" algn="l" rtl="0">
              <a:spcBef>
                <a:spcPts val="0"/>
              </a:spcBef>
              <a:spcAft>
                <a:spcPts val="0"/>
              </a:spcAft>
              <a:buNone/>
            </a:pPr>
            <a:r>
              <a:rPr lang="en-GB" sz="1000" b="1">
                <a:solidFill>
                  <a:schemeClr val="dk1"/>
                </a:solidFill>
              </a:rPr>
              <a:t>Notification of delays</a:t>
            </a:r>
            <a:r>
              <a:rPr lang="en-GB" sz="1000">
                <a:solidFill>
                  <a:schemeClr val="dk1"/>
                </a:solidFill>
              </a:rPr>
              <a:t> or any other issues regarding customs processes affecting your goods</a:t>
            </a:r>
            <a:endParaRPr sz="1000">
              <a:solidFill>
                <a:schemeClr val="dk1"/>
              </a:solidFill>
            </a:endParaRPr>
          </a:p>
        </p:txBody>
      </p:sp>
      <p:sp>
        <p:nvSpPr>
          <p:cNvPr id="1129" name="Google Shape;1129;p155"/>
          <p:cNvSpPr/>
          <p:nvPr/>
        </p:nvSpPr>
        <p:spPr>
          <a:xfrm>
            <a:off x="5316000" y="3075175"/>
            <a:ext cx="3373500" cy="1011900"/>
          </a:xfrm>
          <a:prstGeom prst="rect">
            <a:avLst/>
          </a:prstGeom>
          <a:solidFill>
            <a:schemeClr val="lt1"/>
          </a:solidFill>
          <a:ln w="9525" cap="flat" cmpd="sng">
            <a:solidFill>
              <a:srgbClr val="D9D9D9"/>
            </a:solidFill>
            <a:prstDash val="dash"/>
            <a:round/>
            <a:headEnd type="none" w="sm" len="sm"/>
            <a:tailEnd type="none" w="sm" len="sm"/>
          </a:ln>
        </p:spPr>
        <p:txBody>
          <a:bodyPr spcFirstLastPara="1" wrap="square" lIns="72000" tIns="36000" rIns="72000" bIns="36000" anchor="ctr" anchorCtr="0">
            <a:noAutofit/>
          </a:bodyPr>
          <a:lstStyle/>
          <a:p>
            <a:pPr marL="0" lvl="0" indent="0" algn="l" rtl="0">
              <a:spcBef>
                <a:spcPts val="0"/>
              </a:spcBef>
              <a:spcAft>
                <a:spcPts val="0"/>
              </a:spcAft>
              <a:buNone/>
            </a:pPr>
            <a:r>
              <a:rPr lang="en-GB" sz="1000" b="1" dirty="0">
                <a:solidFill>
                  <a:schemeClr val="dk1"/>
                </a:solidFill>
              </a:rPr>
              <a:t>Boost visibility </a:t>
            </a:r>
            <a:r>
              <a:rPr lang="en-GB" sz="1000" dirty="0">
                <a:solidFill>
                  <a:schemeClr val="dk1"/>
                </a:solidFill>
              </a:rPr>
              <a:t>among trade partners, enhancing data collection and distribution on a consistent format, </a:t>
            </a:r>
            <a:r>
              <a:rPr lang="en-GB" sz="1000" dirty="0" smtClean="0">
                <a:solidFill>
                  <a:schemeClr val="dk1"/>
                </a:solidFill>
              </a:rPr>
              <a:t>Real-time </a:t>
            </a:r>
            <a:r>
              <a:rPr lang="en-GB" sz="1000" dirty="0">
                <a:solidFill>
                  <a:schemeClr val="dk1"/>
                </a:solidFill>
              </a:rPr>
              <a:t>analytics enable logistics providers to optimize operations, meet evolving consumer demands, ands enhance overall supply chain visibility</a:t>
            </a:r>
            <a:endParaRPr sz="1000" dirty="0">
              <a:solidFill>
                <a:schemeClr val="dk1"/>
              </a:solidFill>
            </a:endParaRPr>
          </a:p>
        </p:txBody>
      </p:sp>
      <p:sp>
        <p:nvSpPr>
          <p:cNvPr id="1130" name="Google Shape;1130;p155"/>
          <p:cNvSpPr/>
          <p:nvPr/>
        </p:nvSpPr>
        <p:spPr>
          <a:xfrm rot="5400000" flipH="1">
            <a:off x="316850" y="4121500"/>
            <a:ext cx="786000" cy="780600"/>
          </a:xfrm>
          <a:prstGeom prst="flowChartDelay">
            <a:avLst/>
          </a:prstGeom>
          <a:solidFill>
            <a:srgbClr val="F3F3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32" name="Google Shape;1132;p155"/>
          <p:cNvSpPr/>
          <p:nvPr/>
        </p:nvSpPr>
        <p:spPr>
          <a:xfrm>
            <a:off x="454500" y="811000"/>
            <a:ext cx="688800" cy="688800"/>
          </a:xfrm>
          <a:prstGeom prst="rect">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33" name="Google Shape;1133;p155"/>
          <p:cNvSpPr/>
          <p:nvPr/>
        </p:nvSpPr>
        <p:spPr>
          <a:xfrm>
            <a:off x="454500" y="1565725"/>
            <a:ext cx="688800" cy="688800"/>
          </a:xfrm>
          <a:prstGeom prst="rect">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34" name="Google Shape;1134;p155"/>
          <p:cNvSpPr/>
          <p:nvPr/>
        </p:nvSpPr>
        <p:spPr>
          <a:xfrm>
            <a:off x="454500" y="2320450"/>
            <a:ext cx="688800" cy="688800"/>
          </a:xfrm>
          <a:prstGeom prst="rect">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35" name="Google Shape;1135;p155"/>
          <p:cNvSpPr/>
          <p:nvPr/>
        </p:nvSpPr>
        <p:spPr>
          <a:xfrm>
            <a:off x="454500" y="3075175"/>
            <a:ext cx="688800" cy="688800"/>
          </a:xfrm>
          <a:prstGeom prst="rect">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nvGrpSpPr>
          <p:cNvPr id="1136" name="Google Shape;1136;p155"/>
          <p:cNvGrpSpPr/>
          <p:nvPr/>
        </p:nvGrpSpPr>
        <p:grpSpPr>
          <a:xfrm>
            <a:off x="564906" y="939901"/>
            <a:ext cx="467990" cy="467990"/>
            <a:chOff x="3519218" y="2560815"/>
            <a:chExt cx="457200" cy="457200"/>
          </a:xfrm>
        </p:grpSpPr>
        <p:grpSp>
          <p:nvGrpSpPr>
            <p:cNvPr id="1137" name="Google Shape;1137;p155"/>
            <p:cNvGrpSpPr/>
            <p:nvPr/>
          </p:nvGrpSpPr>
          <p:grpSpPr>
            <a:xfrm>
              <a:off x="3519218" y="2560815"/>
              <a:ext cx="457200" cy="457200"/>
              <a:chOff x="3519218" y="2560815"/>
              <a:chExt cx="457200" cy="457200"/>
            </a:xfrm>
          </p:grpSpPr>
          <p:sp>
            <p:nvSpPr>
              <p:cNvPr id="1138" name="Google Shape;1138;p155"/>
              <p:cNvSpPr/>
              <p:nvPr/>
            </p:nvSpPr>
            <p:spPr>
              <a:xfrm>
                <a:off x="3519218" y="2560815"/>
                <a:ext cx="457200" cy="457200"/>
              </a:xfrm>
              <a:custGeom>
                <a:avLst/>
                <a:gdLst/>
                <a:ahLst/>
                <a:cxnLst/>
                <a:rect l="l" t="t" r="r" b="b"/>
                <a:pathLst>
                  <a:path w="457200" h="457200" extrusionOk="0">
                    <a:moveTo>
                      <a:pt x="457200" y="362458"/>
                    </a:moveTo>
                    <a:lnTo>
                      <a:pt x="457200" y="0"/>
                    </a:lnTo>
                    <a:lnTo>
                      <a:pt x="0" y="0"/>
                    </a:lnTo>
                    <a:lnTo>
                      <a:pt x="0" y="362458"/>
                    </a:lnTo>
                    <a:lnTo>
                      <a:pt x="190691" y="362458"/>
                    </a:lnTo>
                    <a:lnTo>
                      <a:pt x="190691" y="399034"/>
                    </a:lnTo>
                    <a:lnTo>
                      <a:pt x="126619" y="399034"/>
                    </a:lnTo>
                    <a:lnTo>
                      <a:pt x="126619" y="457200"/>
                    </a:lnTo>
                    <a:lnTo>
                      <a:pt x="328930" y="457200"/>
                    </a:lnTo>
                    <a:lnTo>
                      <a:pt x="328930" y="399034"/>
                    </a:lnTo>
                    <a:lnTo>
                      <a:pt x="264890" y="399034"/>
                    </a:lnTo>
                    <a:lnTo>
                      <a:pt x="264890" y="362458"/>
                    </a:lnTo>
                    <a:close/>
                    <a:moveTo>
                      <a:pt x="146050" y="437737"/>
                    </a:moveTo>
                    <a:lnTo>
                      <a:pt x="146050" y="418497"/>
                    </a:lnTo>
                    <a:lnTo>
                      <a:pt x="309467" y="418497"/>
                    </a:lnTo>
                    <a:lnTo>
                      <a:pt x="309467" y="437737"/>
                    </a:lnTo>
                    <a:close/>
                    <a:moveTo>
                      <a:pt x="210090" y="399034"/>
                    </a:moveTo>
                    <a:lnTo>
                      <a:pt x="210090" y="362458"/>
                    </a:lnTo>
                    <a:lnTo>
                      <a:pt x="245332" y="362458"/>
                    </a:lnTo>
                    <a:lnTo>
                      <a:pt x="245332" y="399034"/>
                    </a:lnTo>
                    <a:close/>
                    <a:moveTo>
                      <a:pt x="437579" y="286385"/>
                    </a:moveTo>
                    <a:lnTo>
                      <a:pt x="437579" y="341630"/>
                    </a:lnTo>
                    <a:lnTo>
                      <a:pt x="19336" y="341630"/>
                    </a:lnTo>
                    <a:lnTo>
                      <a:pt x="19336" y="286385"/>
                    </a:lnTo>
                    <a:close/>
                    <a:moveTo>
                      <a:pt x="437579" y="19463"/>
                    </a:moveTo>
                    <a:lnTo>
                      <a:pt x="437579" y="265557"/>
                    </a:lnTo>
                    <a:lnTo>
                      <a:pt x="19336" y="265557"/>
                    </a:lnTo>
                    <a:lnTo>
                      <a:pt x="19336" y="19463"/>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00"/>
                  <a:buFont typeface="Arial"/>
                  <a:buNone/>
                </a:pPr>
                <a:endParaRPr sz="700" b="1" i="0" u="none" strike="noStrike" cap="none">
                  <a:solidFill>
                    <a:srgbClr val="6E50A1"/>
                  </a:solidFill>
                  <a:latin typeface="Arial"/>
                  <a:ea typeface="Arial"/>
                  <a:cs typeface="Arial"/>
                  <a:sym typeface="Arial"/>
                </a:endParaRPr>
              </a:p>
            </p:txBody>
          </p:sp>
          <p:sp>
            <p:nvSpPr>
              <p:cNvPr id="1139" name="Google Shape;1139;p155"/>
              <p:cNvSpPr/>
              <p:nvPr/>
            </p:nvSpPr>
            <p:spPr>
              <a:xfrm>
                <a:off x="3737943" y="2865075"/>
                <a:ext cx="19462" cy="19462"/>
              </a:xfrm>
              <a:custGeom>
                <a:avLst/>
                <a:gdLst/>
                <a:ahLst/>
                <a:cxnLst/>
                <a:rect l="l" t="t" r="r" b="b"/>
                <a:pathLst>
                  <a:path w="19462" h="19462" extrusionOk="0">
                    <a:moveTo>
                      <a:pt x="0" y="0"/>
                    </a:moveTo>
                    <a:lnTo>
                      <a:pt x="19463" y="0"/>
                    </a:lnTo>
                    <a:lnTo>
                      <a:pt x="19463" y="19463"/>
                    </a:lnTo>
                    <a:lnTo>
                      <a:pt x="0" y="19463"/>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00"/>
                  <a:buFont typeface="Arial"/>
                  <a:buNone/>
                </a:pPr>
                <a:endParaRPr sz="700" b="1" i="0" u="none" strike="noStrike" cap="none">
                  <a:solidFill>
                    <a:srgbClr val="6E50A1"/>
                  </a:solidFill>
                  <a:latin typeface="Arial"/>
                  <a:ea typeface="Arial"/>
                  <a:cs typeface="Arial"/>
                  <a:sym typeface="Arial"/>
                </a:endParaRPr>
              </a:p>
            </p:txBody>
          </p:sp>
        </p:grpSp>
        <p:sp>
          <p:nvSpPr>
            <p:cNvPr id="1140" name="Google Shape;1140;p155"/>
            <p:cNvSpPr/>
            <p:nvPr/>
          </p:nvSpPr>
          <p:spPr>
            <a:xfrm>
              <a:off x="3618024" y="2655207"/>
              <a:ext cx="153733" cy="154336"/>
            </a:xfrm>
            <a:custGeom>
              <a:avLst/>
              <a:gdLst/>
              <a:ahLst/>
              <a:cxnLst/>
              <a:rect l="l" t="t" r="r" b="b"/>
              <a:pathLst>
                <a:path w="153733" h="154336" extrusionOk="0">
                  <a:moveTo>
                    <a:pt x="153702" y="96107"/>
                  </a:moveTo>
                  <a:lnTo>
                    <a:pt x="153448" y="57087"/>
                  </a:lnTo>
                  <a:lnTo>
                    <a:pt x="153448" y="55277"/>
                  </a:lnTo>
                  <a:lnTo>
                    <a:pt x="151702" y="54832"/>
                  </a:lnTo>
                  <a:lnTo>
                    <a:pt x="134080" y="50673"/>
                  </a:lnTo>
                  <a:cubicBezTo>
                    <a:pt x="132360" y="46968"/>
                    <a:pt x="130287" y="43438"/>
                    <a:pt x="127889" y="40132"/>
                  </a:cubicBezTo>
                  <a:lnTo>
                    <a:pt x="132779" y="22606"/>
                  </a:lnTo>
                  <a:lnTo>
                    <a:pt x="133287" y="20892"/>
                  </a:lnTo>
                  <a:lnTo>
                    <a:pt x="131731" y="20002"/>
                  </a:lnTo>
                  <a:lnTo>
                    <a:pt x="98044" y="857"/>
                  </a:lnTo>
                  <a:lnTo>
                    <a:pt x="96488" y="0"/>
                  </a:lnTo>
                  <a:lnTo>
                    <a:pt x="95282" y="1270"/>
                  </a:lnTo>
                  <a:lnTo>
                    <a:pt x="82582" y="14383"/>
                  </a:lnTo>
                  <a:cubicBezTo>
                    <a:pt x="80677" y="14192"/>
                    <a:pt x="78899" y="14097"/>
                    <a:pt x="77216" y="14097"/>
                  </a:cubicBezTo>
                  <a:lnTo>
                    <a:pt x="76486" y="14097"/>
                  </a:lnTo>
                  <a:cubicBezTo>
                    <a:pt x="74439" y="14110"/>
                    <a:pt x="72393" y="14226"/>
                    <a:pt x="70358" y="14446"/>
                  </a:cubicBezTo>
                  <a:lnTo>
                    <a:pt x="57658" y="1492"/>
                  </a:lnTo>
                  <a:lnTo>
                    <a:pt x="56420" y="222"/>
                  </a:lnTo>
                  <a:lnTo>
                    <a:pt x="54864" y="1143"/>
                  </a:lnTo>
                  <a:lnTo>
                    <a:pt x="21304" y="20733"/>
                  </a:lnTo>
                  <a:lnTo>
                    <a:pt x="19780" y="21622"/>
                  </a:lnTo>
                  <a:lnTo>
                    <a:pt x="20256" y="23336"/>
                  </a:lnTo>
                  <a:lnTo>
                    <a:pt x="25400" y="40799"/>
                  </a:lnTo>
                  <a:cubicBezTo>
                    <a:pt x="23031" y="44129"/>
                    <a:pt x="20990" y="47681"/>
                    <a:pt x="19304" y="51403"/>
                  </a:cubicBezTo>
                  <a:lnTo>
                    <a:pt x="1746" y="55690"/>
                  </a:lnTo>
                  <a:lnTo>
                    <a:pt x="0" y="56134"/>
                  </a:lnTo>
                  <a:lnTo>
                    <a:pt x="0" y="58007"/>
                  </a:lnTo>
                  <a:lnTo>
                    <a:pt x="254" y="97092"/>
                  </a:lnTo>
                  <a:lnTo>
                    <a:pt x="254" y="98870"/>
                  </a:lnTo>
                  <a:lnTo>
                    <a:pt x="1968" y="99282"/>
                  </a:lnTo>
                  <a:lnTo>
                    <a:pt x="19590" y="103600"/>
                  </a:lnTo>
                  <a:cubicBezTo>
                    <a:pt x="21374" y="107294"/>
                    <a:pt x="23500" y="110812"/>
                    <a:pt x="25940" y="114109"/>
                  </a:cubicBezTo>
                  <a:lnTo>
                    <a:pt x="21050" y="131636"/>
                  </a:lnTo>
                  <a:lnTo>
                    <a:pt x="20542" y="133350"/>
                  </a:lnTo>
                  <a:lnTo>
                    <a:pt x="21844" y="134207"/>
                  </a:lnTo>
                  <a:lnTo>
                    <a:pt x="55658" y="153448"/>
                  </a:lnTo>
                  <a:lnTo>
                    <a:pt x="57213" y="154337"/>
                  </a:lnTo>
                  <a:lnTo>
                    <a:pt x="58452" y="153035"/>
                  </a:lnTo>
                  <a:lnTo>
                    <a:pt x="71152" y="139891"/>
                  </a:lnTo>
                  <a:cubicBezTo>
                    <a:pt x="73088" y="140081"/>
                    <a:pt x="74867" y="140176"/>
                    <a:pt x="76549" y="140208"/>
                  </a:cubicBezTo>
                  <a:lnTo>
                    <a:pt x="77248" y="140208"/>
                  </a:lnTo>
                  <a:cubicBezTo>
                    <a:pt x="79285" y="140184"/>
                    <a:pt x="81319" y="140057"/>
                    <a:pt x="83344" y="139827"/>
                  </a:cubicBezTo>
                  <a:lnTo>
                    <a:pt x="96044" y="152813"/>
                  </a:lnTo>
                  <a:lnTo>
                    <a:pt x="97282" y="154083"/>
                  </a:lnTo>
                  <a:lnTo>
                    <a:pt x="98838" y="153194"/>
                  </a:lnTo>
                  <a:lnTo>
                    <a:pt x="132588" y="133445"/>
                  </a:lnTo>
                  <a:lnTo>
                    <a:pt x="134144" y="132525"/>
                  </a:lnTo>
                  <a:lnTo>
                    <a:pt x="133636" y="130778"/>
                  </a:lnTo>
                  <a:lnTo>
                    <a:pt x="128334" y="113443"/>
                  </a:lnTo>
                  <a:cubicBezTo>
                    <a:pt x="130687" y="110119"/>
                    <a:pt x="132718" y="106579"/>
                    <a:pt x="134398" y="102870"/>
                  </a:cubicBezTo>
                  <a:lnTo>
                    <a:pt x="152019" y="98362"/>
                  </a:lnTo>
                  <a:lnTo>
                    <a:pt x="153734" y="97917"/>
                  </a:lnTo>
                  <a:close/>
                  <a:moveTo>
                    <a:pt x="110109" y="44672"/>
                  </a:moveTo>
                  <a:lnTo>
                    <a:pt x="113284" y="48927"/>
                  </a:lnTo>
                  <a:cubicBezTo>
                    <a:pt x="115718" y="52043"/>
                    <a:pt x="117746" y="55457"/>
                    <a:pt x="119316" y="59087"/>
                  </a:cubicBezTo>
                  <a:lnTo>
                    <a:pt x="121412" y="64008"/>
                  </a:lnTo>
                  <a:lnTo>
                    <a:pt x="121857" y="65088"/>
                  </a:lnTo>
                  <a:lnTo>
                    <a:pt x="122968" y="65342"/>
                  </a:lnTo>
                  <a:lnTo>
                    <a:pt x="136620" y="68517"/>
                  </a:lnTo>
                  <a:lnTo>
                    <a:pt x="136620" y="84709"/>
                  </a:lnTo>
                  <a:lnTo>
                    <a:pt x="123000" y="88202"/>
                  </a:lnTo>
                  <a:lnTo>
                    <a:pt x="121888" y="88487"/>
                  </a:lnTo>
                  <a:lnTo>
                    <a:pt x="121444" y="89535"/>
                  </a:lnTo>
                  <a:lnTo>
                    <a:pt x="119412" y="94488"/>
                  </a:lnTo>
                  <a:cubicBezTo>
                    <a:pt x="117917" y="98141"/>
                    <a:pt x="115941" y="101580"/>
                    <a:pt x="113538" y="104712"/>
                  </a:cubicBezTo>
                  <a:lnTo>
                    <a:pt x="110363" y="108998"/>
                  </a:lnTo>
                  <a:lnTo>
                    <a:pt x="109696" y="109919"/>
                  </a:lnTo>
                  <a:lnTo>
                    <a:pt x="110014" y="111030"/>
                  </a:lnTo>
                  <a:lnTo>
                    <a:pt x="114078" y="124682"/>
                  </a:lnTo>
                  <a:lnTo>
                    <a:pt x="100108" y="132842"/>
                  </a:lnTo>
                  <a:lnTo>
                    <a:pt x="90265" y="122777"/>
                  </a:lnTo>
                  <a:lnTo>
                    <a:pt x="89471" y="121952"/>
                  </a:lnTo>
                  <a:lnTo>
                    <a:pt x="88328" y="121952"/>
                  </a:lnTo>
                  <a:lnTo>
                    <a:pt x="83026" y="122650"/>
                  </a:lnTo>
                  <a:cubicBezTo>
                    <a:pt x="81071" y="122946"/>
                    <a:pt x="79098" y="123105"/>
                    <a:pt x="77121" y="123127"/>
                  </a:cubicBezTo>
                  <a:lnTo>
                    <a:pt x="76676" y="123127"/>
                  </a:lnTo>
                  <a:cubicBezTo>
                    <a:pt x="74849" y="123114"/>
                    <a:pt x="73024" y="122976"/>
                    <a:pt x="71215" y="122714"/>
                  </a:cubicBezTo>
                  <a:lnTo>
                    <a:pt x="65913" y="122079"/>
                  </a:lnTo>
                  <a:lnTo>
                    <a:pt x="64770" y="122079"/>
                  </a:lnTo>
                  <a:lnTo>
                    <a:pt x="63976" y="122904"/>
                  </a:lnTo>
                  <a:lnTo>
                    <a:pt x="54229" y="133191"/>
                  </a:lnTo>
                  <a:lnTo>
                    <a:pt x="40164" y="125190"/>
                  </a:lnTo>
                  <a:lnTo>
                    <a:pt x="44069" y="111570"/>
                  </a:lnTo>
                  <a:lnTo>
                    <a:pt x="44386" y="110490"/>
                  </a:lnTo>
                  <a:lnTo>
                    <a:pt x="43656" y="109569"/>
                  </a:lnTo>
                  <a:lnTo>
                    <a:pt x="40481" y="105315"/>
                  </a:lnTo>
                  <a:cubicBezTo>
                    <a:pt x="38050" y="102202"/>
                    <a:pt x="36033" y="98787"/>
                    <a:pt x="34480" y="95155"/>
                  </a:cubicBezTo>
                  <a:lnTo>
                    <a:pt x="32385" y="90234"/>
                  </a:lnTo>
                  <a:lnTo>
                    <a:pt x="31940" y="89154"/>
                  </a:lnTo>
                  <a:lnTo>
                    <a:pt x="30797" y="88900"/>
                  </a:lnTo>
                  <a:lnTo>
                    <a:pt x="17177" y="85725"/>
                  </a:lnTo>
                  <a:lnTo>
                    <a:pt x="17177" y="69533"/>
                  </a:lnTo>
                  <a:lnTo>
                    <a:pt x="30797" y="66040"/>
                  </a:lnTo>
                  <a:lnTo>
                    <a:pt x="31909" y="65754"/>
                  </a:lnTo>
                  <a:lnTo>
                    <a:pt x="32321" y="64707"/>
                  </a:lnTo>
                  <a:lnTo>
                    <a:pt x="34353" y="59754"/>
                  </a:lnTo>
                  <a:cubicBezTo>
                    <a:pt x="35878" y="56108"/>
                    <a:pt x="37863" y="52672"/>
                    <a:pt x="40259" y="49530"/>
                  </a:cubicBezTo>
                  <a:lnTo>
                    <a:pt x="43434" y="45244"/>
                  </a:lnTo>
                  <a:lnTo>
                    <a:pt x="44133" y="44323"/>
                  </a:lnTo>
                  <a:lnTo>
                    <a:pt x="43815" y="43212"/>
                  </a:lnTo>
                  <a:lnTo>
                    <a:pt x="39592" y="29432"/>
                  </a:lnTo>
                  <a:lnTo>
                    <a:pt x="53594" y="21336"/>
                  </a:lnTo>
                  <a:lnTo>
                    <a:pt x="63468" y="31401"/>
                  </a:lnTo>
                  <a:lnTo>
                    <a:pt x="64262" y="32226"/>
                  </a:lnTo>
                  <a:lnTo>
                    <a:pt x="65405" y="32068"/>
                  </a:lnTo>
                  <a:lnTo>
                    <a:pt x="70707" y="31369"/>
                  </a:lnTo>
                  <a:cubicBezTo>
                    <a:pt x="72664" y="31091"/>
                    <a:pt x="74636" y="30931"/>
                    <a:pt x="76613" y="30893"/>
                  </a:cubicBezTo>
                  <a:lnTo>
                    <a:pt x="77057" y="30893"/>
                  </a:lnTo>
                  <a:cubicBezTo>
                    <a:pt x="78884" y="30938"/>
                    <a:pt x="80706" y="31076"/>
                    <a:pt x="82518" y="31306"/>
                  </a:cubicBezTo>
                  <a:lnTo>
                    <a:pt x="87820" y="31941"/>
                  </a:lnTo>
                  <a:lnTo>
                    <a:pt x="88963" y="31941"/>
                  </a:lnTo>
                  <a:lnTo>
                    <a:pt x="89757" y="31115"/>
                  </a:lnTo>
                  <a:lnTo>
                    <a:pt x="99504" y="20923"/>
                  </a:lnTo>
                  <a:lnTo>
                    <a:pt x="113570" y="28956"/>
                  </a:lnTo>
                  <a:lnTo>
                    <a:pt x="109760" y="42545"/>
                  </a:lnTo>
                  <a:lnTo>
                    <a:pt x="109442" y="43656"/>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00"/>
                <a:buFont typeface="Arial"/>
                <a:buNone/>
              </a:pPr>
              <a:endParaRPr sz="700" b="1" i="0" u="none" strike="noStrike" cap="none">
                <a:solidFill>
                  <a:srgbClr val="6E50A1"/>
                </a:solidFill>
                <a:latin typeface="Arial"/>
                <a:ea typeface="Arial"/>
                <a:cs typeface="Arial"/>
                <a:sym typeface="Arial"/>
              </a:endParaRPr>
            </a:p>
          </p:txBody>
        </p:sp>
        <p:sp>
          <p:nvSpPr>
            <p:cNvPr id="1141" name="Google Shape;1141;p155"/>
            <p:cNvSpPr/>
            <p:nvPr/>
          </p:nvSpPr>
          <p:spPr>
            <a:xfrm>
              <a:off x="3669237" y="2706706"/>
              <a:ext cx="51307" cy="51307"/>
            </a:xfrm>
            <a:custGeom>
              <a:avLst/>
              <a:gdLst/>
              <a:ahLst/>
              <a:cxnLst/>
              <a:rect l="l" t="t" r="r" b="b"/>
              <a:pathLst>
                <a:path w="51307" h="51307" extrusionOk="0">
                  <a:moveTo>
                    <a:pt x="25654" y="51308"/>
                  </a:moveTo>
                  <a:cubicBezTo>
                    <a:pt x="11485" y="51308"/>
                    <a:pt x="0" y="39822"/>
                    <a:pt x="0" y="25654"/>
                  </a:cubicBezTo>
                  <a:cubicBezTo>
                    <a:pt x="0" y="11486"/>
                    <a:pt x="11486" y="0"/>
                    <a:pt x="25654" y="0"/>
                  </a:cubicBezTo>
                  <a:cubicBezTo>
                    <a:pt x="39785" y="0"/>
                    <a:pt x="51255" y="11428"/>
                    <a:pt x="51308" y="25559"/>
                  </a:cubicBezTo>
                  <a:cubicBezTo>
                    <a:pt x="51325" y="39750"/>
                    <a:pt x="39845" y="51273"/>
                    <a:pt x="25654" y="51308"/>
                  </a:cubicBezTo>
                  <a:close/>
                  <a:moveTo>
                    <a:pt x="25654" y="17367"/>
                  </a:moveTo>
                  <a:cubicBezTo>
                    <a:pt x="21077" y="17350"/>
                    <a:pt x="17353" y="21046"/>
                    <a:pt x="17336" y="25623"/>
                  </a:cubicBezTo>
                  <a:cubicBezTo>
                    <a:pt x="17319" y="30199"/>
                    <a:pt x="21015" y="33923"/>
                    <a:pt x="25591" y="33941"/>
                  </a:cubicBezTo>
                  <a:cubicBezTo>
                    <a:pt x="30168" y="33958"/>
                    <a:pt x="33892" y="30262"/>
                    <a:pt x="33909" y="25685"/>
                  </a:cubicBezTo>
                  <a:cubicBezTo>
                    <a:pt x="33909" y="25643"/>
                    <a:pt x="33909" y="25601"/>
                    <a:pt x="33909" y="25559"/>
                  </a:cubicBezTo>
                  <a:cubicBezTo>
                    <a:pt x="33857" y="21032"/>
                    <a:pt x="30181" y="17384"/>
                    <a:pt x="25654" y="1736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00"/>
                <a:buFont typeface="Arial"/>
                <a:buNone/>
              </a:pPr>
              <a:endParaRPr sz="700" b="1" i="0" u="none" strike="noStrike" cap="none">
                <a:solidFill>
                  <a:srgbClr val="6E50A1"/>
                </a:solidFill>
                <a:latin typeface="Arial"/>
                <a:ea typeface="Arial"/>
                <a:cs typeface="Arial"/>
                <a:sym typeface="Arial"/>
              </a:endParaRPr>
            </a:p>
          </p:txBody>
        </p:sp>
        <p:sp>
          <p:nvSpPr>
            <p:cNvPr id="1142" name="Google Shape;1142;p155"/>
            <p:cNvSpPr/>
            <p:nvPr/>
          </p:nvSpPr>
          <p:spPr>
            <a:xfrm>
              <a:off x="3762994" y="2602090"/>
              <a:ext cx="114585" cy="113442"/>
            </a:xfrm>
            <a:custGeom>
              <a:avLst/>
              <a:gdLst/>
              <a:ahLst/>
              <a:cxnLst/>
              <a:rect l="l" t="t" r="r" b="b"/>
              <a:pathLst>
                <a:path w="114585" h="113442" extrusionOk="0">
                  <a:moveTo>
                    <a:pt x="113824" y="69659"/>
                  </a:moveTo>
                  <a:lnTo>
                    <a:pt x="112871" y="68771"/>
                  </a:lnTo>
                  <a:lnTo>
                    <a:pt x="103823" y="60325"/>
                  </a:lnTo>
                  <a:cubicBezTo>
                    <a:pt x="104029" y="57757"/>
                    <a:pt x="104029" y="55177"/>
                    <a:pt x="103823" y="52610"/>
                  </a:cubicBezTo>
                  <a:lnTo>
                    <a:pt x="112713" y="43974"/>
                  </a:lnTo>
                  <a:lnTo>
                    <a:pt x="113633" y="43085"/>
                  </a:lnTo>
                  <a:lnTo>
                    <a:pt x="114395" y="42323"/>
                  </a:lnTo>
                  <a:lnTo>
                    <a:pt x="113856" y="41402"/>
                  </a:lnTo>
                  <a:lnTo>
                    <a:pt x="113221" y="40291"/>
                  </a:lnTo>
                  <a:lnTo>
                    <a:pt x="99124" y="15875"/>
                  </a:lnTo>
                  <a:lnTo>
                    <a:pt x="98457" y="14764"/>
                  </a:lnTo>
                  <a:lnTo>
                    <a:pt x="97917" y="13811"/>
                  </a:lnTo>
                  <a:lnTo>
                    <a:pt x="96869" y="14129"/>
                  </a:lnTo>
                  <a:lnTo>
                    <a:pt x="95631" y="14510"/>
                  </a:lnTo>
                  <a:lnTo>
                    <a:pt x="83788" y="18002"/>
                  </a:lnTo>
                  <a:cubicBezTo>
                    <a:pt x="81651" y="16553"/>
                    <a:pt x="79400" y="15279"/>
                    <a:pt x="77057" y="14192"/>
                  </a:cubicBezTo>
                  <a:lnTo>
                    <a:pt x="73882" y="2127"/>
                  </a:lnTo>
                  <a:lnTo>
                    <a:pt x="73565" y="889"/>
                  </a:lnTo>
                  <a:lnTo>
                    <a:pt x="73406" y="0"/>
                  </a:lnTo>
                  <a:lnTo>
                    <a:pt x="71057" y="0"/>
                  </a:lnTo>
                  <a:lnTo>
                    <a:pt x="43117" y="0"/>
                  </a:lnTo>
                  <a:lnTo>
                    <a:pt x="40767" y="0"/>
                  </a:lnTo>
                  <a:lnTo>
                    <a:pt x="40513" y="1016"/>
                  </a:lnTo>
                  <a:lnTo>
                    <a:pt x="40196" y="2254"/>
                  </a:lnTo>
                  <a:lnTo>
                    <a:pt x="37021" y="14351"/>
                  </a:lnTo>
                  <a:cubicBezTo>
                    <a:pt x="35973" y="14827"/>
                    <a:pt x="34989" y="15335"/>
                    <a:pt x="34036" y="15875"/>
                  </a:cubicBezTo>
                  <a:lnTo>
                    <a:pt x="33592" y="16129"/>
                  </a:lnTo>
                  <a:cubicBezTo>
                    <a:pt x="32496" y="16781"/>
                    <a:pt x="31436" y="17491"/>
                    <a:pt x="30417" y="18256"/>
                  </a:cubicBezTo>
                  <a:lnTo>
                    <a:pt x="18479" y="14986"/>
                  </a:lnTo>
                  <a:lnTo>
                    <a:pt x="17240" y="14637"/>
                  </a:lnTo>
                  <a:lnTo>
                    <a:pt x="16192" y="14351"/>
                  </a:lnTo>
                  <a:lnTo>
                    <a:pt x="15685" y="15272"/>
                  </a:lnTo>
                  <a:lnTo>
                    <a:pt x="15049" y="16383"/>
                  </a:lnTo>
                  <a:lnTo>
                    <a:pt x="1143" y="40640"/>
                  </a:lnTo>
                  <a:lnTo>
                    <a:pt x="508" y="41751"/>
                  </a:lnTo>
                  <a:lnTo>
                    <a:pt x="0" y="42672"/>
                  </a:lnTo>
                  <a:lnTo>
                    <a:pt x="762" y="43402"/>
                  </a:lnTo>
                  <a:lnTo>
                    <a:pt x="1683" y="44291"/>
                  </a:lnTo>
                  <a:lnTo>
                    <a:pt x="10668" y="52927"/>
                  </a:lnTo>
                  <a:cubicBezTo>
                    <a:pt x="10446" y="55494"/>
                    <a:pt x="10446" y="58076"/>
                    <a:pt x="10668" y="60642"/>
                  </a:cubicBezTo>
                  <a:lnTo>
                    <a:pt x="1715" y="69183"/>
                  </a:lnTo>
                  <a:lnTo>
                    <a:pt x="794" y="70072"/>
                  </a:lnTo>
                  <a:lnTo>
                    <a:pt x="0" y="70803"/>
                  </a:lnTo>
                  <a:lnTo>
                    <a:pt x="540" y="71755"/>
                  </a:lnTo>
                  <a:lnTo>
                    <a:pt x="1207" y="72866"/>
                  </a:lnTo>
                  <a:lnTo>
                    <a:pt x="15335" y="97187"/>
                  </a:lnTo>
                  <a:lnTo>
                    <a:pt x="16002" y="98298"/>
                  </a:lnTo>
                  <a:lnTo>
                    <a:pt x="16542" y="99219"/>
                  </a:lnTo>
                  <a:lnTo>
                    <a:pt x="17558" y="98933"/>
                  </a:lnTo>
                  <a:lnTo>
                    <a:pt x="18796" y="98584"/>
                  </a:lnTo>
                  <a:lnTo>
                    <a:pt x="30702" y="95250"/>
                  </a:lnTo>
                  <a:cubicBezTo>
                    <a:pt x="32841" y="96698"/>
                    <a:pt x="35091" y="97972"/>
                    <a:pt x="37433" y="99060"/>
                  </a:cubicBezTo>
                  <a:lnTo>
                    <a:pt x="40608" y="111157"/>
                  </a:lnTo>
                  <a:lnTo>
                    <a:pt x="40926" y="112395"/>
                  </a:lnTo>
                  <a:lnTo>
                    <a:pt x="41180" y="113443"/>
                  </a:lnTo>
                  <a:lnTo>
                    <a:pt x="43529" y="113443"/>
                  </a:lnTo>
                  <a:lnTo>
                    <a:pt x="71565" y="113443"/>
                  </a:lnTo>
                  <a:lnTo>
                    <a:pt x="73724" y="113443"/>
                  </a:lnTo>
                  <a:lnTo>
                    <a:pt x="73978" y="112395"/>
                  </a:lnTo>
                  <a:lnTo>
                    <a:pt x="74295" y="111157"/>
                  </a:lnTo>
                  <a:lnTo>
                    <a:pt x="77248" y="99092"/>
                  </a:lnTo>
                  <a:cubicBezTo>
                    <a:pt x="78327" y="98584"/>
                    <a:pt x="79312" y="98076"/>
                    <a:pt x="80232" y="97568"/>
                  </a:cubicBezTo>
                  <a:lnTo>
                    <a:pt x="80677" y="97314"/>
                  </a:lnTo>
                  <a:cubicBezTo>
                    <a:pt x="81756" y="96679"/>
                    <a:pt x="82804" y="95980"/>
                    <a:pt x="83852" y="95187"/>
                  </a:cubicBezTo>
                  <a:lnTo>
                    <a:pt x="95949" y="98425"/>
                  </a:lnTo>
                  <a:lnTo>
                    <a:pt x="97187" y="98774"/>
                  </a:lnTo>
                  <a:lnTo>
                    <a:pt x="98235" y="99060"/>
                  </a:lnTo>
                  <a:lnTo>
                    <a:pt x="98742" y="98139"/>
                  </a:lnTo>
                  <a:lnTo>
                    <a:pt x="99409" y="97028"/>
                  </a:lnTo>
                  <a:lnTo>
                    <a:pt x="113411" y="72581"/>
                  </a:lnTo>
                  <a:lnTo>
                    <a:pt x="114046" y="71469"/>
                  </a:lnTo>
                  <a:lnTo>
                    <a:pt x="114586" y="70517"/>
                  </a:lnTo>
                  <a:close/>
                  <a:moveTo>
                    <a:pt x="80931" y="78645"/>
                  </a:moveTo>
                  <a:lnTo>
                    <a:pt x="80391" y="79058"/>
                  </a:lnTo>
                  <a:lnTo>
                    <a:pt x="79724" y="79566"/>
                  </a:lnTo>
                  <a:lnTo>
                    <a:pt x="76549" y="81883"/>
                  </a:lnTo>
                  <a:cubicBezTo>
                    <a:pt x="75476" y="82725"/>
                    <a:pt x="74352" y="83499"/>
                    <a:pt x="73184" y="84201"/>
                  </a:cubicBezTo>
                  <a:lnTo>
                    <a:pt x="72898" y="84201"/>
                  </a:lnTo>
                  <a:cubicBezTo>
                    <a:pt x="71799" y="84808"/>
                    <a:pt x="70664" y="85349"/>
                    <a:pt x="69501" y="85820"/>
                  </a:cubicBezTo>
                  <a:lnTo>
                    <a:pt x="65945" y="87344"/>
                  </a:lnTo>
                  <a:lnTo>
                    <a:pt x="65183" y="87662"/>
                  </a:lnTo>
                  <a:lnTo>
                    <a:pt x="64548" y="87916"/>
                  </a:lnTo>
                  <a:lnTo>
                    <a:pt x="64516" y="88900"/>
                  </a:lnTo>
                  <a:lnTo>
                    <a:pt x="64326" y="89725"/>
                  </a:lnTo>
                  <a:lnTo>
                    <a:pt x="62135" y="98425"/>
                  </a:lnTo>
                  <a:lnTo>
                    <a:pt x="52610" y="98425"/>
                  </a:lnTo>
                  <a:lnTo>
                    <a:pt x="50356" y="89630"/>
                  </a:lnTo>
                  <a:lnTo>
                    <a:pt x="50197" y="88900"/>
                  </a:lnTo>
                  <a:lnTo>
                    <a:pt x="50197" y="88233"/>
                  </a:lnTo>
                  <a:lnTo>
                    <a:pt x="49562" y="87979"/>
                  </a:lnTo>
                  <a:lnTo>
                    <a:pt x="48800" y="87662"/>
                  </a:lnTo>
                  <a:lnTo>
                    <a:pt x="45149" y="86074"/>
                  </a:lnTo>
                  <a:cubicBezTo>
                    <a:pt x="42627" y="85037"/>
                    <a:pt x="40247" y="83682"/>
                    <a:pt x="38068" y="82042"/>
                  </a:cubicBezTo>
                  <a:lnTo>
                    <a:pt x="34893" y="79724"/>
                  </a:lnTo>
                  <a:lnTo>
                    <a:pt x="34258" y="79216"/>
                  </a:lnTo>
                  <a:lnTo>
                    <a:pt x="33687" y="78804"/>
                  </a:lnTo>
                  <a:lnTo>
                    <a:pt x="33052" y="78994"/>
                  </a:lnTo>
                  <a:lnTo>
                    <a:pt x="32258" y="79216"/>
                  </a:lnTo>
                  <a:lnTo>
                    <a:pt x="23590" y="81725"/>
                  </a:lnTo>
                  <a:lnTo>
                    <a:pt x="18796" y="73501"/>
                  </a:lnTo>
                  <a:lnTo>
                    <a:pt x="25146" y="67151"/>
                  </a:lnTo>
                  <a:lnTo>
                    <a:pt x="25717" y="66580"/>
                  </a:lnTo>
                  <a:lnTo>
                    <a:pt x="26226" y="66072"/>
                  </a:lnTo>
                  <a:lnTo>
                    <a:pt x="26226" y="65405"/>
                  </a:lnTo>
                  <a:lnTo>
                    <a:pt x="26226" y="64580"/>
                  </a:lnTo>
                  <a:lnTo>
                    <a:pt x="25717" y="60770"/>
                  </a:lnTo>
                  <a:cubicBezTo>
                    <a:pt x="25367" y="58061"/>
                    <a:pt x="25367" y="55318"/>
                    <a:pt x="25717" y="52610"/>
                  </a:cubicBezTo>
                  <a:lnTo>
                    <a:pt x="26194" y="48800"/>
                  </a:lnTo>
                  <a:lnTo>
                    <a:pt x="26194" y="47974"/>
                  </a:lnTo>
                  <a:lnTo>
                    <a:pt x="26194" y="47276"/>
                  </a:lnTo>
                  <a:lnTo>
                    <a:pt x="25717" y="46800"/>
                  </a:lnTo>
                  <a:lnTo>
                    <a:pt x="25114" y="46228"/>
                  </a:lnTo>
                  <a:lnTo>
                    <a:pt x="18542" y="39878"/>
                  </a:lnTo>
                  <a:lnTo>
                    <a:pt x="23368" y="31750"/>
                  </a:lnTo>
                  <a:lnTo>
                    <a:pt x="32099" y="34227"/>
                  </a:lnTo>
                  <a:lnTo>
                    <a:pt x="32925" y="34449"/>
                  </a:lnTo>
                  <a:lnTo>
                    <a:pt x="33560" y="34639"/>
                  </a:lnTo>
                  <a:lnTo>
                    <a:pt x="34131" y="34227"/>
                  </a:lnTo>
                  <a:lnTo>
                    <a:pt x="34766" y="33719"/>
                  </a:lnTo>
                  <a:lnTo>
                    <a:pt x="37941" y="31369"/>
                  </a:lnTo>
                  <a:cubicBezTo>
                    <a:pt x="39021" y="30531"/>
                    <a:pt x="40156" y="29768"/>
                    <a:pt x="41339" y="29083"/>
                  </a:cubicBezTo>
                  <a:lnTo>
                    <a:pt x="41592" y="29083"/>
                  </a:lnTo>
                  <a:cubicBezTo>
                    <a:pt x="42698" y="28459"/>
                    <a:pt x="43844" y="27907"/>
                    <a:pt x="45022" y="27432"/>
                  </a:cubicBezTo>
                  <a:lnTo>
                    <a:pt x="48324" y="25749"/>
                  </a:lnTo>
                  <a:lnTo>
                    <a:pt x="49085" y="25432"/>
                  </a:lnTo>
                  <a:lnTo>
                    <a:pt x="49721" y="25146"/>
                  </a:lnTo>
                  <a:lnTo>
                    <a:pt x="49721" y="24479"/>
                  </a:lnTo>
                  <a:lnTo>
                    <a:pt x="49911" y="23685"/>
                  </a:lnTo>
                  <a:lnTo>
                    <a:pt x="52102" y="14859"/>
                  </a:lnTo>
                  <a:lnTo>
                    <a:pt x="61627" y="14859"/>
                  </a:lnTo>
                  <a:lnTo>
                    <a:pt x="63849" y="23685"/>
                  </a:lnTo>
                  <a:lnTo>
                    <a:pt x="64040" y="24479"/>
                  </a:lnTo>
                  <a:lnTo>
                    <a:pt x="64230" y="25146"/>
                  </a:lnTo>
                  <a:lnTo>
                    <a:pt x="64865" y="25432"/>
                  </a:lnTo>
                  <a:lnTo>
                    <a:pt x="65627" y="25718"/>
                  </a:lnTo>
                  <a:lnTo>
                    <a:pt x="69183" y="27210"/>
                  </a:lnTo>
                  <a:cubicBezTo>
                    <a:pt x="71721" y="28235"/>
                    <a:pt x="74114" y="29591"/>
                    <a:pt x="76295" y="31242"/>
                  </a:cubicBezTo>
                  <a:lnTo>
                    <a:pt x="79470" y="33560"/>
                  </a:lnTo>
                  <a:lnTo>
                    <a:pt x="80137" y="34068"/>
                  </a:lnTo>
                  <a:lnTo>
                    <a:pt x="80677" y="34481"/>
                  </a:lnTo>
                  <a:lnTo>
                    <a:pt x="81344" y="34290"/>
                  </a:lnTo>
                  <a:lnTo>
                    <a:pt x="82137" y="34036"/>
                  </a:lnTo>
                  <a:lnTo>
                    <a:pt x="90837" y="31528"/>
                  </a:lnTo>
                  <a:lnTo>
                    <a:pt x="95631" y="39751"/>
                  </a:lnTo>
                  <a:lnTo>
                    <a:pt x="89281" y="46101"/>
                  </a:lnTo>
                  <a:lnTo>
                    <a:pt x="88678" y="46673"/>
                  </a:lnTo>
                  <a:lnTo>
                    <a:pt x="88170" y="47149"/>
                  </a:lnTo>
                  <a:lnTo>
                    <a:pt x="88170" y="47847"/>
                  </a:lnTo>
                  <a:lnTo>
                    <a:pt x="88170" y="48673"/>
                  </a:lnTo>
                  <a:lnTo>
                    <a:pt x="88678" y="52483"/>
                  </a:lnTo>
                  <a:cubicBezTo>
                    <a:pt x="89011" y="55193"/>
                    <a:pt x="89011" y="57933"/>
                    <a:pt x="88678" y="60642"/>
                  </a:cubicBezTo>
                  <a:lnTo>
                    <a:pt x="88202" y="64452"/>
                  </a:lnTo>
                  <a:lnTo>
                    <a:pt x="88202" y="65278"/>
                  </a:lnTo>
                  <a:lnTo>
                    <a:pt x="88202" y="65977"/>
                  </a:lnTo>
                  <a:lnTo>
                    <a:pt x="88710" y="66453"/>
                  </a:lnTo>
                  <a:lnTo>
                    <a:pt x="89313" y="67024"/>
                  </a:lnTo>
                  <a:lnTo>
                    <a:pt x="95853" y="73374"/>
                  </a:lnTo>
                  <a:lnTo>
                    <a:pt x="91123" y="81629"/>
                  </a:lnTo>
                  <a:lnTo>
                    <a:pt x="82391" y="79184"/>
                  </a:lnTo>
                  <a:lnTo>
                    <a:pt x="81598" y="78962"/>
                  </a:lnTo>
                  <a:close/>
                  <a:moveTo>
                    <a:pt x="1746" y="71057"/>
                  </a:moveTo>
                  <a:lnTo>
                    <a:pt x="2064" y="71628"/>
                  </a:lnTo>
                  <a:lnTo>
                    <a:pt x="1746" y="71057"/>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00"/>
                <a:buFont typeface="Arial"/>
                <a:buNone/>
              </a:pPr>
              <a:endParaRPr sz="700" b="1" i="0" u="none" strike="noStrike" cap="none">
                <a:solidFill>
                  <a:srgbClr val="6E50A1"/>
                </a:solidFill>
                <a:latin typeface="Arial"/>
                <a:ea typeface="Arial"/>
                <a:cs typeface="Arial"/>
                <a:sym typeface="Arial"/>
              </a:endParaRPr>
            </a:p>
          </p:txBody>
        </p:sp>
        <p:sp>
          <p:nvSpPr>
            <p:cNvPr id="1143" name="Google Shape;1143;p155"/>
            <p:cNvSpPr/>
            <p:nvPr/>
          </p:nvSpPr>
          <p:spPr>
            <a:xfrm>
              <a:off x="3804191" y="2642632"/>
              <a:ext cx="32130" cy="32133"/>
            </a:xfrm>
            <a:custGeom>
              <a:avLst/>
              <a:gdLst/>
              <a:ahLst/>
              <a:cxnLst/>
              <a:rect l="l" t="t" r="r" b="b"/>
              <a:pathLst>
                <a:path w="32130" h="32133" extrusionOk="0">
                  <a:moveTo>
                    <a:pt x="30018" y="8099"/>
                  </a:moveTo>
                  <a:cubicBezTo>
                    <a:pt x="25617" y="395"/>
                    <a:pt x="15803" y="-2283"/>
                    <a:pt x="8099" y="2119"/>
                  </a:cubicBezTo>
                  <a:cubicBezTo>
                    <a:pt x="395" y="6520"/>
                    <a:pt x="-2283" y="16333"/>
                    <a:pt x="2119" y="24037"/>
                  </a:cubicBezTo>
                  <a:cubicBezTo>
                    <a:pt x="4986" y="29057"/>
                    <a:pt x="10330" y="32149"/>
                    <a:pt x="16111" y="32134"/>
                  </a:cubicBezTo>
                  <a:cubicBezTo>
                    <a:pt x="18907" y="32122"/>
                    <a:pt x="21651" y="31389"/>
                    <a:pt x="24081" y="30006"/>
                  </a:cubicBezTo>
                  <a:cubicBezTo>
                    <a:pt x="31747" y="25579"/>
                    <a:pt x="34399" y="15792"/>
                    <a:pt x="30018" y="8099"/>
                  </a:cubicBezTo>
                  <a:close/>
                  <a:moveTo>
                    <a:pt x="19350" y="16957"/>
                  </a:moveTo>
                  <a:cubicBezTo>
                    <a:pt x="19132" y="17829"/>
                    <a:pt x="18555" y="18567"/>
                    <a:pt x="17762" y="18989"/>
                  </a:cubicBezTo>
                  <a:cubicBezTo>
                    <a:pt x="16113" y="19845"/>
                    <a:pt x="14081" y="19202"/>
                    <a:pt x="13225" y="17552"/>
                  </a:cubicBezTo>
                  <a:cubicBezTo>
                    <a:pt x="12369" y="15903"/>
                    <a:pt x="13012" y="13871"/>
                    <a:pt x="14662" y="13015"/>
                  </a:cubicBezTo>
                  <a:cubicBezTo>
                    <a:pt x="15101" y="12787"/>
                    <a:pt x="15585" y="12659"/>
                    <a:pt x="16080" y="12639"/>
                  </a:cubicBezTo>
                  <a:cubicBezTo>
                    <a:pt x="17921" y="12655"/>
                    <a:pt x="19400" y="14161"/>
                    <a:pt x="19384" y="16002"/>
                  </a:cubicBezTo>
                  <a:cubicBezTo>
                    <a:pt x="19382" y="16304"/>
                    <a:pt x="19338" y="16603"/>
                    <a:pt x="19255" y="16894"/>
                  </a:cubicBezTo>
                  <a:close/>
                  <a:moveTo>
                    <a:pt x="17318" y="11496"/>
                  </a:moveTo>
                  <a:lnTo>
                    <a:pt x="17318" y="11496"/>
                  </a:lnTo>
                  <a:close/>
                  <a:moveTo>
                    <a:pt x="12587" y="30292"/>
                  </a:moveTo>
                  <a:lnTo>
                    <a:pt x="12587" y="30292"/>
                  </a:lnTo>
                  <a:close/>
                  <a:moveTo>
                    <a:pt x="14873" y="20767"/>
                  </a:moveTo>
                  <a:lnTo>
                    <a:pt x="14873" y="20767"/>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00"/>
                <a:buFont typeface="Arial"/>
                <a:buNone/>
              </a:pPr>
              <a:endParaRPr sz="700" b="1" i="0" u="none" strike="noStrike" cap="none">
                <a:solidFill>
                  <a:srgbClr val="6E50A1"/>
                </a:solidFill>
                <a:latin typeface="Arial"/>
                <a:ea typeface="Arial"/>
                <a:cs typeface="Arial"/>
                <a:sym typeface="Arial"/>
              </a:endParaRPr>
            </a:p>
          </p:txBody>
        </p:sp>
      </p:grpSp>
      <p:sp>
        <p:nvSpPr>
          <p:cNvPr id="1144" name="Google Shape;1144;p155"/>
          <p:cNvSpPr/>
          <p:nvPr/>
        </p:nvSpPr>
        <p:spPr>
          <a:xfrm>
            <a:off x="564899" y="1676130"/>
            <a:ext cx="468000" cy="468000"/>
          </a:xfrm>
          <a:custGeom>
            <a:avLst/>
            <a:gdLst/>
            <a:ahLst/>
            <a:cxnLst/>
            <a:rect l="l" t="t" r="r" b="b"/>
            <a:pathLst>
              <a:path w="576" h="576" extrusionOk="0">
                <a:moveTo>
                  <a:pt x="0" y="0"/>
                </a:moveTo>
                <a:cubicBezTo>
                  <a:pt x="0" y="576"/>
                  <a:pt x="0" y="576"/>
                  <a:pt x="0" y="576"/>
                </a:cubicBezTo>
                <a:cubicBezTo>
                  <a:pt x="576" y="576"/>
                  <a:pt x="576" y="576"/>
                  <a:pt x="576" y="576"/>
                </a:cubicBezTo>
                <a:cubicBezTo>
                  <a:pt x="576" y="0"/>
                  <a:pt x="576" y="0"/>
                  <a:pt x="576" y="0"/>
                </a:cubicBezTo>
                <a:lnTo>
                  <a:pt x="0" y="0"/>
                </a:lnTo>
                <a:close/>
                <a:moveTo>
                  <a:pt x="552" y="551"/>
                </a:moveTo>
                <a:cubicBezTo>
                  <a:pt x="25" y="551"/>
                  <a:pt x="25" y="551"/>
                  <a:pt x="25" y="551"/>
                </a:cubicBezTo>
                <a:cubicBezTo>
                  <a:pt x="25" y="24"/>
                  <a:pt x="25" y="24"/>
                  <a:pt x="25" y="24"/>
                </a:cubicBezTo>
                <a:cubicBezTo>
                  <a:pt x="552" y="24"/>
                  <a:pt x="552" y="24"/>
                  <a:pt x="552" y="24"/>
                </a:cubicBezTo>
                <a:lnTo>
                  <a:pt x="552" y="551"/>
                </a:lnTo>
                <a:close/>
                <a:moveTo>
                  <a:pt x="54" y="342"/>
                </a:moveTo>
                <a:cubicBezTo>
                  <a:pt x="54" y="410"/>
                  <a:pt x="54" y="410"/>
                  <a:pt x="54" y="410"/>
                </a:cubicBezTo>
                <a:cubicBezTo>
                  <a:pt x="135" y="410"/>
                  <a:pt x="135" y="410"/>
                  <a:pt x="135" y="410"/>
                </a:cubicBezTo>
                <a:cubicBezTo>
                  <a:pt x="141" y="435"/>
                  <a:pt x="163" y="453"/>
                  <a:pt x="189" y="453"/>
                </a:cubicBezTo>
                <a:cubicBezTo>
                  <a:pt x="216" y="453"/>
                  <a:pt x="238" y="435"/>
                  <a:pt x="243" y="410"/>
                </a:cubicBezTo>
                <a:cubicBezTo>
                  <a:pt x="311" y="410"/>
                  <a:pt x="311" y="410"/>
                  <a:pt x="311" y="410"/>
                </a:cubicBezTo>
                <a:cubicBezTo>
                  <a:pt x="335" y="410"/>
                  <a:pt x="335" y="410"/>
                  <a:pt x="335" y="410"/>
                </a:cubicBezTo>
                <a:cubicBezTo>
                  <a:pt x="358" y="410"/>
                  <a:pt x="358" y="410"/>
                  <a:pt x="358" y="410"/>
                </a:cubicBezTo>
                <a:cubicBezTo>
                  <a:pt x="364" y="435"/>
                  <a:pt x="386" y="453"/>
                  <a:pt x="412" y="453"/>
                </a:cubicBezTo>
                <a:cubicBezTo>
                  <a:pt x="438" y="453"/>
                  <a:pt x="460" y="435"/>
                  <a:pt x="466" y="410"/>
                </a:cubicBezTo>
                <a:cubicBezTo>
                  <a:pt x="515" y="410"/>
                  <a:pt x="515" y="410"/>
                  <a:pt x="515" y="410"/>
                </a:cubicBezTo>
                <a:cubicBezTo>
                  <a:pt x="515" y="235"/>
                  <a:pt x="515" y="235"/>
                  <a:pt x="515" y="235"/>
                </a:cubicBezTo>
                <a:cubicBezTo>
                  <a:pt x="440" y="164"/>
                  <a:pt x="440" y="164"/>
                  <a:pt x="440" y="164"/>
                </a:cubicBezTo>
                <a:cubicBezTo>
                  <a:pt x="335" y="164"/>
                  <a:pt x="335" y="164"/>
                  <a:pt x="335" y="164"/>
                </a:cubicBezTo>
                <a:cubicBezTo>
                  <a:pt x="335" y="131"/>
                  <a:pt x="335" y="131"/>
                  <a:pt x="335" y="131"/>
                </a:cubicBezTo>
                <a:cubicBezTo>
                  <a:pt x="54" y="131"/>
                  <a:pt x="54" y="131"/>
                  <a:pt x="54" y="131"/>
                </a:cubicBezTo>
                <a:cubicBezTo>
                  <a:pt x="54" y="320"/>
                  <a:pt x="54" y="320"/>
                  <a:pt x="54" y="320"/>
                </a:cubicBezTo>
                <a:lnTo>
                  <a:pt x="54" y="342"/>
                </a:lnTo>
                <a:close/>
                <a:moveTo>
                  <a:pt x="79" y="320"/>
                </a:moveTo>
                <a:cubicBezTo>
                  <a:pt x="79" y="156"/>
                  <a:pt x="79" y="156"/>
                  <a:pt x="79" y="156"/>
                </a:cubicBezTo>
                <a:cubicBezTo>
                  <a:pt x="311" y="156"/>
                  <a:pt x="311" y="156"/>
                  <a:pt x="311" y="156"/>
                </a:cubicBezTo>
                <a:cubicBezTo>
                  <a:pt x="311" y="164"/>
                  <a:pt x="311" y="164"/>
                  <a:pt x="311" y="164"/>
                </a:cubicBezTo>
                <a:cubicBezTo>
                  <a:pt x="311" y="385"/>
                  <a:pt x="311" y="385"/>
                  <a:pt x="311" y="385"/>
                </a:cubicBezTo>
                <a:cubicBezTo>
                  <a:pt x="243" y="385"/>
                  <a:pt x="243" y="385"/>
                  <a:pt x="243" y="385"/>
                </a:cubicBezTo>
                <a:cubicBezTo>
                  <a:pt x="238" y="361"/>
                  <a:pt x="216" y="342"/>
                  <a:pt x="189" y="342"/>
                </a:cubicBezTo>
                <a:cubicBezTo>
                  <a:pt x="163" y="342"/>
                  <a:pt x="141" y="361"/>
                  <a:pt x="135" y="385"/>
                </a:cubicBezTo>
                <a:cubicBezTo>
                  <a:pt x="79" y="385"/>
                  <a:pt x="79" y="385"/>
                  <a:pt x="79" y="385"/>
                </a:cubicBezTo>
                <a:cubicBezTo>
                  <a:pt x="79" y="342"/>
                  <a:pt x="79" y="342"/>
                  <a:pt x="79" y="342"/>
                </a:cubicBezTo>
                <a:lnTo>
                  <a:pt x="79" y="320"/>
                </a:lnTo>
                <a:close/>
                <a:moveTo>
                  <a:pt x="198" y="427"/>
                </a:moveTo>
                <a:cubicBezTo>
                  <a:pt x="174" y="434"/>
                  <a:pt x="153" y="413"/>
                  <a:pt x="159" y="389"/>
                </a:cubicBezTo>
                <a:cubicBezTo>
                  <a:pt x="162" y="379"/>
                  <a:pt x="170" y="371"/>
                  <a:pt x="181" y="368"/>
                </a:cubicBezTo>
                <a:cubicBezTo>
                  <a:pt x="204" y="362"/>
                  <a:pt x="225" y="383"/>
                  <a:pt x="219" y="406"/>
                </a:cubicBezTo>
                <a:cubicBezTo>
                  <a:pt x="216" y="416"/>
                  <a:pt x="208" y="425"/>
                  <a:pt x="198" y="427"/>
                </a:cubicBezTo>
                <a:close/>
                <a:moveTo>
                  <a:pt x="420" y="427"/>
                </a:moveTo>
                <a:cubicBezTo>
                  <a:pt x="397" y="434"/>
                  <a:pt x="376" y="413"/>
                  <a:pt x="382" y="389"/>
                </a:cubicBezTo>
                <a:cubicBezTo>
                  <a:pt x="385" y="379"/>
                  <a:pt x="393" y="371"/>
                  <a:pt x="404" y="368"/>
                </a:cubicBezTo>
                <a:cubicBezTo>
                  <a:pt x="427" y="362"/>
                  <a:pt x="448" y="383"/>
                  <a:pt x="442" y="406"/>
                </a:cubicBezTo>
                <a:cubicBezTo>
                  <a:pt x="439" y="416"/>
                  <a:pt x="431" y="425"/>
                  <a:pt x="420" y="427"/>
                </a:cubicBezTo>
                <a:close/>
                <a:moveTo>
                  <a:pt x="490" y="385"/>
                </a:moveTo>
                <a:cubicBezTo>
                  <a:pt x="466" y="385"/>
                  <a:pt x="466" y="385"/>
                  <a:pt x="466" y="385"/>
                </a:cubicBezTo>
                <a:cubicBezTo>
                  <a:pt x="460" y="361"/>
                  <a:pt x="438" y="342"/>
                  <a:pt x="412" y="342"/>
                </a:cubicBezTo>
                <a:cubicBezTo>
                  <a:pt x="386" y="342"/>
                  <a:pt x="364" y="361"/>
                  <a:pt x="358" y="385"/>
                </a:cubicBezTo>
                <a:cubicBezTo>
                  <a:pt x="335" y="385"/>
                  <a:pt x="335" y="385"/>
                  <a:pt x="335" y="385"/>
                </a:cubicBezTo>
                <a:cubicBezTo>
                  <a:pt x="335" y="189"/>
                  <a:pt x="335" y="189"/>
                  <a:pt x="335" y="189"/>
                </a:cubicBezTo>
                <a:cubicBezTo>
                  <a:pt x="430" y="189"/>
                  <a:pt x="430" y="189"/>
                  <a:pt x="430" y="189"/>
                </a:cubicBezTo>
                <a:cubicBezTo>
                  <a:pt x="490" y="246"/>
                  <a:pt x="490" y="246"/>
                  <a:pt x="490" y="246"/>
                </a:cubicBezTo>
                <a:lnTo>
                  <a:pt x="490" y="385"/>
                </a:lnTo>
                <a:close/>
                <a:moveTo>
                  <a:pt x="352" y="206"/>
                </a:moveTo>
                <a:cubicBezTo>
                  <a:pt x="352" y="309"/>
                  <a:pt x="352" y="309"/>
                  <a:pt x="352" y="309"/>
                </a:cubicBezTo>
                <a:cubicBezTo>
                  <a:pt x="473" y="309"/>
                  <a:pt x="473" y="309"/>
                  <a:pt x="473" y="309"/>
                </a:cubicBezTo>
                <a:cubicBezTo>
                  <a:pt x="473" y="252"/>
                  <a:pt x="473" y="252"/>
                  <a:pt x="473" y="252"/>
                </a:cubicBezTo>
                <a:cubicBezTo>
                  <a:pt x="424" y="206"/>
                  <a:pt x="424" y="206"/>
                  <a:pt x="424" y="206"/>
                </a:cubicBezTo>
                <a:lnTo>
                  <a:pt x="352" y="206"/>
                </a:lnTo>
                <a:close/>
                <a:moveTo>
                  <a:pt x="449" y="285"/>
                </a:moveTo>
                <a:cubicBezTo>
                  <a:pt x="377" y="285"/>
                  <a:pt x="377" y="285"/>
                  <a:pt x="377" y="285"/>
                </a:cubicBezTo>
                <a:cubicBezTo>
                  <a:pt x="377" y="230"/>
                  <a:pt x="377" y="230"/>
                  <a:pt x="377" y="230"/>
                </a:cubicBezTo>
                <a:cubicBezTo>
                  <a:pt x="414" y="230"/>
                  <a:pt x="414" y="230"/>
                  <a:pt x="414" y="230"/>
                </a:cubicBezTo>
                <a:cubicBezTo>
                  <a:pt x="449" y="263"/>
                  <a:pt x="449" y="263"/>
                  <a:pt x="449" y="263"/>
                </a:cubicBezTo>
                <a:lnTo>
                  <a:pt x="449" y="285"/>
                </a:lnTo>
                <a:close/>
              </a:path>
            </a:pathLst>
          </a:cu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1" i="0" u="none" strike="noStrike" cap="none">
              <a:solidFill>
                <a:srgbClr val="542E91"/>
              </a:solidFill>
              <a:latin typeface="Arial"/>
              <a:ea typeface="Arial"/>
              <a:cs typeface="Arial"/>
              <a:sym typeface="Arial"/>
            </a:endParaRPr>
          </a:p>
        </p:txBody>
      </p:sp>
      <p:sp>
        <p:nvSpPr>
          <p:cNvPr id="1145" name="Google Shape;1145;p155"/>
          <p:cNvSpPr/>
          <p:nvPr/>
        </p:nvSpPr>
        <p:spPr>
          <a:xfrm>
            <a:off x="564900" y="2430845"/>
            <a:ext cx="468000" cy="468000"/>
          </a:xfrm>
          <a:custGeom>
            <a:avLst/>
            <a:gdLst/>
            <a:ahLst/>
            <a:cxnLst/>
            <a:rect l="l" t="t" r="r" b="b"/>
            <a:pathLst>
              <a:path w="347" h="346" extrusionOk="0">
                <a:moveTo>
                  <a:pt x="0" y="0"/>
                </a:moveTo>
                <a:cubicBezTo>
                  <a:pt x="0" y="346"/>
                  <a:pt x="0" y="346"/>
                  <a:pt x="0" y="346"/>
                </a:cubicBezTo>
                <a:cubicBezTo>
                  <a:pt x="347" y="346"/>
                  <a:pt x="347" y="346"/>
                  <a:pt x="347" y="346"/>
                </a:cubicBezTo>
                <a:cubicBezTo>
                  <a:pt x="347" y="0"/>
                  <a:pt x="347" y="0"/>
                  <a:pt x="347" y="0"/>
                </a:cubicBezTo>
                <a:lnTo>
                  <a:pt x="0" y="0"/>
                </a:lnTo>
                <a:close/>
                <a:moveTo>
                  <a:pt x="332" y="332"/>
                </a:moveTo>
                <a:cubicBezTo>
                  <a:pt x="15" y="332"/>
                  <a:pt x="15" y="332"/>
                  <a:pt x="15" y="332"/>
                </a:cubicBezTo>
                <a:cubicBezTo>
                  <a:pt x="15" y="15"/>
                  <a:pt x="15" y="15"/>
                  <a:pt x="15" y="15"/>
                </a:cubicBezTo>
                <a:cubicBezTo>
                  <a:pt x="332" y="15"/>
                  <a:pt x="332" y="15"/>
                  <a:pt x="332" y="15"/>
                </a:cubicBezTo>
                <a:lnTo>
                  <a:pt x="332" y="332"/>
                </a:lnTo>
                <a:close/>
                <a:moveTo>
                  <a:pt x="48" y="309"/>
                </a:moveTo>
                <a:cubicBezTo>
                  <a:pt x="133" y="224"/>
                  <a:pt x="133" y="224"/>
                  <a:pt x="133" y="224"/>
                </a:cubicBezTo>
                <a:cubicBezTo>
                  <a:pt x="153" y="241"/>
                  <a:pt x="178" y="250"/>
                  <a:pt x="204" y="250"/>
                </a:cubicBezTo>
                <a:cubicBezTo>
                  <a:pt x="233" y="250"/>
                  <a:pt x="260" y="239"/>
                  <a:pt x="280" y="219"/>
                </a:cubicBezTo>
                <a:cubicBezTo>
                  <a:pt x="322" y="177"/>
                  <a:pt x="322" y="109"/>
                  <a:pt x="280" y="67"/>
                </a:cubicBezTo>
                <a:cubicBezTo>
                  <a:pt x="260" y="46"/>
                  <a:pt x="233" y="35"/>
                  <a:pt x="204" y="35"/>
                </a:cubicBezTo>
                <a:cubicBezTo>
                  <a:pt x="175" y="35"/>
                  <a:pt x="148" y="46"/>
                  <a:pt x="128" y="67"/>
                </a:cubicBezTo>
                <a:cubicBezTo>
                  <a:pt x="88" y="107"/>
                  <a:pt x="86" y="171"/>
                  <a:pt x="123" y="214"/>
                </a:cubicBezTo>
                <a:cubicBezTo>
                  <a:pt x="37" y="299"/>
                  <a:pt x="37" y="299"/>
                  <a:pt x="37" y="299"/>
                </a:cubicBezTo>
                <a:lnTo>
                  <a:pt x="48" y="309"/>
                </a:lnTo>
                <a:close/>
                <a:moveTo>
                  <a:pt x="270" y="208"/>
                </a:moveTo>
                <a:cubicBezTo>
                  <a:pt x="252" y="226"/>
                  <a:pt x="229" y="236"/>
                  <a:pt x="204" y="236"/>
                </a:cubicBezTo>
                <a:cubicBezTo>
                  <a:pt x="179" y="236"/>
                  <a:pt x="156" y="226"/>
                  <a:pt x="138" y="208"/>
                </a:cubicBezTo>
                <a:cubicBezTo>
                  <a:pt x="134" y="204"/>
                  <a:pt x="129" y="199"/>
                  <a:pt x="126" y="193"/>
                </a:cubicBezTo>
                <a:cubicBezTo>
                  <a:pt x="139" y="193"/>
                  <a:pt x="139" y="193"/>
                  <a:pt x="139" y="193"/>
                </a:cubicBezTo>
                <a:cubicBezTo>
                  <a:pt x="178" y="193"/>
                  <a:pt x="178" y="193"/>
                  <a:pt x="178" y="193"/>
                </a:cubicBezTo>
                <a:cubicBezTo>
                  <a:pt x="193" y="193"/>
                  <a:pt x="193" y="193"/>
                  <a:pt x="193" y="193"/>
                </a:cubicBezTo>
                <a:cubicBezTo>
                  <a:pt x="217" y="193"/>
                  <a:pt x="217" y="193"/>
                  <a:pt x="217" y="193"/>
                </a:cubicBezTo>
                <a:cubicBezTo>
                  <a:pt x="231" y="193"/>
                  <a:pt x="231" y="193"/>
                  <a:pt x="231" y="193"/>
                </a:cubicBezTo>
                <a:cubicBezTo>
                  <a:pt x="270" y="193"/>
                  <a:pt x="270" y="193"/>
                  <a:pt x="270" y="193"/>
                </a:cubicBezTo>
                <a:cubicBezTo>
                  <a:pt x="282" y="193"/>
                  <a:pt x="282" y="193"/>
                  <a:pt x="282" y="193"/>
                </a:cubicBezTo>
                <a:cubicBezTo>
                  <a:pt x="278" y="199"/>
                  <a:pt x="274" y="204"/>
                  <a:pt x="270" y="208"/>
                </a:cubicBezTo>
                <a:close/>
                <a:moveTo>
                  <a:pt x="193" y="112"/>
                </a:moveTo>
                <a:cubicBezTo>
                  <a:pt x="193" y="97"/>
                  <a:pt x="193" y="97"/>
                  <a:pt x="193" y="97"/>
                </a:cubicBezTo>
                <a:cubicBezTo>
                  <a:pt x="217" y="97"/>
                  <a:pt x="217" y="97"/>
                  <a:pt x="217" y="97"/>
                </a:cubicBezTo>
                <a:cubicBezTo>
                  <a:pt x="217" y="132"/>
                  <a:pt x="217" y="132"/>
                  <a:pt x="217" y="132"/>
                </a:cubicBezTo>
                <a:cubicBezTo>
                  <a:pt x="217" y="179"/>
                  <a:pt x="217" y="179"/>
                  <a:pt x="217" y="179"/>
                </a:cubicBezTo>
                <a:cubicBezTo>
                  <a:pt x="193" y="179"/>
                  <a:pt x="193" y="179"/>
                  <a:pt x="193" y="179"/>
                </a:cubicBezTo>
                <a:lnTo>
                  <a:pt x="193" y="112"/>
                </a:lnTo>
                <a:close/>
                <a:moveTo>
                  <a:pt x="255" y="179"/>
                </a:moveTo>
                <a:cubicBezTo>
                  <a:pt x="231" y="179"/>
                  <a:pt x="231" y="179"/>
                  <a:pt x="231" y="179"/>
                </a:cubicBezTo>
                <a:cubicBezTo>
                  <a:pt x="231" y="147"/>
                  <a:pt x="231" y="147"/>
                  <a:pt x="231" y="147"/>
                </a:cubicBezTo>
                <a:cubicBezTo>
                  <a:pt x="255" y="147"/>
                  <a:pt x="255" y="147"/>
                  <a:pt x="255" y="147"/>
                </a:cubicBezTo>
                <a:lnTo>
                  <a:pt x="255" y="179"/>
                </a:lnTo>
                <a:close/>
                <a:moveTo>
                  <a:pt x="178" y="179"/>
                </a:moveTo>
                <a:cubicBezTo>
                  <a:pt x="154" y="179"/>
                  <a:pt x="154" y="179"/>
                  <a:pt x="154" y="179"/>
                </a:cubicBezTo>
                <a:cubicBezTo>
                  <a:pt x="154" y="127"/>
                  <a:pt x="154" y="127"/>
                  <a:pt x="154" y="127"/>
                </a:cubicBezTo>
                <a:cubicBezTo>
                  <a:pt x="178" y="127"/>
                  <a:pt x="178" y="127"/>
                  <a:pt x="178" y="127"/>
                </a:cubicBezTo>
                <a:lnTo>
                  <a:pt x="178" y="179"/>
                </a:lnTo>
                <a:close/>
                <a:moveTo>
                  <a:pt x="138" y="77"/>
                </a:moveTo>
                <a:cubicBezTo>
                  <a:pt x="156" y="59"/>
                  <a:pt x="179" y="50"/>
                  <a:pt x="204" y="50"/>
                </a:cubicBezTo>
                <a:cubicBezTo>
                  <a:pt x="229" y="50"/>
                  <a:pt x="252" y="59"/>
                  <a:pt x="270" y="77"/>
                </a:cubicBezTo>
                <a:cubicBezTo>
                  <a:pt x="297" y="104"/>
                  <a:pt x="304" y="145"/>
                  <a:pt x="290" y="179"/>
                </a:cubicBezTo>
                <a:cubicBezTo>
                  <a:pt x="270" y="179"/>
                  <a:pt x="270" y="179"/>
                  <a:pt x="270" y="179"/>
                </a:cubicBezTo>
                <a:cubicBezTo>
                  <a:pt x="270" y="132"/>
                  <a:pt x="270" y="132"/>
                  <a:pt x="270" y="132"/>
                </a:cubicBezTo>
                <a:cubicBezTo>
                  <a:pt x="231" y="132"/>
                  <a:pt x="231" y="132"/>
                  <a:pt x="231" y="132"/>
                </a:cubicBezTo>
                <a:cubicBezTo>
                  <a:pt x="231" y="83"/>
                  <a:pt x="231" y="83"/>
                  <a:pt x="231" y="83"/>
                </a:cubicBezTo>
                <a:cubicBezTo>
                  <a:pt x="178" y="83"/>
                  <a:pt x="178" y="83"/>
                  <a:pt x="178" y="83"/>
                </a:cubicBezTo>
                <a:cubicBezTo>
                  <a:pt x="178" y="112"/>
                  <a:pt x="178" y="112"/>
                  <a:pt x="178" y="112"/>
                </a:cubicBezTo>
                <a:cubicBezTo>
                  <a:pt x="139" y="112"/>
                  <a:pt x="139" y="112"/>
                  <a:pt x="139" y="112"/>
                </a:cubicBezTo>
                <a:cubicBezTo>
                  <a:pt x="139" y="179"/>
                  <a:pt x="139" y="179"/>
                  <a:pt x="139" y="179"/>
                </a:cubicBezTo>
                <a:cubicBezTo>
                  <a:pt x="118" y="179"/>
                  <a:pt x="118" y="179"/>
                  <a:pt x="118" y="179"/>
                </a:cubicBezTo>
                <a:cubicBezTo>
                  <a:pt x="104" y="145"/>
                  <a:pt x="111" y="104"/>
                  <a:pt x="138" y="77"/>
                </a:cubicBez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1" i="0" u="none" strike="noStrike" cap="none">
              <a:solidFill>
                <a:srgbClr val="6E50A1"/>
              </a:solidFill>
              <a:latin typeface="Arial"/>
              <a:ea typeface="Arial"/>
              <a:cs typeface="Arial"/>
              <a:sym typeface="Arial"/>
            </a:endParaRPr>
          </a:p>
        </p:txBody>
      </p:sp>
      <p:sp>
        <p:nvSpPr>
          <p:cNvPr id="1146" name="Google Shape;1146;p155"/>
          <p:cNvSpPr/>
          <p:nvPr/>
        </p:nvSpPr>
        <p:spPr>
          <a:xfrm>
            <a:off x="564898" y="3194581"/>
            <a:ext cx="468000" cy="468000"/>
          </a:xfrm>
          <a:custGeom>
            <a:avLst/>
            <a:gdLst/>
            <a:ahLst/>
            <a:cxnLst/>
            <a:rect l="l" t="t" r="r" b="b"/>
            <a:pathLst>
              <a:path w="576" h="576" extrusionOk="0">
                <a:moveTo>
                  <a:pt x="473" y="289"/>
                </a:moveTo>
                <a:cubicBezTo>
                  <a:pt x="486" y="289"/>
                  <a:pt x="494" y="281"/>
                  <a:pt x="501" y="274"/>
                </a:cubicBezTo>
                <a:cubicBezTo>
                  <a:pt x="509" y="264"/>
                  <a:pt x="514" y="247"/>
                  <a:pt x="514" y="225"/>
                </a:cubicBezTo>
                <a:cubicBezTo>
                  <a:pt x="514" y="200"/>
                  <a:pt x="495" y="180"/>
                  <a:pt x="473" y="180"/>
                </a:cubicBezTo>
                <a:cubicBezTo>
                  <a:pt x="450" y="180"/>
                  <a:pt x="432" y="200"/>
                  <a:pt x="432" y="225"/>
                </a:cubicBezTo>
                <a:cubicBezTo>
                  <a:pt x="432" y="247"/>
                  <a:pt x="436" y="264"/>
                  <a:pt x="445" y="274"/>
                </a:cubicBezTo>
                <a:cubicBezTo>
                  <a:pt x="452" y="281"/>
                  <a:pt x="459" y="289"/>
                  <a:pt x="473" y="289"/>
                </a:cubicBezTo>
                <a:close/>
                <a:moveTo>
                  <a:pt x="473" y="203"/>
                </a:moveTo>
                <a:cubicBezTo>
                  <a:pt x="483" y="203"/>
                  <a:pt x="491" y="213"/>
                  <a:pt x="491" y="225"/>
                </a:cubicBezTo>
                <a:cubicBezTo>
                  <a:pt x="491" y="241"/>
                  <a:pt x="486" y="266"/>
                  <a:pt x="473" y="266"/>
                </a:cubicBezTo>
                <a:cubicBezTo>
                  <a:pt x="460" y="266"/>
                  <a:pt x="455" y="241"/>
                  <a:pt x="455" y="225"/>
                </a:cubicBezTo>
                <a:cubicBezTo>
                  <a:pt x="455" y="213"/>
                  <a:pt x="463" y="203"/>
                  <a:pt x="473" y="203"/>
                </a:cubicBezTo>
                <a:close/>
                <a:moveTo>
                  <a:pt x="103" y="289"/>
                </a:moveTo>
                <a:cubicBezTo>
                  <a:pt x="117" y="289"/>
                  <a:pt x="124" y="281"/>
                  <a:pt x="131" y="274"/>
                </a:cubicBezTo>
                <a:cubicBezTo>
                  <a:pt x="140" y="264"/>
                  <a:pt x="144" y="247"/>
                  <a:pt x="144" y="225"/>
                </a:cubicBezTo>
                <a:cubicBezTo>
                  <a:pt x="144" y="200"/>
                  <a:pt x="126" y="180"/>
                  <a:pt x="103" y="180"/>
                </a:cubicBezTo>
                <a:cubicBezTo>
                  <a:pt x="81" y="180"/>
                  <a:pt x="62" y="200"/>
                  <a:pt x="62" y="225"/>
                </a:cubicBezTo>
                <a:cubicBezTo>
                  <a:pt x="62" y="247"/>
                  <a:pt x="67" y="264"/>
                  <a:pt x="75" y="274"/>
                </a:cubicBezTo>
                <a:cubicBezTo>
                  <a:pt x="82" y="281"/>
                  <a:pt x="90" y="289"/>
                  <a:pt x="103" y="289"/>
                </a:cubicBezTo>
                <a:close/>
                <a:moveTo>
                  <a:pt x="103" y="266"/>
                </a:moveTo>
                <a:cubicBezTo>
                  <a:pt x="90" y="266"/>
                  <a:pt x="85" y="241"/>
                  <a:pt x="85" y="225"/>
                </a:cubicBezTo>
                <a:cubicBezTo>
                  <a:pt x="85" y="213"/>
                  <a:pt x="93" y="203"/>
                  <a:pt x="103" y="203"/>
                </a:cubicBezTo>
                <a:cubicBezTo>
                  <a:pt x="113" y="203"/>
                  <a:pt x="121" y="213"/>
                  <a:pt x="121" y="225"/>
                </a:cubicBezTo>
                <a:cubicBezTo>
                  <a:pt x="121" y="241"/>
                  <a:pt x="116" y="266"/>
                  <a:pt x="103" y="266"/>
                </a:cubicBezTo>
                <a:close/>
                <a:moveTo>
                  <a:pt x="0" y="0"/>
                </a:moveTo>
                <a:cubicBezTo>
                  <a:pt x="0" y="576"/>
                  <a:pt x="0" y="576"/>
                  <a:pt x="0" y="576"/>
                </a:cubicBezTo>
                <a:cubicBezTo>
                  <a:pt x="90" y="576"/>
                  <a:pt x="90" y="576"/>
                  <a:pt x="90" y="576"/>
                </a:cubicBezTo>
                <a:cubicBezTo>
                  <a:pt x="106" y="419"/>
                  <a:pt x="106" y="419"/>
                  <a:pt x="106" y="419"/>
                </a:cubicBezTo>
                <a:cubicBezTo>
                  <a:pt x="114" y="397"/>
                  <a:pt x="131" y="380"/>
                  <a:pt x="152" y="373"/>
                </a:cubicBezTo>
                <a:cubicBezTo>
                  <a:pt x="238" y="344"/>
                  <a:pt x="238" y="344"/>
                  <a:pt x="238" y="344"/>
                </a:cubicBezTo>
                <a:cubicBezTo>
                  <a:pt x="239" y="343"/>
                  <a:pt x="240" y="344"/>
                  <a:pt x="241" y="344"/>
                </a:cubicBezTo>
                <a:cubicBezTo>
                  <a:pt x="248" y="351"/>
                  <a:pt x="248" y="351"/>
                  <a:pt x="248" y="351"/>
                </a:cubicBezTo>
                <a:cubicBezTo>
                  <a:pt x="258" y="362"/>
                  <a:pt x="273" y="368"/>
                  <a:pt x="288" y="368"/>
                </a:cubicBezTo>
                <a:cubicBezTo>
                  <a:pt x="303" y="368"/>
                  <a:pt x="318" y="362"/>
                  <a:pt x="328" y="351"/>
                </a:cubicBezTo>
                <a:cubicBezTo>
                  <a:pt x="335" y="344"/>
                  <a:pt x="335" y="344"/>
                  <a:pt x="335" y="344"/>
                </a:cubicBezTo>
                <a:cubicBezTo>
                  <a:pt x="336" y="344"/>
                  <a:pt x="337" y="343"/>
                  <a:pt x="338" y="344"/>
                </a:cubicBezTo>
                <a:cubicBezTo>
                  <a:pt x="424" y="373"/>
                  <a:pt x="424" y="373"/>
                  <a:pt x="424" y="373"/>
                </a:cubicBezTo>
                <a:cubicBezTo>
                  <a:pt x="446" y="380"/>
                  <a:pt x="462" y="397"/>
                  <a:pt x="470" y="419"/>
                </a:cubicBezTo>
                <a:cubicBezTo>
                  <a:pt x="486" y="576"/>
                  <a:pt x="486" y="576"/>
                  <a:pt x="486" y="576"/>
                </a:cubicBezTo>
                <a:cubicBezTo>
                  <a:pt x="576" y="576"/>
                  <a:pt x="576" y="576"/>
                  <a:pt x="576" y="576"/>
                </a:cubicBezTo>
                <a:cubicBezTo>
                  <a:pt x="576" y="0"/>
                  <a:pt x="576" y="0"/>
                  <a:pt x="576" y="0"/>
                </a:cubicBezTo>
                <a:lnTo>
                  <a:pt x="0" y="0"/>
                </a:lnTo>
                <a:close/>
                <a:moveTo>
                  <a:pt x="144" y="350"/>
                </a:moveTo>
                <a:cubicBezTo>
                  <a:pt x="115" y="360"/>
                  <a:pt x="92" y="383"/>
                  <a:pt x="83" y="412"/>
                </a:cubicBezTo>
                <a:cubicBezTo>
                  <a:pt x="68" y="551"/>
                  <a:pt x="68" y="551"/>
                  <a:pt x="68" y="551"/>
                </a:cubicBezTo>
                <a:cubicBezTo>
                  <a:pt x="25" y="551"/>
                  <a:pt x="25" y="551"/>
                  <a:pt x="25" y="551"/>
                </a:cubicBezTo>
                <a:cubicBezTo>
                  <a:pt x="25" y="369"/>
                  <a:pt x="25" y="369"/>
                  <a:pt x="25" y="369"/>
                </a:cubicBezTo>
                <a:cubicBezTo>
                  <a:pt x="27" y="350"/>
                  <a:pt x="27" y="350"/>
                  <a:pt x="27" y="350"/>
                </a:cubicBezTo>
                <a:cubicBezTo>
                  <a:pt x="30" y="342"/>
                  <a:pt x="36" y="336"/>
                  <a:pt x="44" y="333"/>
                </a:cubicBezTo>
                <a:cubicBezTo>
                  <a:pt x="80" y="321"/>
                  <a:pt x="80" y="321"/>
                  <a:pt x="80" y="321"/>
                </a:cubicBezTo>
                <a:cubicBezTo>
                  <a:pt x="81" y="322"/>
                  <a:pt x="81" y="322"/>
                  <a:pt x="81" y="322"/>
                </a:cubicBezTo>
                <a:cubicBezTo>
                  <a:pt x="87" y="328"/>
                  <a:pt x="95" y="331"/>
                  <a:pt x="103" y="331"/>
                </a:cubicBezTo>
                <a:cubicBezTo>
                  <a:pt x="112" y="331"/>
                  <a:pt x="120" y="328"/>
                  <a:pt x="126" y="322"/>
                </a:cubicBezTo>
                <a:cubicBezTo>
                  <a:pt x="127" y="321"/>
                  <a:pt x="127" y="321"/>
                  <a:pt x="127" y="321"/>
                </a:cubicBezTo>
                <a:cubicBezTo>
                  <a:pt x="163" y="333"/>
                  <a:pt x="163" y="333"/>
                  <a:pt x="163" y="333"/>
                </a:cubicBezTo>
                <a:cubicBezTo>
                  <a:pt x="167" y="335"/>
                  <a:pt x="170" y="337"/>
                  <a:pt x="173" y="340"/>
                </a:cubicBezTo>
                <a:lnTo>
                  <a:pt x="144" y="350"/>
                </a:lnTo>
                <a:close/>
                <a:moveTo>
                  <a:pt x="317" y="327"/>
                </a:moveTo>
                <a:cubicBezTo>
                  <a:pt x="311" y="334"/>
                  <a:pt x="311" y="334"/>
                  <a:pt x="311" y="334"/>
                </a:cubicBezTo>
                <a:cubicBezTo>
                  <a:pt x="305" y="340"/>
                  <a:pt x="297" y="344"/>
                  <a:pt x="288" y="344"/>
                </a:cubicBezTo>
                <a:cubicBezTo>
                  <a:pt x="279" y="344"/>
                  <a:pt x="271" y="340"/>
                  <a:pt x="265" y="334"/>
                </a:cubicBezTo>
                <a:cubicBezTo>
                  <a:pt x="259" y="327"/>
                  <a:pt x="259" y="327"/>
                  <a:pt x="259" y="327"/>
                </a:cubicBezTo>
                <a:cubicBezTo>
                  <a:pt x="251" y="320"/>
                  <a:pt x="240" y="317"/>
                  <a:pt x="230" y="320"/>
                </a:cubicBezTo>
                <a:cubicBezTo>
                  <a:pt x="196" y="332"/>
                  <a:pt x="196" y="332"/>
                  <a:pt x="196" y="332"/>
                </a:cubicBezTo>
                <a:cubicBezTo>
                  <a:pt x="190" y="322"/>
                  <a:pt x="181" y="315"/>
                  <a:pt x="170" y="311"/>
                </a:cubicBezTo>
                <a:cubicBezTo>
                  <a:pt x="131" y="298"/>
                  <a:pt x="131" y="298"/>
                  <a:pt x="131" y="298"/>
                </a:cubicBezTo>
                <a:cubicBezTo>
                  <a:pt x="125" y="296"/>
                  <a:pt x="117" y="298"/>
                  <a:pt x="112" y="303"/>
                </a:cubicBezTo>
                <a:cubicBezTo>
                  <a:pt x="109" y="306"/>
                  <a:pt x="109" y="306"/>
                  <a:pt x="109" y="306"/>
                </a:cubicBezTo>
                <a:cubicBezTo>
                  <a:pt x="106" y="309"/>
                  <a:pt x="100" y="309"/>
                  <a:pt x="97" y="306"/>
                </a:cubicBezTo>
                <a:cubicBezTo>
                  <a:pt x="94" y="303"/>
                  <a:pt x="94" y="303"/>
                  <a:pt x="94" y="303"/>
                </a:cubicBezTo>
                <a:cubicBezTo>
                  <a:pt x="89" y="298"/>
                  <a:pt x="82" y="296"/>
                  <a:pt x="75" y="298"/>
                </a:cubicBezTo>
                <a:cubicBezTo>
                  <a:pt x="36" y="311"/>
                  <a:pt x="36" y="311"/>
                  <a:pt x="36" y="311"/>
                </a:cubicBezTo>
                <a:cubicBezTo>
                  <a:pt x="32" y="313"/>
                  <a:pt x="28" y="315"/>
                  <a:pt x="25" y="317"/>
                </a:cubicBezTo>
                <a:cubicBezTo>
                  <a:pt x="25" y="25"/>
                  <a:pt x="25" y="25"/>
                  <a:pt x="25" y="25"/>
                </a:cubicBezTo>
                <a:cubicBezTo>
                  <a:pt x="551" y="25"/>
                  <a:pt x="551" y="25"/>
                  <a:pt x="551" y="25"/>
                </a:cubicBezTo>
                <a:cubicBezTo>
                  <a:pt x="551" y="317"/>
                  <a:pt x="551" y="317"/>
                  <a:pt x="551" y="317"/>
                </a:cubicBezTo>
                <a:cubicBezTo>
                  <a:pt x="548" y="315"/>
                  <a:pt x="544" y="313"/>
                  <a:pt x="540" y="311"/>
                </a:cubicBezTo>
                <a:cubicBezTo>
                  <a:pt x="501" y="298"/>
                  <a:pt x="501" y="298"/>
                  <a:pt x="501" y="298"/>
                </a:cubicBezTo>
                <a:cubicBezTo>
                  <a:pt x="494" y="296"/>
                  <a:pt x="487" y="298"/>
                  <a:pt x="482" y="303"/>
                </a:cubicBezTo>
                <a:cubicBezTo>
                  <a:pt x="479" y="306"/>
                  <a:pt x="479" y="306"/>
                  <a:pt x="479" y="306"/>
                </a:cubicBezTo>
                <a:cubicBezTo>
                  <a:pt x="476" y="309"/>
                  <a:pt x="470" y="309"/>
                  <a:pt x="467" y="306"/>
                </a:cubicBezTo>
                <a:cubicBezTo>
                  <a:pt x="464" y="303"/>
                  <a:pt x="464" y="303"/>
                  <a:pt x="464" y="303"/>
                </a:cubicBezTo>
                <a:cubicBezTo>
                  <a:pt x="459" y="298"/>
                  <a:pt x="451" y="296"/>
                  <a:pt x="445" y="298"/>
                </a:cubicBezTo>
                <a:cubicBezTo>
                  <a:pt x="406" y="311"/>
                  <a:pt x="406" y="311"/>
                  <a:pt x="406" y="311"/>
                </a:cubicBezTo>
                <a:cubicBezTo>
                  <a:pt x="395" y="315"/>
                  <a:pt x="386" y="322"/>
                  <a:pt x="380" y="332"/>
                </a:cubicBezTo>
                <a:cubicBezTo>
                  <a:pt x="346" y="320"/>
                  <a:pt x="346" y="320"/>
                  <a:pt x="346" y="320"/>
                </a:cubicBezTo>
                <a:cubicBezTo>
                  <a:pt x="336" y="317"/>
                  <a:pt x="325" y="320"/>
                  <a:pt x="317" y="327"/>
                </a:cubicBezTo>
                <a:close/>
                <a:moveTo>
                  <a:pt x="508" y="551"/>
                </a:moveTo>
                <a:cubicBezTo>
                  <a:pt x="494" y="415"/>
                  <a:pt x="494" y="415"/>
                  <a:pt x="494" y="415"/>
                </a:cubicBezTo>
                <a:cubicBezTo>
                  <a:pt x="493" y="412"/>
                  <a:pt x="493" y="412"/>
                  <a:pt x="493" y="412"/>
                </a:cubicBezTo>
                <a:cubicBezTo>
                  <a:pt x="484" y="383"/>
                  <a:pt x="461" y="360"/>
                  <a:pt x="432" y="350"/>
                </a:cubicBezTo>
                <a:cubicBezTo>
                  <a:pt x="403" y="340"/>
                  <a:pt x="403" y="340"/>
                  <a:pt x="403" y="340"/>
                </a:cubicBezTo>
                <a:cubicBezTo>
                  <a:pt x="406" y="337"/>
                  <a:pt x="409" y="335"/>
                  <a:pt x="413" y="333"/>
                </a:cubicBezTo>
                <a:cubicBezTo>
                  <a:pt x="449" y="321"/>
                  <a:pt x="449" y="321"/>
                  <a:pt x="449" y="321"/>
                </a:cubicBezTo>
                <a:cubicBezTo>
                  <a:pt x="450" y="322"/>
                  <a:pt x="450" y="322"/>
                  <a:pt x="450" y="322"/>
                </a:cubicBezTo>
                <a:cubicBezTo>
                  <a:pt x="456" y="328"/>
                  <a:pt x="464" y="331"/>
                  <a:pt x="473" y="331"/>
                </a:cubicBezTo>
                <a:cubicBezTo>
                  <a:pt x="481" y="331"/>
                  <a:pt x="489" y="328"/>
                  <a:pt x="495" y="322"/>
                </a:cubicBezTo>
                <a:cubicBezTo>
                  <a:pt x="496" y="321"/>
                  <a:pt x="496" y="321"/>
                  <a:pt x="496" y="321"/>
                </a:cubicBezTo>
                <a:cubicBezTo>
                  <a:pt x="532" y="333"/>
                  <a:pt x="532" y="333"/>
                  <a:pt x="532" y="333"/>
                </a:cubicBezTo>
                <a:cubicBezTo>
                  <a:pt x="540" y="336"/>
                  <a:pt x="546" y="342"/>
                  <a:pt x="549" y="350"/>
                </a:cubicBezTo>
                <a:cubicBezTo>
                  <a:pt x="551" y="369"/>
                  <a:pt x="551" y="369"/>
                  <a:pt x="551" y="369"/>
                </a:cubicBezTo>
                <a:cubicBezTo>
                  <a:pt x="551" y="551"/>
                  <a:pt x="551" y="551"/>
                  <a:pt x="551" y="551"/>
                </a:cubicBezTo>
                <a:lnTo>
                  <a:pt x="508" y="551"/>
                </a:lnTo>
                <a:close/>
                <a:moveTo>
                  <a:pt x="288" y="94"/>
                </a:moveTo>
                <a:cubicBezTo>
                  <a:pt x="245" y="94"/>
                  <a:pt x="210" y="132"/>
                  <a:pt x="210" y="180"/>
                </a:cubicBezTo>
                <a:cubicBezTo>
                  <a:pt x="210" y="226"/>
                  <a:pt x="219" y="259"/>
                  <a:pt x="236" y="278"/>
                </a:cubicBezTo>
                <a:cubicBezTo>
                  <a:pt x="250" y="294"/>
                  <a:pt x="264" y="307"/>
                  <a:pt x="288" y="307"/>
                </a:cubicBezTo>
                <a:cubicBezTo>
                  <a:pt x="312" y="307"/>
                  <a:pt x="326" y="294"/>
                  <a:pt x="340" y="278"/>
                </a:cubicBezTo>
                <a:cubicBezTo>
                  <a:pt x="357" y="259"/>
                  <a:pt x="366" y="226"/>
                  <a:pt x="366" y="180"/>
                </a:cubicBezTo>
                <a:cubicBezTo>
                  <a:pt x="366" y="132"/>
                  <a:pt x="331" y="94"/>
                  <a:pt x="288" y="94"/>
                </a:cubicBezTo>
                <a:close/>
                <a:moveTo>
                  <a:pt x="322" y="262"/>
                </a:moveTo>
                <a:cubicBezTo>
                  <a:pt x="307" y="278"/>
                  <a:pt x="300" y="283"/>
                  <a:pt x="288" y="283"/>
                </a:cubicBezTo>
                <a:cubicBezTo>
                  <a:pt x="276" y="283"/>
                  <a:pt x="269" y="278"/>
                  <a:pt x="254" y="262"/>
                </a:cubicBezTo>
                <a:cubicBezTo>
                  <a:pt x="242" y="248"/>
                  <a:pt x="235" y="218"/>
                  <a:pt x="235" y="180"/>
                </a:cubicBezTo>
                <a:cubicBezTo>
                  <a:pt x="235" y="146"/>
                  <a:pt x="259" y="118"/>
                  <a:pt x="288" y="118"/>
                </a:cubicBezTo>
                <a:cubicBezTo>
                  <a:pt x="317" y="118"/>
                  <a:pt x="341" y="146"/>
                  <a:pt x="341" y="180"/>
                </a:cubicBezTo>
                <a:cubicBezTo>
                  <a:pt x="341" y="218"/>
                  <a:pt x="334" y="248"/>
                  <a:pt x="322" y="262"/>
                </a:cubicBezTo>
                <a:close/>
              </a:path>
            </a:pathLst>
          </a:custGeom>
          <a:solidFill>
            <a:schemeClr val="dk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700"/>
              <a:buFont typeface="Arial"/>
              <a:buNone/>
            </a:pPr>
            <a:endParaRPr sz="700" b="1" i="0" u="none" strike="noStrike" cap="none">
              <a:solidFill>
                <a:srgbClr val="6E50A1"/>
              </a:solidFill>
              <a:latin typeface="Arial"/>
              <a:ea typeface="Arial"/>
              <a:cs typeface="Arial"/>
              <a:sym typeface="Arial"/>
            </a:endParaRPr>
          </a:p>
        </p:txBody>
      </p:sp>
      <p:sp>
        <p:nvSpPr>
          <p:cNvPr id="1147" name="Google Shape;1147;p155"/>
          <p:cNvSpPr/>
          <p:nvPr/>
        </p:nvSpPr>
        <p:spPr>
          <a:xfrm>
            <a:off x="4627200" y="811000"/>
            <a:ext cx="688800" cy="6888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48" name="Google Shape;1148;p155"/>
          <p:cNvSpPr/>
          <p:nvPr/>
        </p:nvSpPr>
        <p:spPr>
          <a:xfrm>
            <a:off x="4627200" y="1565725"/>
            <a:ext cx="688800" cy="688800"/>
          </a:xfrm>
          <a:prstGeom prst="rect">
            <a:avLst/>
          </a:prstGeom>
          <a:solidFill>
            <a:srgbClr val="B7B7B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49" name="Google Shape;1149;p155"/>
          <p:cNvSpPr/>
          <p:nvPr/>
        </p:nvSpPr>
        <p:spPr>
          <a:xfrm>
            <a:off x="4627200" y="2320450"/>
            <a:ext cx="688800" cy="688800"/>
          </a:xfrm>
          <a:prstGeom prst="rect">
            <a:avLst/>
          </a:prstGeom>
          <a:solidFill>
            <a:srgbClr val="99999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50" name="Google Shape;1150;p155"/>
          <p:cNvSpPr/>
          <p:nvPr/>
        </p:nvSpPr>
        <p:spPr>
          <a:xfrm>
            <a:off x="4627200" y="3075175"/>
            <a:ext cx="688800" cy="688800"/>
          </a:xfrm>
          <a:prstGeom prst="rect">
            <a:avLst/>
          </a:prstGeom>
          <a:solidFill>
            <a:srgbClr val="66666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51" name="Google Shape;1151;p155"/>
          <p:cNvSpPr/>
          <p:nvPr/>
        </p:nvSpPr>
        <p:spPr>
          <a:xfrm>
            <a:off x="4737861" y="921163"/>
            <a:ext cx="467487" cy="468467"/>
          </a:xfrm>
          <a:custGeom>
            <a:avLst/>
            <a:gdLst/>
            <a:ahLst/>
            <a:cxnLst/>
            <a:rect l="l" t="t" r="r" b="b"/>
            <a:pathLst>
              <a:path w="456085" h="455929" extrusionOk="0">
                <a:moveTo>
                  <a:pt x="0" y="0"/>
                </a:moveTo>
                <a:lnTo>
                  <a:pt x="0" y="455930"/>
                </a:lnTo>
                <a:lnTo>
                  <a:pt x="456086" y="455930"/>
                </a:lnTo>
                <a:lnTo>
                  <a:pt x="456086" y="0"/>
                </a:lnTo>
                <a:close/>
                <a:moveTo>
                  <a:pt x="436639" y="436490"/>
                </a:moveTo>
                <a:lnTo>
                  <a:pt x="19384" y="436490"/>
                </a:lnTo>
                <a:lnTo>
                  <a:pt x="19384" y="19472"/>
                </a:lnTo>
                <a:lnTo>
                  <a:pt x="436576" y="19472"/>
                </a:lnTo>
                <a:close/>
                <a:moveTo>
                  <a:pt x="62553" y="407139"/>
                </a:moveTo>
                <a:lnTo>
                  <a:pt x="174928" y="294803"/>
                </a:lnTo>
                <a:cubicBezTo>
                  <a:pt x="234060" y="346336"/>
                  <a:pt x="323789" y="340181"/>
                  <a:pt x="375352" y="281062"/>
                </a:cubicBezTo>
                <a:cubicBezTo>
                  <a:pt x="426884" y="221943"/>
                  <a:pt x="420739" y="132241"/>
                  <a:pt x="361606" y="80710"/>
                </a:cubicBezTo>
                <a:cubicBezTo>
                  <a:pt x="302474" y="29179"/>
                  <a:pt x="212745" y="35331"/>
                  <a:pt x="161182" y="94451"/>
                </a:cubicBezTo>
                <a:cubicBezTo>
                  <a:pt x="114560" y="147924"/>
                  <a:pt x="114560" y="227588"/>
                  <a:pt x="161182" y="281062"/>
                </a:cubicBezTo>
                <a:lnTo>
                  <a:pt x="48744" y="393398"/>
                </a:lnTo>
                <a:close/>
                <a:moveTo>
                  <a:pt x="362810" y="265579"/>
                </a:moveTo>
                <a:cubicBezTo>
                  <a:pt x="360276" y="268745"/>
                  <a:pt x="357615" y="271595"/>
                  <a:pt x="354765" y="274444"/>
                </a:cubicBezTo>
                <a:cubicBezTo>
                  <a:pt x="306907" y="322194"/>
                  <a:pt x="229405" y="322194"/>
                  <a:pt x="181548" y="274444"/>
                </a:cubicBezTo>
                <a:cubicBezTo>
                  <a:pt x="178728" y="271595"/>
                  <a:pt x="176037" y="268650"/>
                  <a:pt x="173534" y="265579"/>
                </a:cubicBezTo>
                <a:lnTo>
                  <a:pt x="162069" y="248893"/>
                </a:lnTo>
                <a:cubicBezTo>
                  <a:pt x="128242" y="190313"/>
                  <a:pt x="148323" y="115416"/>
                  <a:pt x="206918" y="81604"/>
                </a:cubicBezTo>
                <a:cubicBezTo>
                  <a:pt x="265544" y="47792"/>
                  <a:pt x="340449" y="67870"/>
                  <a:pt x="374275" y="126449"/>
                </a:cubicBezTo>
                <a:cubicBezTo>
                  <a:pt x="396161" y="164334"/>
                  <a:pt x="396161" y="211007"/>
                  <a:pt x="374275" y="248893"/>
                </a:cubicBezTo>
                <a:close/>
              </a:path>
            </a:pathLst>
          </a:custGeom>
          <a:solidFill>
            <a:schemeClr val="dk1"/>
          </a:solidFill>
          <a:ln>
            <a:noFill/>
          </a:ln>
        </p:spPr>
        <p:txBody>
          <a:bodyPr spcFirstLastPara="1" wrap="square" lIns="119350" tIns="59675" rIns="119350" bIns="59675" anchor="ctr" anchorCtr="0">
            <a:noAutofit/>
          </a:bodyPr>
          <a:lstStyle/>
          <a:p>
            <a:pPr marL="0" marR="0" lvl="0" indent="0" algn="ctr" rtl="0">
              <a:lnSpc>
                <a:spcPct val="100000"/>
              </a:lnSpc>
              <a:spcBef>
                <a:spcPts val="0"/>
              </a:spcBef>
              <a:spcAft>
                <a:spcPts val="0"/>
              </a:spcAft>
              <a:buClr>
                <a:srgbClr val="000000"/>
              </a:buClr>
              <a:buSzPts val="2300"/>
              <a:buFont typeface="Arial"/>
              <a:buNone/>
            </a:pPr>
            <a:endParaRPr sz="2300" b="0" i="0" u="none" strike="noStrike" cap="none">
              <a:solidFill>
                <a:srgbClr val="000000"/>
              </a:solidFill>
              <a:latin typeface="Arial"/>
              <a:ea typeface="Arial"/>
              <a:cs typeface="Arial"/>
              <a:sym typeface="Arial"/>
            </a:endParaRPr>
          </a:p>
        </p:txBody>
      </p:sp>
      <p:sp>
        <p:nvSpPr>
          <p:cNvPr id="1152" name="Google Shape;1152;p155"/>
          <p:cNvSpPr/>
          <p:nvPr/>
        </p:nvSpPr>
        <p:spPr>
          <a:xfrm>
            <a:off x="4737588" y="1676125"/>
            <a:ext cx="468000" cy="468000"/>
          </a:xfrm>
          <a:custGeom>
            <a:avLst/>
            <a:gdLst/>
            <a:ahLst/>
            <a:cxnLst/>
            <a:rect l="l" t="t" r="r" b="b"/>
            <a:pathLst>
              <a:path w="576" h="576" extrusionOk="0">
                <a:moveTo>
                  <a:pt x="198" y="317"/>
                </a:moveTo>
                <a:cubicBezTo>
                  <a:pt x="172" y="323"/>
                  <a:pt x="155" y="349"/>
                  <a:pt x="161" y="375"/>
                </a:cubicBezTo>
                <a:cubicBezTo>
                  <a:pt x="164" y="387"/>
                  <a:pt x="171" y="398"/>
                  <a:pt x="182" y="405"/>
                </a:cubicBezTo>
                <a:cubicBezTo>
                  <a:pt x="190" y="410"/>
                  <a:pt x="199" y="412"/>
                  <a:pt x="208" y="412"/>
                </a:cubicBezTo>
                <a:cubicBezTo>
                  <a:pt x="212" y="412"/>
                  <a:pt x="215" y="412"/>
                  <a:pt x="218" y="411"/>
                </a:cubicBezTo>
                <a:cubicBezTo>
                  <a:pt x="244" y="406"/>
                  <a:pt x="261" y="380"/>
                  <a:pt x="255" y="354"/>
                </a:cubicBezTo>
                <a:cubicBezTo>
                  <a:pt x="249" y="328"/>
                  <a:pt x="224" y="312"/>
                  <a:pt x="198" y="317"/>
                </a:cubicBezTo>
                <a:close/>
                <a:moveTo>
                  <a:pt x="228" y="377"/>
                </a:moveTo>
                <a:cubicBezTo>
                  <a:pt x="225" y="383"/>
                  <a:pt x="219" y="386"/>
                  <a:pt x="213" y="388"/>
                </a:cubicBezTo>
                <a:cubicBezTo>
                  <a:pt x="207" y="389"/>
                  <a:pt x="201" y="388"/>
                  <a:pt x="195" y="384"/>
                </a:cubicBezTo>
                <a:cubicBezTo>
                  <a:pt x="190" y="381"/>
                  <a:pt x="186" y="376"/>
                  <a:pt x="185" y="369"/>
                </a:cubicBezTo>
                <a:cubicBezTo>
                  <a:pt x="182" y="357"/>
                  <a:pt x="190" y="344"/>
                  <a:pt x="203" y="341"/>
                </a:cubicBezTo>
                <a:cubicBezTo>
                  <a:pt x="209" y="340"/>
                  <a:pt x="216" y="341"/>
                  <a:pt x="221" y="344"/>
                </a:cubicBezTo>
                <a:cubicBezTo>
                  <a:pt x="226" y="348"/>
                  <a:pt x="230" y="353"/>
                  <a:pt x="231" y="359"/>
                </a:cubicBezTo>
                <a:cubicBezTo>
                  <a:pt x="233" y="365"/>
                  <a:pt x="232" y="372"/>
                  <a:pt x="228" y="377"/>
                </a:cubicBezTo>
                <a:close/>
                <a:moveTo>
                  <a:pt x="360" y="370"/>
                </a:moveTo>
                <a:cubicBezTo>
                  <a:pt x="344" y="295"/>
                  <a:pt x="344" y="295"/>
                  <a:pt x="344" y="295"/>
                </a:cubicBezTo>
                <a:cubicBezTo>
                  <a:pt x="306" y="294"/>
                  <a:pt x="306" y="294"/>
                  <a:pt x="306" y="294"/>
                </a:cubicBezTo>
                <a:cubicBezTo>
                  <a:pt x="300" y="287"/>
                  <a:pt x="294" y="280"/>
                  <a:pt x="287" y="274"/>
                </a:cubicBezTo>
                <a:cubicBezTo>
                  <a:pt x="289" y="236"/>
                  <a:pt x="289" y="236"/>
                  <a:pt x="289" y="236"/>
                </a:cubicBezTo>
                <a:cubicBezTo>
                  <a:pt x="216" y="212"/>
                  <a:pt x="216" y="212"/>
                  <a:pt x="216" y="212"/>
                </a:cubicBezTo>
                <a:cubicBezTo>
                  <a:pt x="196" y="245"/>
                  <a:pt x="196" y="245"/>
                  <a:pt x="196" y="245"/>
                </a:cubicBezTo>
                <a:cubicBezTo>
                  <a:pt x="191" y="245"/>
                  <a:pt x="187" y="246"/>
                  <a:pt x="182" y="247"/>
                </a:cubicBezTo>
                <a:cubicBezTo>
                  <a:pt x="178" y="248"/>
                  <a:pt x="174" y="249"/>
                  <a:pt x="169" y="251"/>
                </a:cubicBezTo>
                <a:cubicBezTo>
                  <a:pt x="137" y="230"/>
                  <a:pt x="137" y="230"/>
                  <a:pt x="137" y="230"/>
                </a:cubicBezTo>
                <a:cubicBezTo>
                  <a:pt x="81" y="282"/>
                  <a:pt x="81" y="282"/>
                  <a:pt x="81" y="282"/>
                </a:cubicBezTo>
                <a:cubicBezTo>
                  <a:pt x="99" y="315"/>
                  <a:pt x="99" y="315"/>
                  <a:pt x="99" y="315"/>
                </a:cubicBezTo>
                <a:cubicBezTo>
                  <a:pt x="95" y="324"/>
                  <a:pt x="92" y="333"/>
                  <a:pt x="90" y="341"/>
                </a:cubicBezTo>
                <a:cubicBezTo>
                  <a:pt x="56" y="358"/>
                  <a:pt x="56" y="358"/>
                  <a:pt x="56" y="358"/>
                </a:cubicBezTo>
                <a:cubicBezTo>
                  <a:pt x="73" y="433"/>
                  <a:pt x="73" y="433"/>
                  <a:pt x="73" y="433"/>
                </a:cubicBezTo>
                <a:cubicBezTo>
                  <a:pt x="111" y="434"/>
                  <a:pt x="111" y="434"/>
                  <a:pt x="111" y="434"/>
                </a:cubicBezTo>
                <a:cubicBezTo>
                  <a:pt x="116" y="442"/>
                  <a:pt x="122" y="449"/>
                  <a:pt x="129" y="455"/>
                </a:cubicBezTo>
                <a:cubicBezTo>
                  <a:pt x="127" y="493"/>
                  <a:pt x="127" y="493"/>
                  <a:pt x="127" y="493"/>
                </a:cubicBezTo>
                <a:cubicBezTo>
                  <a:pt x="200" y="516"/>
                  <a:pt x="200" y="516"/>
                  <a:pt x="200" y="516"/>
                </a:cubicBezTo>
                <a:cubicBezTo>
                  <a:pt x="220" y="484"/>
                  <a:pt x="220" y="484"/>
                  <a:pt x="220" y="484"/>
                </a:cubicBezTo>
                <a:cubicBezTo>
                  <a:pt x="225" y="483"/>
                  <a:pt x="230" y="482"/>
                  <a:pt x="234" y="482"/>
                </a:cubicBezTo>
                <a:cubicBezTo>
                  <a:pt x="238" y="481"/>
                  <a:pt x="242" y="479"/>
                  <a:pt x="247" y="478"/>
                </a:cubicBezTo>
                <a:cubicBezTo>
                  <a:pt x="279" y="499"/>
                  <a:pt x="279" y="499"/>
                  <a:pt x="279" y="499"/>
                </a:cubicBezTo>
                <a:cubicBezTo>
                  <a:pt x="336" y="447"/>
                  <a:pt x="336" y="447"/>
                  <a:pt x="336" y="447"/>
                </a:cubicBezTo>
                <a:cubicBezTo>
                  <a:pt x="318" y="413"/>
                  <a:pt x="318" y="413"/>
                  <a:pt x="318" y="413"/>
                </a:cubicBezTo>
                <a:cubicBezTo>
                  <a:pt x="321" y="405"/>
                  <a:pt x="324" y="396"/>
                  <a:pt x="326" y="387"/>
                </a:cubicBezTo>
                <a:lnTo>
                  <a:pt x="360" y="370"/>
                </a:lnTo>
                <a:close/>
                <a:moveTo>
                  <a:pt x="304" y="371"/>
                </a:moveTo>
                <a:cubicBezTo>
                  <a:pt x="302" y="381"/>
                  <a:pt x="302" y="381"/>
                  <a:pt x="302" y="381"/>
                </a:cubicBezTo>
                <a:cubicBezTo>
                  <a:pt x="301" y="389"/>
                  <a:pt x="299" y="397"/>
                  <a:pt x="295" y="405"/>
                </a:cubicBezTo>
                <a:cubicBezTo>
                  <a:pt x="290" y="414"/>
                  <a:pt x="290" y="414"/>
                  <a:pt x="290" y="414"/>
                </a:cubicBezTo>
                <a:cubicBezTo>
                  <a:pt x="305" y="442"/>
                  <a:pt x="305" y="442"/>
                  <a:pt x="305" y="442"/>
                </a:cubicBezTo>
                <a:cubicBezTo>
                  <a:pt x="277" y="468"/>
                  <a:pt x="277" y="468"/>
                  <a:pt x="277" y="468"/>
                </a:cubicBezTo>
                <a:cubicBezTo>
                  <a:pt x="250" y="451"/>
                  <a:pt x="250" y="451"/>
                  <a:pt x="250" y="451"/>
                </a:cubicBezTo>
                <a:cubicBezTo>
                  <a:pt x="240" y="454"/>
                  <a:pt x="240" y="454"/>
                  <a:pt x="240" y="454"/>
                </a:cubicBezTo>
                <a:cubicBezTo>
                  <a:pt x="236" y="456"/>
                  <a:pt x="232" y="457"/>
                  <a:pt x="229" y="458"/>
                </a:cubicBezTo>
                <a:cubicBezTo>
                  <a:pt x="225" y="459"/>
                  <a:pt x="221" y="459"/>
                  <a:pt x="217" y="460"/>
                </a:cubicBezTo>
                <a:cubicBezTo>
                  <a:pt x="206" y="461"/>
                  <a:pt x="206" y="461"/>
                  <a:pt x="206" y="461"/>
                </a:cubicBezTo>
                <a:cubicBezTo>
                  <a:pt x="190" y="487"/>
                  <a:pt x="190" y="487"/>
                  <a:pt x="190" y="487"/>
                </a:cubicBezTo>
                <a:cubicBezTo>
                  <a:pt x="152" y="476"/>
                  <a:pt x="152" y="476"/>
                  <a:pt x="152" y="476"/>
                </a:cubicBezTo>
                <a:cubicBezTo>
                  <a:pt x="154" y="444"/>
                  <a:pt x="154" y="444"/>
                  <a:pt x="154" y="444"/>
                </a:cubicBezTo>
                <a:cubicBezTo>
                  <a:pt x="146" y="437"/>
                  <a:pt x="146" y="437"/>
                  <a:pt x="146" y="437"/>
                </a:cubicBezTo>
                <a:cubicBezTo>
                  <a:pt x="140" y="432"/>
                  <a:pt x="134" y="426"/>
                  <a:pt x="130" y="419"/>
                </a:cubicBezTo>
                <a:cubicBezTo>
                  <a:pt x="124" y="411"/>
                  <a:pt x="124" y="411"/>
                  <a:pt x="124" y="411"/>
                </a:cubicBezTo>
                <a:cubicBezTo>
                  <a:pt x="92" y="410"/>
                  <a:pt x="92" y="410"/>
                  <a:pt x="92" y="410"/>
                </a:cubicBezTo>
                <a:cubicBezTo>
                  <a:pt x="84" y="372"/>
                  <a:pt x="84" y="372"/>
                  <a:pt x="84" y="372"/>
                </a:cubicBezTo>
                <a:cubicBezTo>
                  <a:pt x="112" y="358"/>
                  <a:pt x="112" y="358"/>
                  <a:pt x="112" y="358"/>
                </a:cubicBezTo>
                <a:cubicBezTo>
                  <a:pt x="114" y="347"/>
                  <a:pt x="114" y="347"/>
                  <a:pt x="114" y="347"/>
                </a:cubicBezTo>
                <a:cubicBezTo>
                  <a:pt x="115" y="339"/>
                  <a:pt x="118" y="332"/>
                  <a:pt x="121" y="324"/>
                </a:cubicBezTo>
                <a:cubicBezTo>
                  <a:pt x="126" y="314"/>
                  <a:pt x="126" y="314"/>
                  <a:pt x="126" y="314"/>
                </a:cubicBezTo>
                <a:cubicBezTo>
                  <a:pt x="111" y="287"/>
                  <a:pt x="111" y="287"/>
                  <a:pt x="111" y="287"/>
                </a:cubicBezTo>
                <a:cubicBezTo>
                  <a:pt x="140" y="260"/>
                  <a:pt x="140" y="260"/>
                  <a:pt x="140" y="260"/>
                </a:cubicBezTo>
                <a:cubicBezTo>
                  <a:pt x="166" y="278"/>
                  <a:pt x="166" y="278"/>
                  <a:pt x="166" y="278"/>
                </a:cubicBezTo>
                <a:cubicBezTo>
                  <a:pt x="176" y="274"/>
                  <a:pt x="176" y="274"/>
                  <a:pt x="176" y="274"/>
                </a:cubicBezTo>
                <a:cubicBezTo>
                  <a:pt x="180" y="273"/>
                  <a:pt x="184" y="271"/>
                  <a:pt x="188" y="271"/>
                </a:cubicBezTo>
                <a:cubicBezTo>
                  <a:pt x="191" y="270"/>
                  <a:pt x="195" y="269"/>
                  <a:pt x="200" y="269"/>
                </a:cubicBezTo>
                <a:cubicBezTo>
                  <a:pt x="210" y="268"/>
                  <a:pt x="210" y="268"/>
                  <a:pt x="210" y="268"/>
                </a:cubicBezTo>
                <a:cubicBezTo>
                  <a:pt x="227" y="241"/>
                  <a:pt x="227" y="241"/>
                  <a:pt x="227" y="241"/>
                </a:cubicBezTo>
                <a:cubicBezTo>
                  <a:pt x="264" y="253"/>
                  <a:pt x="264" y="253"/>
                  <a:pt x="264" y="253"/>
                </a:cubicBezTo>
                <a:cubicBezTo>
                  <a:pt x="262" y="284"/>
                  <a:pt x="262" y="284"/>
                  <a:pt x="262" y="284"/>
                </a:cubicBezTo>
                <a:cubicBezTo>
                  <a:pt x="270" y="291"/>
                  <a:pt x="270" y="291"/>
                  <a:pt x="270" y="291"/>
                </a:cubicBezTo>
                <a:cubicBezTo>
                  <a:pt x="277" y="297"/>
                  <a:pt x="282" y="303"/>
                  <a:pt x="287" y="309"/>
                </a:cubicBezTo>
                <a:cubicBezTo>
                  <a:pt x="293" y="318"/>
                  <a:pt x="293" y="318"/>
                  <a:pt x="293" y="318"/>
                </a:cubicBezTo>
                <a:cubicBezTo>
                  <a:pt x="324" y="319"/>
                  <a:pt x="324" y="319"/>
                  <a:pt x="324" y="319"/>
                </a:cubicBezTo>
                <a:cubicBezTo>
                  <a:pt x="332" y="357"/>
                  <a:pt x="332" y="357"/>
                  <a:pt x="332" y="357"/>
                </a:cubicBezTo>
                <a:lnTo>
                  <a:pt x="304" y="371"/>
                </a:lnTo>
                <a:close/>
                <a:moveTo>
                  <a:pt x="497" y="170"/>
                </a:moveTo>
                <a:cubicBezTo>
                  <a:pt x="497" y="167"/>
                  <a:pt x="496" y="164"/>
                  <a:pt x="496" y="161"/>
                </a:cubicBezTo>
                <a:cubicBezTo>
                  <a:pt x="495" y="159"/>
                  <a:pt x="494" y="156"/>
                  <a:pt x="493" y="153"/>
                </a:cubicBezTo>
                <a:cubicBezTo>
                  <a:pt x="509" y="130"/>
                  <a:pt x="509" y="130"/>
                  <a:pt x="509" y="130"/>
                </a:cubicBezTo>
                <a:cubicBezTo>
                  <a:pt x="468" y="85"/>
                  <a:pt x="468" y="85"/>
                  <a:pt x="468" y="85"/>
                </a:cubicBezTo>
                <a:cubicBezTo>
                  <a:pt x="444" y="99"/>
                  <a:pt x="444" y="99"/>
                  <a:pt x="444" y="99"/>
                </a:cubicBezTo>
                <a:cubicBezTo>
                  <a:pt x="438" y="97"/>
                  <a:pt x="433" y="95"/>
                  <a:pt x="428" y="94"/>
                </a:cubicBezTo>
                <a:cubicBezTo>
                  <a:pt x="416" y="69"/>
                  <a:pt x="416" y="69"/>
                  <a:pt x="416" y="69"/>
                </a:cubicBezTo>
                <a:cubicBezTo>
                  <a:pt x="356" y="82"/>
                  <a:pt x="356" y="82"/>
                  <a:pt x="356" y="82"/>
                </a:cubicBezTo>
                <a:cubicBezTo>
                  <a:pt x="356" y="110"/>
                  <a:pt x="356" y="110"/>
                  <a:pt x="356" y="110"/>
                </a:cubicBezTo>
                <a:cubicBezTo>
                  <a:pt x="351" y="113"/>
                  <a:pt x="347" y="117"/>
                  <a:pt x="343" y="121"/>
                </a:cubicBezTo>
                <a:cubicBezTo>
                  <a:pt x="315" y="119"/>
                  <a:pt x="315" y="119"/>
                  <a:pt x="315" y="119"/>
                </a:cubicBezTo>
                <a:cubicBezTo>
                  <a:pt x="297" y="177"/>
                  <a:pt x="297" y="177"/>
                  <a:pt x="297" y="177"/>
                </a:cubicBezTo>
                <a:cubicBezTo>
                  <a:pt x="321" y="191"/>
                  <a:pt x="321" y="191"/>
                  <a:pt x="321" y="191"/>
                </a:cubicBezTo>
                <a:cubicBezTo>
                  <a:pt x="321" y="194"/>
                  <a:pt x="322" y="197"/>
                  <a:pt x="322" y="199"/>
                </a:cubicBezTo>
                <a:cubicBezTo>
                  <a:pt x="323" y="202"/>
                  <a:pt x="324" y="205"/>
                  <a:pt x="325" y="208"/>
                </a:cubicBezTo>
                <a:cubicBezTo>
                  <a:pt x="309" y="231"/>
                  <a:pt x="309" y="231"/>
                  <a:pt x="309" y="231"/>
                </a:cubicBezTo>
                <a:cubicBezTo>
                  <a:pt x="350" y="275"/>
                  <a:pt x="350" y="275"/>
                  <a:pt x="350" y="275"/>
                </a:cubicBezTo>
                <a:cubicBezTo>
                  <a:pt x="374" y="262"/>
                  <a:pt x="374" y="262"/>
                  <a:pt x="374" y="262"/>
                </a:cubicBezTo>
                <a:cubicBezTo>
                  <a:pt x="380" y="264"/>
                  <a:pt x="385" y="266"/>
                  <a:pt x="390" y="267"/>
                </a:cubicBezTo>
                <a:cubicBezTo>
                  <a:pt x="403" y="292"/>
                  <a:pt x="403" y="292"/>
                  <a:pt x="403" y="292"/>
                </a:cubicBezTo>
                <a:cubicBezTo>
                  <a:pt x="462" y="279"/>
                  <a:pt x="462" y="279"/>
                  <a:pt x="462" y="279"/>
                </a:cubicBezTo>
                <a:cubicBezTo>
                  <a:pt x="462" y="251"/>
                  <a:pt x="462" y="251"/>
                  <a:pt x="462" y="251"/>
                </a:cubicBezTo>
                <a:cubicBezTo>
                  <a:pt x="467" y="248"/>
                  <a:pt x="471" y="244"/>
                  <a:pt x="475" y="240"/>
                </a:cubicBezTo>
                <a:cubicBezTo>
                  <a:pt x="503" y="242"/>
                  <a:pt x="503" y="242"/>
                  <a:pt x="503" y="242"/>
                </a:cubicBezTo>
                <a:cubicBezTo>
                  <a:pt x="521" y="184"/>
                  <a:pt x="521" y="184"/>
                  <a:pt x="521" y="184"/>
                </a:cubicBezTo>
                <a:lnTo>
                  <a:pt x="497" y="170"/>
                </a:lnTo>
                <a:close/>
                <a:moveTo>
                  <a:pt x="352" y="211"/>
                </a:moveTo>
                <a:cubicBezTo>
                  <a:pt x="349" y="202"/>
                  <a:pt x="349" y="202"/>
                  <a:pt x="349" y="202"/>
                </a:cubicBezTo>
                <a:cubicBezTo>
                  <a:pt x="348" y="199"/>
                  <a:pt x="347" y="197"/>
                  <a:pt x="346" y="194"/>
                </a:cubicBezTo>
                <a:cubicBezTo>
                  <a:pt x="346" y="192"/>
                  <a:pt x="346" y="189"/>
                  <a:pt x="345" y="186"/>
                </a:cubicBezTo>
                <a:cubicBezTo>
                  <a:pt x="344" y="177"/>
                  <a:pt x="344" y="177"/>
                  <a:pt x="344" y="177"/>
                </a:cubicBezTo>
                <a:cubicBezTo>
                  <a:pt x="326" y="166"/>
                  <a:pt x="326" y="166"/>
                  <a:pt x="326" y="166"/>
                </a:cubicBezTo>
                <a:cubicBezTo>
                  <a:pt x="333" y="145"/>
                  <a:pt x="333" y="145"/>
                  <a:pt x="333" y="145"/>
                </a:cubicBezTo>
                <a:cubicBezTo>
                  <a:pt x="354" y="146"/>
                  <a:pt x="354" y="146"/>
                  <a:pt x="354" y="146"/>
                </a:cubicBezTo>
                <a:cubicBezTo>
                  <a:pt x="360" y="139"/>
                  <a:pt x="360" y="139"/>
                  <a:pt x="360" y="139"/>
                </a:cubicBezTo>
                <a:cubicBezTo>
                  <a:pt x="364" y="135"/>
                  <a:pt x="368" y="131"/>
                  <a:pt x="372" y="128"/>
                </a:cubicBezTo>
                <a:cubicBezTo>
                  <a:pt x="380" y="123"/>
                  <a:pt x="380" y="123"/>
                  <a:pt x="380" y="123"/>
                </a:cubicBezTo>
                <a:cubicBezTo>
                  <a:pt x="381" y="102"/>
                  <a:pt x="381" y="102"/>
                  <a:pt x="381" y="102"/>
                </a:cubicBezTo>
                <a:cubicBezTo>
                  <a:pt x="402" y="97"/>
                  <a:pt x="402" y="97"/>
                  <a:pt x="402" y="97"/>
                </a:cubicBezTo>
                <a:cubicBezTo>
                  <a:pt x="411" y="116"/>
                  <a:pt x="411" y="116"/>
                  <a:pt x="411" y="116"/>
                </a:cubicBezTo>
                <a:cubicBezTo>
                  <a:pt x="420" y="117"/>
                  <a:pt x="420" y="117"/>
                  <a:pt x="420" y="117"/>
                </a:cubicBezTo>
                <a:cubicBezTo>
                  <a:pt x="426" y="118"/>
                  <a:pt x="431" y="120"/>
                  <a:pt x="436" y="123"/>
                </a:cubicBezTo>
                <a:cubicBezTo>
                  <a:pt x="444" y="126"/>
                  <a:pt x="444" y="126"/>
                  <a:pt x="444" y="126"/>
                </a:cubicBezTo>
                <a:cubicBezTo>
                  <a:pt x="463" y="116"/>
                  <a:pt x="463" y="116"/>
                  <a:pt x="463" y="116"/>
                </a:cubicBezTo>
                <a:cubicBezTo>
                  <a:pt x="478" y="132"/>
                  <a:pt x="478" y="132"/>
                  <a:pt x="478" y="132"/>
                </a:cubicBezTo>
                <a:cubicBezTo>
                  <a:pt x="466" y="150"/>
                  <a:pt x="466" y="150"/>
                  <a:pt x="466" y="150"/>
                </a:cubicBezTo>
                <a:cubicBezTo>
                  <a:pt x="469" y="159"/>
                  <a:pt x="469" y="159"/>
                  <a:pt x="469" y="159"/>
                </a:cubicBezTo>
                <a:cubicBezTo>
                  <a:pt x="470" y="162"/>
                  <a:pt x="471" y="164"/>
                  <a:pt x="472" y="167"/>
                </a:cubicBezTo>
                <a:cubicBezTo>
                  <a:pt x="472" y="169"/>
                  <a:pt x="472" y="172"/>
                  <a:pt x="473" y="175"/>
                </a:cubicBezTo>
                <a:cubicBezTo>
                  <a:pt x="474" y="184"/>
                  <a:pt x="474" y="184"/>
                  <a:pt x="474" y="184"/>
                </a:cubicBezTo>
                <a:cubicBezTo>
                  <a:pt x="492" y="195"/>
                  <a:pt x="492" y="195"/>
                  <a:pt x="492" y="195"/>
                </a:cubicBezTo>
                <a:cubicBezTo>
                  <a:pt x="485" y="216"/>
                  <a:pt x="485" y="216"/>
                  <a:pt x="485" y="216"/>
                </a:cubicBezTo>
                <a:cubicBezTo>
                  <a:pt x="464" y="215"/>
                  <a:pt x="464" y="215"/>
                  <a:pt x="464" y="215"/>
                </a:cubicBezTo>
                <a:cubicBezTo>
                  <a:pt x="458" y="222"/>
                  <a:pt x="458" y="222"/>
                  <a:pt x="458" y="222"/>
                </a:cubicBezTo>
                <a:cubicBezTo>
                  <a:pt x="454" y="226"/>
                  <a:pt x="450" y="230"/>
                  <a:pt x="446" y="233"/>
                </a:cubicBezTo>
                <a:cubicBezTo>
                  <a:pt x="438" y="238"/>
                  <a:pt x="438" y="238"/>
                  <a:pt x="438" y="238"/>
                </a:cubicBezTo>
                <a:cubicBezTo>
                  <a:pt x="437" y="259"/>
                  <a:pt x="437" y="259"/>
                  <a:pt x="437" y="259"/>
                </a:cubicBezTo>
                <a:cubicBezTo>
                  <a:pt x="416" y="264"/>
                  <a:pt x="416" y="264"/>
                  <a:pt x="416" y="264"/>
                </a:cubicBezTo>
                <a:cubicBezTo>
                  <a:pt x="407" y="245"/>
                  <a:pt x="407" y="245"/>
                  <a:pt x="407" y="245"/>
                </a:cubicBezTo>
                <a:cubicBezTo>
                  <a:pt x="398" y="243"/>
                  <a:pt x="398" y="243"/>
                  <a:pt x="398" y="243"/>
                </a:cubicBezTo>
                <a:cubicBezTo>
                  <a:pt x="392" y="243"/>
                  <a:pt x="387" y="241"/>
                  <a:pt x="382" y="238"/>
                </a:cubicBezTo>
                <a:cubicBezTo>
                  <a:pt x="374" y="234"/>
                  <a:pt x="374" y="234"/>
                  <a:pt x="374" y="234"/>
                </a:cubicBezTo>
                <a:cubicBezTo>
                  <a:pt x="355" y="245"/>
                  <a:pt x="355" y="245"/>
                  <a:pt x="355" y="245"/>
                </a:cubicBezTo>
                <a:cubicBezTo>
                  <a:pt x="340" y="229"/>
                  <a:pt x="340" y="229"/>
                  <a:pt x="340" y="229"/>
                </a:cubicBezTo>
                <a:lnTo>
                  <a:pt x="352" y="211"/>
                </a:lnTo>
                <a:close/>
                <a:moveTo>
                  <a:pt x="389" y="212"/>
                </a:moveTo>
                <a:cubicBezTo>
                  <a:pt x="395" y="216"/>
                  <a:pt x="402" y="218"/>
                  <a:pt x="409" y="218"/>
                </a:cubicBezTo>
                <a:cubicBezTo>
                  <a:pt x="412" y="218"/>
                  <a:pt x="414" y="218"/>
                  <a:pt x="417" y="217"/>
                </a:cubicBezTo>
                <a:cubicBezTo>
                  <a:pt x="437" y="213"/>
                  <a:pt x="450" y="193"/>
                  <a:pt x="446" y="172"/>
                </a:cubicBezTo>
                <a:cubicBezTo>
                  <a:pt x="446" y="172"/>
                  <a:pt x="446" y="172"/>
                  <a:pt x="446" y="172"/>
                </a:cubicBezTo>
                <a:cubicBezTo>
                  <a:pt x="441" y="152"/>
                  <a:pt x="421" y="139"/>
                  <a:pt x="401" y="144"/>
                </a:cubicBezTo>
                <a:cubicBezTo>
                  <a:pt x="391" y="146"/>
                  <a:pt x="383" y="152"/>
                  <a:pt x="377" y="160"/>
                </a:cubicBezTo>
                <a:cubicBezTo>
                  <a:pt x="372" y="169"/>
                  <a:pt x="370" y="179"/>
                  <a:pt x="372" y="189"/>
                </a:cubicBezTo>
                <a:cubicBezTo>
                  <a:pt x="374" y="198"/>
                  <a:pt x="380" y="207"/>
                  <a:pt x="389" y="212"/>
                </a:cubicBezTo>
                <a:close/>
                <a:moveTo>
                  <a:pt x="398" y="173"/>
                </a:moveTo>
                <a:cubicBezTo>
                  <a:pt x="400" y="170"/>
                  <a:pt x="403" y="168"/>
                  <a:pt x="406" y="168"/>
                </a:cubicBezTo>
                <a:cubicBezTo>
                  <a:pt x="407" y="167"/>
                  <a:pt x="408" y="167"/>
                  <a:pt x="409" y="167"/>
                </a:cubicBezTo>
                <a:cubicBezTo>
                  <a:pt x="415" y="167"/>
                  <a:pt x="420" y="172"/>
                  <a:pt x="422" y="178"/>
                </a:cubicBezTo>
                <a:cubicBezTo>
                  <a:pt x="423" y="181"/>
                  <a:pt x="422" y="185"/>
                  <a:pt x="420" y="188"/>
                </a:cubicBezTo>
                <a:cubicBezTo>
                  <a:pt x="418" y="190"/>
                  <a:pt x="415" y="193"/>
                  <a:pt x="412" y="193"/>
                </a:cubicBezTo>
                <a:cubicBezTo>
                  <a:pt x="405" y="195"/>
                  <a:pt x="398" y="190"/>
                  <a:pt x="396" y="183"/>
                </a:cubicBezTo>
                <a:cubicBezTo>
                  <a:pt x="395" y="180"/>
                  <a:pt x="396" y="176"/>
                  <a:pt x="398" y="173"/>
                </a:cubicBezTo>
                <a:close/>
                <a:moveTo>
                  <a:pt x="0" y="0"/>
                </a:moveTo>
                <a:cubicBezTo>
                  <a:pt x="0" y="576"/>
                  <a:pt x="0" y="576"/>
                  <a:pt x="0" y="576"/>
                </a:cubicBezTo>
                <a:cubicBezTo>
                  <a:pt x="576" y="576"/>
                  <a:pt x="576" y="576"/>
                  <a:pt x="576" y="576"/>
                </a:cubicBezTo>
                <a:cubicBezTo>
                  <a:pt x="576" y="0"/>
                  <a:pt x="576" y="0"/>
                  <a:pt x="576" y="0"/>
                </a:cubicBezTo>
                <a:lnTo>
                  <a:pt x="0" y="0"/>
                </a:lnTo>
                <a:close/>
                <a:moveTo>
                  <a:pt x="551" y="551"/>
                </a:moveTo>
                <a:cubicBezTo>
                  <a:pt x="25" y="551"/>
                  <a:pt x="25" y="551"/>
                  <a:pt x="25" y="551"/>
                </a:cubicBezTo>
                <a:cubicBezTo>
                  <a:pt x="25" y="25"/>
                  <a:pt x="25" y="25"/>
                  <a:pt x="25" y="25"/>
                </a:cubicBezTo>
                <a:cubicBezTo>
                  <a:pt x="551" y="25"/>
                  <a:pt x="551" y="25"/>
                  <a:pt x="551" y="25"/>
                </a:cubicBezTo>
                <a:lnTo>
                  <a:pt x="551" y="551"/>
                </a:lnTo>
                <a:close/>
              </a:path>
            </a:pathLst>
          </a:custGeom>
          <a:solidFill>
            <a:schemeClr val="dk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1" i="0" u="none" strike="noStrike" cap="none">
              <a:solidFill>
                <a:srgbClr val="000000"/>
              </a:solidFill>
              <a:latin typeface="Arial"/>
              <a:ea typeface="Arial"/>
              <a:cs typeface="Arial"/>
              <a:sym typeface="Arial"/>
            </a:endParaRPr>
          </a:p>
        </p:txBody>
      </p:sp>
      <p:sp>
        <p:nvSpPr>
          <p:cNvPr id="1153" name="Google Shape;1153;p155"/>
          <p:cNvSpPr/>
          <p:nvPr/>
        </p:nvSpPr>
        <p:spPr>
          <a:xfrm>
            <a:off x="4737598" y="2430851"/>
            <a:ext cx="468000" cy="468000"/>
          </a:xfrm>
          <a:custGeom>
            <a:avLst/>
            <a:gdLst/>
            <a:ahLst/>
            <a:cxnLst/>
            <a:rect l="l" t="t" r="r" b="b"/>
            <a:pathLst>
              <a:path w="576" h="576" extrusionOk="0">
                <a:moveTo>
                  <a:pt x="552" y="552"/>
                </a:moveTo>
                <a:cubicBezTo>
                  <a:pt x="25" y="552"/>
                  <a:pt x="25" y="552"/>
                  <a:pt x="25" y="552"/>
                </a:cubicBezTo>
                <a:cubicBezTo>
                  <a:pt x="25" y="23"/>
                  <a:pt x="25" y="23"/>
                  <a:pt x="25" y="23"/>
                </a:cubicBezTo>
                <a:cubicBezTo>
                  <a:pt x="552" y="23"/>
                  <a:pt x="552" y="23"/>
                  <a:pt x="552" y="23"/>
                </a:cubicBezTo>
                <a:lnTo>
                  <a:pt x="552" y="552"/>
                </a:lnTo>
                <a:close/>
                <a:moveTo>
                  <a:pt x="0" y="0"/>
                </a:moveTo>
                <a:cubicBezTo>
                  <a:pt x="0" y="576"/>
                  <a:pt x="0" y="576"/>
                  <a:pt x="0" y="576"/>
                </a:cubicBezTo>
                <a:cubicBezTo>
                  <a:pt x="576" y="576"/>
                  <a:pt x="576" y="576"/>
                  <a:pt x="576" y="576"/>
                </a:cubicBezTo>
                <a:cubicBezTo>
                  <a:pt x="576" y="0"/>
                  <a:pt x="576" y="0"/>
                  <a:pt x="576" y="0"/>
                </a:cubicBezTo>
                <a:lnTo>
                  <a:pt x="0" y="0"/>
                </a:lnTo>
                <a:close/>
                <a:moveTo>
                  <a:pt x="165" y="373"/>
                </a:moveTo>
                <a:cubicBezTo>
                  <a:pt x="176" y="373"/>
                  <a:pt x="176" y="373"/>
                  <a:pt x="176" y="373"/>
                </a:cubicBezTo>
                <a:cubicBezTo>
                  <a:pt x="401" y="373"/>
                  <a:pt x="401" y="373"/>
                  <a:pt x="401" y="373"/>
                </a:cubicBezTo>
                <a:cubicBezTo>
                  <a:pt x="412" y="373"/>
                  <a:pt x="412" y="373"/>
                  <a:pt x="412" y="373"/>
                </a:cubicBezTo>
                <a:cubicBezTo>
                  <a:pt x="412" y="413"/>
                  <a:pt x="412" y="413"/>
                  <a:pt x="412" y="413"/>
                </a:cubicBezTo>
                <a:cubicBezTo>
                  <a:pt x="165" y="413"/>
                  <a:pt x="165" y="413"/>
                  <a:pt x="165" y="413"/>
                </a:cubicBezTo>
                <a:lnTo>
                  <a:pt x="165" y="373"/>
                </a:lnTo>
                <a:close/>
                <a:moveTo>
                  <a:pt x="200" y="253"/>
                </a:moveTo>
                <a:cubicBezTo>
                  <a:pt x="200" y="203"/>
                  <a:pt x="240" y="164"/>
                  <a:pt x="289" y="164"/>
                </a:cubicBezTo>
                <a:cubicBezTo>
                  <a:pt x="289" y="164"/>
                  <a:pt x="289" y="164"/>
                  <a:pt x="289" y="164"/>
                </a:cubicBezTo>
                <a:cubicBezTo>
                  <a:pt x="337" y="164"/>
                  <a:pt x="378" y="203"/>
                  <a:pt x="378" y="253"/>
                </a:cubicBezTo>
                <a:cubicBezTo>
                  <a:pt x="378" y="349"/>
                  <a:pt x="378" y="349"/>
                  <a:pt x="378" y="349"/>
                </a:cubicBezTo>
                <a:cubicBezTo>
                  <a:pt x="200" y="349"/>
                  <a:pt x="200" y="349"/>
                  <a:pt x="200" y="349"/>
                </a:cubicBezTo>
                <a:lnTo>
                  <a:pt x="200" y="253"/>
                </a:lnTo>
                <a:close/>
                <a:moveTo>
                  <a:pt x="289" y="458"/>
                </a:moveTo>
                <a:cubicBezTo>
                  <a:pt x="276" y="458"/>
                  <a:pt x="264" y="449"/>
                  <a:pt x="259" y="437"/>
                </a:cubicBezTo>
                <a:cubicBezTo>
                  <a:pt x="318" y="437"/>
                  <a:pt x="318" y="437"/>
                  <a:pt x="318" y="437"/>
                </a:cubicBezTo>
                <a:cubicBezTo>
                  <a:pt x="313" y="449"/>
                  <a:pt x="302" y="458"/>
                  <a:pt x="289" y="458"/>
                </a:cubicBezTo>
                <a:close/>
                <a:moveTo>
                  <a:pt x="289" y="482"/>
                </a:moveTo>
                <a:cubicBezTo>
                  <a:pt x="315" y="482"/>
                  <a:pt x="337" y="463"/>
                  <a:pt x="342" y="437"/>
                </a:cubicBezTo>
                <a:cubicBezTo>
                  <a:pt x="436" y="437"/>
                  <a:pt x="436" y="437"/>
                  <a:pt x="436" y="437"/>
                </a:cubicBezTo>
                <a:cubicBezTo>
                  <a:pt x="436" y="349"/>
                  <a:pt x="436" y="349"/>
                  <a:pt x="436" y="349"/>
                </a:cubicBezTo>
                <a:cubicBezTo>
                  <a:pt x="401" y="349"/>
                  <a:pt x="401" y="349"/>
                  <a:pt x="401" y="349"/>
                </a:cubicBezTo>
                <a:cubicBezTo>
                  <a:pt x="401" y="253"/>
                  <a:pt x="401" y="253"/>
                  <a:pt x="401" y="253"/>
                </a:cubicBezTo>
                <a:cubicBezTo>
                  <a:pt x="401" y="194"/>
                  <a:pt x="357" y="146"/>
                  <a:pt x="301" y="140"/>
                </a:cubicBezTo>
                <a:cubicBezTo>
                  <a:pt x="301" y="106"/>
                  <a:pt x="301" y="106"/>
                  <a:pt x="301" y="106"/>
                </a:cubicBezTo>
                <a:cubicBezTo>
                  <a:pt x="277" y="106"/>
                  <a:pt x="277" y="106"/>
                  <a:pt x="277" y="106"/>
                </a:cubicBezTo>
                <a:cubicBezTo>
                  <a:pt x="277" y="140"/>
                  <a:pt x="277" y="140"/>
                  <a:pt x="277" y="140"/>
                </a:cubicBezTo>
                <a:cubicBezTo>
                  <a:pt x="220" y="146"/>
                  <a:pt x="176" y="194"/>
                  <a:pt x="176" y="253"/>
                </a:cubicBezTo>
                <a:cubicBezTo>
                  <a:pt x="176" y="349"/>
                  <a:pt x="176" y="349"/>
                  <a:pt x="176" y="349"/>
                </a:cubicBezTo>
                <a:cubicBezTo>
                  <a:pt x="141" y="349"/>
                  <a:pt x="141" y="349"/>
                  <a:pt x="141" y="349"/>
                </a:cubicBezTo>
                <a:cubicBezTo>
                  <a:pt x="141" y="437"/>
                  <a:pt x="141" y="437"/>
                  <a:pt x="141" y="437"/>
                </a:cubicBezTo>
                <a:cubicBezTo>
                  <a:pt x="235" y="437"/>
                  <a:pt x="235" y="437"/>
                  <a:pt x="235" y="437"/>
                </a:cubicBezTo>
                <a:cubicBezTo>
                  <a:pt x="240" y="463"/>
                  <a:pt x="262" y="482"/>
                  <a:pt x="289" y="482"/>
                </a:cubicBezTo>
                <a:close/>
              </a:path>
            </a:pathLst>
          </a:custGeom>
          <a:solidFill>
            <a:schemeClr val="lt1"/>
          </a:solidFill>
          <a:ln>
            <a:noFill/>
          </a:ln>
        </p:spPr>
        <p:txBody>
          <a:bodyPr spcFirstLastPara="1" wrap="square" lIns="119350" tIns="59675" rIns="119350" bIns="59675" anchor="t" anchorCtr="0">
            <a:noAutofit/>
          </a:bodyPr>
          <a:lstStyle/>
          <a:p>
            <a:pPr marL="0" marR="0" lvl="0" indent="0" algn="l" rtl="0">
              <a:spcBef>
                <a:spcPts val="0"/>
              </a:spcBef>
              <a:spcAft>
                <a:spcPts val="0"/>
              </a:spcAft>
              <a:buNone/>
            </a:pPr>
            <a:endParaRPr sz="900" b="1">
              <a:solidFill>
                <a:srgbClr val="D04A02"/>
              </a:solidFill>
              <a:latin typeface="Arial"/>
              <a:ea typeface="Arial"/>
              <a:cs typeface="Arial"/>
              <a:sym typeface="Arial"/>
            </a:endParaRPr>
          </a:p>
        </p:txBody>
      </p:sp>
      <p:sp>
        <p:nvSpPr>
          <p:cNvPr id="1154" name="Google Shape;1154;p155"/>
          <p:cNvSpPr/>
          <p:nvPr/>
        </p:nvSpPr>
        <p:spPr>
          <a:xfrm>
            <a:off x="4737600" y="3185575"/>
            <a:ext cx="468000" cy="468000"/>
          </a:xfrm>
          <a:custGeom>
            <a:avLst/>
            <a:gdLst/>
            <a:ahLst/>
            <a:cxnLst/>
            <a:rect l="l" t="t" r="r" b="b"/>
            <a:pathLst>
              <a:path w="347" h="346" extrusionOk="0">
                <a:moveTo>
                  <a:pt x="0" y="0"/>
                </a:moveTo>
                <a:cubicBezTo>
                  <a:pt x="0" y="346"/>
                  <a:pt x="0" y="346"/>
                  <a:pt x="0" y="346"/>
                </a:cubicBezTo>
                <a:cubicBezTo>
                  <a:pt x="347" y="346"/>
                  <a:pt x="347" y="346"/>
                  <a:pt x="347" y="346"/>
                </a:cubicBezTo>
                <a:cubicBezTo>
                  <a:pt x="347" y="0"/>
                  <a:pt x="347" y="0"/>
                  <a:pt x="347" y="0"/>
                </a:cubicBezTo>
                <a:lnTo>
                  <a:pt x="0" y="0"/>
                </a:lnTo>
                <a:close/>
                <a:moveTo>
                  <a:pt x="332" y="14"/>
                </a:moveTo>
                <a:cubicBezTo>
                  <a:pt x="332" y="163"/>
                  <a:pt x="332" y="163"/>
                  <a:pt x="332" y="163"/>
                </a:cubicBezTo>
                <a:cubicBezTo>
                  <a:pt x="325" y="154"/>
                  <a:pt x="310" y="137"/>
                  <a:pt x="289" y="120"/>
                </a:cubicBezTo>
                <a:cubicBezTo>
                  <a:pt x="251" y="88"/>
                  <a:pt x="211" y="71"/>
                  <a:pt x="174" y="71"/>
                </a:cubicBezTo>
                <a:cubicBezTo>
                  <a:pt x="136" y="71"/>
                  <a:pt x="96" y="88"/>
                  <a:pt x="58" y="120"/>
                </a:cubicBezTo>
                <a:cubicBezTo>
                  <a:pt x="37" y="137"/>
                  <a:pt x="22" y="154"/>
                  <a:pt x="15" y="163"/>
                </a:cubicBezTo>
                <a:cubicBezTo>
                  <a:pt x="15" y="14"/>
                  <a:pt x="15" y="14"/>
                  <a:pt x="15" y="14"/>
                </a:cubicBezTo>
                <a:lnTo>
                  <a:pt x="332" y="14"/>
                </a:lnTo>
                <a:close/>
                <a:moveTo>
                  <a:pt x="321" y="173"/>
                </a:moveTo>
                <a:cubicBezTo>
                  <a:pt x="306" y="191"/>
                  <a:pt x="245" y="260"/>
                  <a:pt x="174" y="260"/>
                </a:cubicBezTo>
                <a:cubicBezTo>
                  <a:pt x="102" y="260"/>
                  <a:pt x="41" y="191"/>
                  <a:pt x="26" y="173"/>
                </a:cubicBezTo>
                <a:cubicBezTo>
                  <a:pt x="41" y="155"/>
                  <a:pt x="102" y="86"/>
                  <a:pt x="174" y="86"/>
                </a:cubicBezTo>
                <a:cubicBezTo>
                  <a:pt x="245" y="86"/>
                  <a:pt x="306" y="155"/>
                  <a:pt x="321" y="173"/>
                </a:cubicBezTo>
                <a:close/>
                <a:moveTo>
                  <a:pt x="15" y="331"/>
                </a:moveTo>
                <a:cubicBezTo>
                  <a:pt x="15" y="183"/>
                  <a:pt x="15" y="183"/>
                  <a:pt x="15" y="183"/>
                </a:cubicBezTo>
                <a:cubicBezTo>
                  <a:pt x="22" y="191"/>
                  <a:pt x="37" y="208"/>
                  <a:pt x="58" y="226"/>
                </a:cubicBezTo>
                <a:cubicBezTo>
                  <a:pt x="96" y="258"/>
                  <a:pt x="136" y="275"/>
                  <a:pt x="174" y="275"/>
                </a:cubicBezTo>
                <a:cubicBezTo>
                  <a:pt x="211" y="275"/>
                  <a:pt x="251" y="258"/>
                  <a:pt x="289" y="226"/>
                </a:cubicBezTo>
                <a:cubicBezTo>
                  <a:pt x="310" y="208"/>
                  <a:pt x="325" y="191"/>
                  <a:pt x="332" y="183"/>
                </a:cubicBezTo>
                <a:cubicBezTo>
                  <a:pt x="332" y="331"/>
                  <a:pt x="332" y="331"/>
                  <a:pt x="332" y="331"/>
                </a:cubicBezTo>
                <a:lnTo>
                  <a:pt x="15" y="331"/>
                </a:lnTo>
                <a:close/>
                <a:moveTo>
                  <a:pt x="174" y="96"/>
                </a:moveTo>
                <a:cubicBezTo>
                  <a:pt x="131" y="96"/>
                  <a:pt x="96" y="130"/>
                  <a:pt x="96" y="173"/>
                </a:cubicBezTo>
                <a:cubicBezTo>
                  <a:pt x="96" y="215"/>
                  <a:pt x="131" y="250"/>
                  <a:pt x="174" y="250"/>
                </a:cubicBezTo>
                <a:cubicBezTo>
                  <a:pt x="216" y="250"/>
                  <a:pt x="251" y="215"/>
                  <a:pt x="251" y="173"/>
                </a:cubicBezTo>
                <a:cubicBezTo>
                  <a:pt x="251" y="130"/>
                  <a:pt x="216" y="96"/>
                  <a:pt x="174" y="96"/>
                </a:cubicBezTo>
                <a:close/>
                <a:moveTo>
                  <a:pt x="235" y="165"/>
                </a:moveTo>
                <a:cubicBezTo>
                  <a:pt x="181" y="165"/>
                  <a:pt x="181" y="165"/>
                  <a:pt x="181" y="165"/>
                </a:cubicBezTo>
                <a:cubicBezTo>
                  <a:pt x="181" y="111"/>
                  <a:pt x="181" y="111"/>
                  <a:pt x="181" y="111"/>
                </a:cubicBezTo>
                <a:cubicBezTo>
                  <a:pt x="209" y="114"/>
                  <a:pt x="232" y="137"/>
                  <a:pt x="235" y="165"/>
                </a:cubicBezTo>
                <a:close/>
                <a:moveTo>
                  <a:pt x="166" y="111"/>
                </a:moveTo>
                <a:cubicBezTo>
                  <a:pt x="166" y="165"/>
                  <a:pt x="166" y="165"/>
                  <a:pt x="166" y="165"/>
                </a:cubicBezTo>
                <a:cubicBezTo>
                  <a:pt x="112" y="165"/>
                  <a:pt x="112" y="165"/>
                  <a:pt x="112" y="165"/>
                </a:cubicBezTo>
                <a:cubicBezTo>
                  <a:pt x="115" y="137"/>
                  <a:pt x="138" y="114"/>
                  <a:pt x="166" y="111"/>
                </a:cubicBezTo>
                <a:close/>
                <a:moveTo>
                  <a:pt x="112" y="180"/>
                </a:moveTo>
                <a:cubicBezTo>
                  <a:pt x="166" y="180"/>
                  <a:pt x="166" y="180"/>
                  <a:pt x="166" y="180"/>
                </a:cubicBezTo>
                <a:cubicBezTo>
                  <a:pt x="166" y="235"/>
                  <a:pt x="166" y="235"/>
                  <a:pt x="166" y="235"/>
                </a:cubicBezTo>
                <a:cubicBezTo>
                  <a:pt x="138" y="231"/>
                  <a:pt x="115" y="209"/>
                  <a:pt x="112" y="180"/>
                </a:cubicBezTo>
                <a:close/>
                <a:moveTo>
                  <a:pt x="181" y="235"/>
                </a:moveTo>
                <a:cubicBezTo>
                  <a:pt x="181" y="180"/>
                  <a:pt x="181" y="180"/>
                  <a:pt x="181" y="180"/>
                </a:cubicBezTo>
                <a:cubicBezTo>
                  <a:pt x="235" y="180"/>
                  <a:pt x="235" y="180"/>
                  <a:pt x="235" y="180"/>
                </a:cubicBezTo>
                <a:cubicBezTo>
                  <a:pt x="232" y="209"/>
                  <a:pt x="209" y="231"/>
                  <a:pt x="181" y="235"/>
                </a:cubicBezTo>
                <a:close/>
              </a:path>
            </a:pathLst>
          </a:custGeom>
          <a:solidFill>
            <a:schemeClr val="lt1"/>
          </a:solidFill>
          <a:ln>
            <a:noFill/>
          </a:ln>
        </p:spPr>
        <p:txBody>
          <a:bodyPr spcFirstLastPara="1" wrap="square" lIns="61750" tIns="30875" rIns="61750" bIns="30875" anchor="t"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D04A02"/>
              </a:solidFill>
              <a:latin typeface="Arial"/>
              <a:ea typeface="Arial"/>
              <a:cs typeface="Arial"/>
              <a:sym typeface="Arial"/>
            </a:endParaRPr>
          </a:p>
        </p:txBody>
      </p:sp>
      <p:pic>
        <p:nvPicPr>
          <p:cNvPr id="48" name="Image 47" descr="https://lh7-us.googleusercontent.com/3raN05kevsB8cypD0cfaqRDWP02vWYiagXh-xYba10fS02kMWERu8SJI2w73lI4tRmpBNTYolx_7no8rbeSCZ4d_44sDTqrdsO0HCaP4005_0oL_AGZ0tES0nTdGz_LydyKGT8ON59y00L7tA6KrpgTsQQ=s2048"/>
          <p:cNvPicPr/>
          <p:nvPr/>
        </p:nvPicPr>
        <p:blipFill>
          <a:blip r:embed="rId3">
            <a:extLst>
              <a:ext uri="{28A0092B-C50C-407E-A947-70E740481C1C}">
                <a14:useLocalDpi xmlns:a14="http://schemas.microsoft.com/office/drawing/2010/main" val="0"/>
              </a:ext>
            </a:extLst>
          </a:blip>
          <a:srcRect/>
          <a:stretch>
            <a:fillRect/>
          </a:stretch>
        </p:blipFill>
        <p:spPr bwMode="auto">
          <a:xfrm>
            <a:off x="418140" y="4484705"/>
            <a:ext cx="583420" cy="22902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8"/>
        <p:cNvGrpSpPr/>
        <p:nvPr/>
      </p:nvGrpSpPr>
      <p:grpSpPr>
        <a:xfrm>
          <a:off x="0" y="0"/>
          <a:ext cx="0" cy="0"/>
          <a:chOff x="0" y="0"/>
          <a:chExt cx="0" cy="0"/>
        </a:xfrm>
      </p:grpSpPr>
      <p:sp>
        <p:nvSpPr>
          <p:cNvPr id="1159" name="Google Shape;1159;p156"/>
          <p:cNvSpPr/>
          <p:nvPr/>
        </p:nvSpPr>
        <p:spPr>
          <a:xfrm>
            <a:off x="4399950" y="2629763"/>
            <a:ext cx="344100" cy="458100"/>
          </a:xfrm>
          <a:prstGeom prst="downArrow">
            <a:avLst>
              <a:gd name="adj1" fmla="val 50000"/>
              <a:gd name="adj2" fmla="val 50000"/>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60" name="Google Shape;1160;p156"/>
          <p:cNvSpPr/>
          <p:nvPr/>
        </p:nvSpPr>
        <p:spPr>
          <a:xfrm>
            <a:off x="6600250" y="2629763"/>
            <a:ext cx="344100" cy="458100"/>
          </a:xfrm>
          <a:prstGeom prst="downArrow">
            <a:avLst>
              <a:gd name="adj1" fmla="val 50000"/>
              <a:gd name="adj2" fmla="val 50000"/>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61" name="Google Shape;1161;p156"/>
          <p:cNvSpPr/>
          <p:nvPr/>
        </p:nvSpPr>
        <p:spPr>
          <a:xfrm>
            <a:off x="2199650" y="2605313"/>
            <a:ext cx="344100" cy="458100"/>
          </a:xfrm>
          <a:prstGeom prst="downArrow">
            <a:avLst>
              <a:gd name="adj1" fmla="val 50000"/>
              <a:gd name="adj2" fmla="val 50000"/>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62" name="Google Shape;1162;p156"/>
          <p:cNvSpPr/>
          <p:nvPr/>
        </p:nvSpPr>
        <p:spPr>
          <a:xfrm rot="-5400000">
            <a:off x="8101225" y="668891"/>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63" name="Google Shape;1163;p156"/>
          <p:cNvSpPr/>
          <p:nvPr/>
        </p:nvSpPr>
        <p:spPr>
          <a:xfrm>
            <a:off x="0" y="0"/>
            <a:ext cx="9144000" cy="6984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156"/>
          <p:cNvSpPr/>
          <p:nvPr/>
        </p:nvSpPr>
        <p:spPr>
          <a:xfrm rot="10800000" flipH="1">
            <a:off x="-6" y="1094"/>
            <a:ext cx="778995" cy="778335"/>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165" name="Google Shape;1165;p156"/>
          <p:cNvGrpSpPr/>
          <p:nvPr/>
        </p:nvGrpSpPr>
        <p:grpSpPr>
          <a:xfrm rot="-5400000">
            <a:off x="8204095" y="422702"/>
            <a:ext cx="499109" cy="535305"/>
            <a:chOff x="6414135" y="2700337"/>
            <a:chExt cx="499109" cy="535305"/>
          </a:xfrm>
        </p:grpSpPr>
        <p:sp>
          <p:nvSpPr>
            <p:cNvPr id="1166" name="Google Shape;1166;p156"/>
            <p:cNvSpPr/>
            <p:nvPr/>
          </p:nvSpPr>
          <p:spPr>
            <a:xfrm>
              <a:off x="6701790" y="2700337"/>
              <a:ext cx="198119" cy="207645"/>
            </a:xfrm>
            <a:custGeom>
              <a:avLst/>
              <a:gdLst/>
              <a:ahLst/>
              <a:cxnLst/>
              <a:rect l="l" t="t" r="r" b="b"/>
              <a:pathLst>
                <a:path w="198119" h="207645" extrusionOk="0">
                  <a:moveTo>
                    <a:pt x="198120" y="103822"/>
                  </a:moveTo>
                  <a:cubicBezTo>
                    <a:pt x="198120" y="161162"/>
                    <a:pt x="153769" y="207645"/>
                    <a:pt x="99060" y="207645"/>
                  </a:cubicBezTo>
                  <a:cubicBezTo>
                    <a:pt x="44351" y="207645"/>
                    <a:pt x="0" y="161162"/>
                    <a:pt x="0" y="103822"/>
                  </a:cubicBezTo>
                  <a:cubicBezTo>
                    <a:pt x="0" y="46483"/>
                    <a:pt x="44351" y="0"/>
                    <a:pt x="99060" y="0"/>
                  </a:cubicBezTo>
                  <a:cubicBezTo>
                    <a:pt x="153769" y="0"/>
                    <a:pt x="198120" y="46483"/>
                    <a:pt x="198120" y="103822"/>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67" name="Google Shape;1167;p156"/>
            <p:cNvSpPr/>
            <p:nvPr/>
          </p:nvSpPr>
          <p:spPr>
            <a:xfrm>
              <a:off x="6414135" y="2759392"/>
              <a:ext cx="154305" cy="150495"/>
            </a:xfrm>
            <a:custGeom>
              <a:avLst/>
              <a:gdLst/>
              <a:ahLst/>
              <a:cxnLst/>
              <a:rect l="l" t="t" r="r" b="b"/>
              <a:pathLst>
                <a:path w="154305" h="150495" extrusionOk="0">
                  <a:moveTo>
                    <a:pt x="154305" y="75248"/>
                  </a:moveTo>
                  <a:cubicBezTo>
                    <a:pt x="154305" y="116806"/>
                    <a:pt x="119763" y="150495"/>
                    <a:pt x="77153" y="150495"/>
                  </a:cubicBezTo>
                  <a:cubicBezTo>
                    <a:pt x="34542" y="150495"/>
                    <a:pt x="0" y="116805"/>
                    <a:pt x="0" y="75248"/>
                  </a:cubicBezTo>
                  <a:cubicBezTo>
                    <a:pt x="0" y="33689"/>
                    <a:pt x="34542" y="0"/>
                    <a:pt x="77153" y="0"/>
                  </a:cubicBezTo>
                  <a:cubicBezTo>
                    <a:pt x="119763" y="0"/>
                    <a:pt x="154305" y="33690"/>
                    <a:pt x="154305" y="75248"/>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68" name="Google Shape;1168;p156"/>
            <p:cNvSpPr/>
            <p:nvPr/>
          </p:nvSpPr>
          <p:spPr>
            <a:xfrm>
              <a:off x="6755130" y="3087052"/>
              <a:ext cx="158114" cy="148590"/>
            </a:xfrm>
            <a:custGeom>
              <a:avLst/>
              <a:gdLst/>
              <a:ahLst/>
              <a:cxnLst/>
              <a:rect l="l" t="t" r="r" b="b"/>
              <a:pathLst>
                <a:path w="158114" h="148590" extrusionOk="0">
                  <a:moveTo>
                    <a:pt x="158115" y="74295"/>
                  </a:moveTo>
                  <a:cubicBezTo>
                    <a:pt x="158115" y="115327"/>
                    <a:pt x="122719"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69" name="Google Shape;1169;p156"/>
            <p:cNvSpPr/>
            <p:nvPr/>
          </p:nvSpPr>
          <p:spPr>
            <a:xfrm>
              <a:off x="6619410" y="2961725"/>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170" name="Google Shape;1170;p156"/>
          <p:cNvSpPr txBox="1"/>
          <p:nvPr/>
        </p:nvSpPr>
        <p:spPr>
          <a:xfrm>
            <a:off x="332200" y="138025"/>
            <a:ext cx="8479500" cy="3693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2400">
                <a:solidFill>
                  <a:srgbClr val="2D2D2D"/>
                </a:solidFill>
                <a:latin typeface="Georgia"/>
                <a:ea typeface="Georgia"/>
                <a:cs typeface="Georgia"/>
                <a:sym typeface="Georgia"/>
              </a:rPr>
              <a:t>Scope of the Control Tower</a:t>
            </a:r>
            <a:endParaRPr sz="2400">
              <a:solidFill>
                <a:srgbClr val="2D2D2D"/>
              </a:solidFill>
              <a:latin typeface="Georgia"/>
              <a:ea typeface="Georgia"/>
              <a:cs typeface="Georgia"/>
              <a:sym typeface="Georgia"/>
            </a:endParaRPr>
          </a:p>
        </p:txBody>
      </p:sp>
      <p:sp>
        <p:nvSpPr>
          <p:cNvPr id="1171" name="Google Shape;1171;p156"/>
          <p:cNvSpPr/>
          <p:nvPr/>
        </p:nvSpPr>
        <p:spPr>
          <a:xfrm>
            <a:off x="0" y="4904800"/>
            <a:ext cx="9144000" cy="2388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156"/>
          <p:cNvSpPr txBox="1"/>
          <p:nvPr/>
        </p:nvSpPr>
        <p:spPr>
          <a:xfrm>
            <a:off x="332200" y="4970350"/>
            <a:ext cx="3023100" cy="1077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700" dirty="0" smtClean="0">
                <a:solidFill>
                  <a:srgbClr val="999999"/>
                </a:solidFill>
              </a:rPr>
              <a:t>Customs </a:t>
            </a:r>
            <a:r>
              <a:rPr lang="en-GB" sz="700" dirty="0">
                <a:solidFill>
                  <a:srgbClr val="999999"/>
                </a:solidFill>
              </a:rPr>
              <a:t>control Tower </a:t>
            </a:r>
            <a:endParaRPr sz="700" dirty="0">
              <a:solidFill>
                <a:srgbClr val="999999"/>
              </a:solidFill>
            </a:endParaRPr>
          </a:p>
        </p:txBody>
      </p:sp>
      <p:sp>
        <p:nvSpPr>
          <p:cNvPr id="1173" name="Google Shape;1173;p156"/>
          <p:cNvSpPr txBox="1">
            <a:spLocks noGrp="1"/>
          </p:cNvSpPr>
          <p:nvPr>
            <p:ph type="sldNum" idx="12"/>
          </p:nvPr>
        </p:nvSpPr>
        <p:spPr>
          <a:xfrm>
            <a:off x="8263134" y="4970351"/>
            <a:ext cx="548700" cy="107700"/>
          </a:xfrm>
          <a:prstGeom prst="rect">
            <a:avLst/>
          </a:prstGeom>
        </p:spPr>
        <p:txBody>
          <a:bodyPr spcFirstLastPara="1" wrap="square" lIns="0" tIns="0" rIns="0" bIns="0" anchor="t" anchorCtr="0">
            <a:spAutoFit/>
          </a:bodyPr>
          <a:lstStyle/>
          <a:p>
            <a:pPr marL="0" marR="0" lvl="0" indent="0" algn="r" rtl="0">
              <a:lnSpc>
                <a:spcPct val="100000"/>
              </a:lnSpc>
              <a:spcBef>
                <a:spcPts val="0"/>
              </a:spcBef>
              <a:spcAft>
                <a:spcPts val="0"/>
              </a:spcAft>
              <a:buNone/>
            </a:pPr>
            <a:fld id="{00000000-1234-1234-1234-123412341234}" type="slidenum">
              <a:rPr lang="en-GB" sz="700">
                <a:solidFill>
                  <a:srgbClr val="999999"/>
                </a:solidFill>
              </a:rPr>
              <a:t>6</a:t>
            </a:fld>
            <a:endParaRPr>
              <a:solidFill>
                <a:srgbClr val="999999"/>
              </a:solidFill>
            </a:endParaRPr>
          </a:p>
        </p:txBody>
      </p:sp>
      <p:sp>
        <p:nvSpPr>
          <p:cNvPr id="1174" name="Google Shape;1174;p156"/>
          <p:cNvSpPr/>
          <p:nvPr/>
        </p:nvSpPr>
        <p:spPr>
          <a:xfrm rot="5400000" flipH="1">
            <a:off x="316850" y="4121500"/>
            <a:ext cx="786000" cy="780600"/>
          </a:xfrm>
          <a:prstGeom prst="flowChartDelay">
            <a:avLst/>
          </a:prstGeom>
          <a:solidFill>
            <a:srgbClr val="F3F3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76" name="Google Shape;1176;p156"/>
          <p:cNvSpPr txBox="1"/>
          <p:nvPr/>
        </p:nvSpPr>
        <p:spPr>
          <a:xfrm>
            <a:off x="1949225" y="1339489"/>
            <a:ext cx="5245500" cy="458100"/>
          </a:xfrm>
          <a:prstGeom prst="rect">
            <a:avLst/>
          </a:prstGeom>
          <a:solidFill>
            <a:srgbClr val="D9D9D9"/>
          </a:solidFill>
          <a:ln>
            <a:noFill/>
          </a:ln>
        </p:spPr>
        <p:txBody>
          <a:bodyPr spcFirstLastPara="1" wrap="square" lIns="72000" tIns="72000" rIns="72000" bIns="72000" anchor="ctr" anchorCtr="0">
            <a:noAutofit/>
          </a:bodyPr>
          <a:lstStyle/>
          <a:p>
            <a:pPr marL="0" lvl="0" indent="0" algn="ctr" rtl="0">
              <a:spcBef>
                <a:spcPts val="0"/>
              </a:spcBef>
              <a:spcAft>
                <a:spcPts val="600"/>
              </a:spcAft>
              <a:buClr>
                <a:schemeClr val="dk1"/>
              </a:buClr>
              <a:buSzPts val="1100"/>
              <a:buFont typeface="Arial"/>
              <a:buNone/>
            </a:pPr>
            <a:r>
              <a:rPr lang="en-GB" sz="1200">
                <a:solidFill>
                  <a:schemeClr val="dk1"/>
                </a:solidFill>
              </a:rPr>
              <a:t>Managing of special data schemes such as ERPand GTS data systems</a:t>
            </a:r>
            <a:endParaRPr sz="1200">
              <a:solidFill>
                <a:schemeClr val="dk1"/>
              </a:solidFill>
            </a:endParaRPr>
          </a:p>
        </p:txBody>
      </p:sp>
      <p:sp>
        <p:nvSpPr>
          <p:cNvPr id="1177" name="Google Shape;1177;p156"/>
          <p:cNvSpPr txBox="1"/>
          <p:nvPr/>
        </p:nvSpPr>
        <p:spPr>
          <a:xfrm>
            <a:off x="1949250" y="902088"/>
            <a:ext cx="5245500" cy="458100"/>
          </a:xfrm>
          <a:prstGeom prst="rect">
            <a:avLst/>
          </a:prstGeom>
          <a:solidFill>
            <a:srgbClr val="F0F0F0"/>
          </a:solidFill>
          <a:ln>
            <a:noFill/>
          </a:ln>
        </p:spPr>
        <p:txBody>
          <a:bodyPr spcFirstLastPara="1" wrap="square" lIns="72000" tIns="72000" rIns="72000" bIns="72000" anchor="ctr" anchorCtr="0">
            <a:noAutofit/>
          </a:bodyPr>
          <a:lstStyle/>
          <a:p>
            <a:pPr marL="0" lvl="0" indent="0" algn="ctr" rtl="0">
              <a:spcBef>
                <a:spcPts val="0"/>
              </a:spcBef>
              <a:spcAft>
                <a:spcPts val="600"/>
              </a:spcAft>
              <a:buClr>
                <a:schemeClr val="dk1"/>
              </a:buClr>
              <a:buSzPts val="1100"/>
              <a:buFont typeface="Arial"/>
              <a:buNone/>
            </a:pPr>
            <a:r>
              <a:rPr lang="en-GB" sz="1200">
                <a:solidFill>
                  <a:schemeClr val="dk1"/>
                </a:solidFill>
              </a:rPr>
              <a:t>Tracking and reporting of export and import movement of goods</a:t>
            </a:r>
            <a:endParaRPr sz="1200">
              <a:solidFill>
                <a:srgbClr val="222222"/>
              </a:solidFill>
            </a:endParaRPr>
          </a:p>
        </p:txBody>
      </p:sp>
      <p:sp>
        <p:nvSpPr>
          <p:cNvPr id="1178" name="Google Shape;1178;p156"/>
          <p:cNvSpPr txBox="1"/>
          <p:nvPr/>
        </p:nvSpPr>
        <p:spPr>
          <a:xfrm>
            <a:off x="1949250" y="2255410"/>
            <a:ext cx="5245500" cy="458100"/>
          </a:xfrm>
          <a:prstGeom prst="rect">
            <a:avLst/>
          </a:prstGeom>
          <a:solidFill>
            <a:srgbClr val="D9D9D9"/>
          </a:solidFill>
          <a:ln>
            <a:noFill/>
          </a:ln>
        </p:spPr>
        <p:txBody>
          <a:bodyPr spcFirstLastPara="1" wrap="square" lIns="72000" tIns="72000" rIns="72000" bIns="72000" anchor="ctr" anchorCtr="0">
            <a:noAutofit/>
          </a:bodyPr>
          <a:lstStyle/>
          <a:p>
            <a:pPr marL="0" lvl="0" indent="0" algn="ctr" rtl="0">
              <a:spcBef>
                <a:spcPts val="0"/>
              </a:spcBef>
              <a:spcAft>
                <a:spcPts val="600"/>
              </a:spcAft>
              <a:buClr>
                <a:schemeClr val="dk1"/>
              </a:buClr>
              <a:buSzPts val="1100"/>
              <a:buFont typeface="Arial"/>
              <a:buNone/>
            </a:pPr>
            <a:r>
              <a:rPr lang="en-GB" sz="1200">
                <a:solidFill>
                  <a:schemeClr val="dk1"/>
                </a:solidFill>
              </a:rPr>
              <a:t>Information gathered within the Customs Tower:</a:t>
            </a:r>
            <a:endParaRPr sz="1200">
              <a:solidFill>
                <a:schemeClr val="dk1"/>
              </a:solidFill>
            </a:endParaRPr>
          </a:p>
        </p:txBody>
      </p:sp>
      <p:sp>
        <p:nvSpPr>
          <p:cNvPr id="1179" name="Google Shape;1179;p156"/>
          <p:cNvSpPr txBox="1"/>
          <p:nvPr/>
        </p:nvSpPr>
        <p:spPr>
          <a:xfrm>
            <a:off x="1949250" y="1797456"/>
            <a:ext cx="5245500" cy="458100"/>
          </a:xfrm>
          <a:prstGeom prst="rect">
            <a:avLst/>
          </a:prstGeom>
          <a:solidFill>
            <a:srgbClr val="F0F0F0"/>
          </a:solidFill>
          <a:ln>
            <a:noFill/>
          </a:ln>
        </p:spPr>
        <p:txBody>
          <a:bodyPr spcFirstLastPara="1" wrap="square" lIns="72000" tIns="72000" rIns="72000" bIns="72000" anchor="ctr" anchorCtr="0">
            <a:noAutofit/>
          </a:bodyPr>
          <a:lstStyle/>
          <a:p>
            <a:pPr marL="0" lvl="0" indent="0" algn="ctr" rtl="0">
              <a:spcBef>
                <a:spcPts val="0"/>
              </a:spcBef>
              <a:spcAft>
                <a:spcPts val="600"/>
              </a:spcAft>
              <a:buClr>
                <a:schemeClr val="dk1"/>
              </a:buClr>
              <a:buSzPts val="1100"/>
              <a:buFont typeface="Arial"/>
              <a:buNone/>
            </a:pPr>
            <a:r>
              <a:rPr lang="en-GB" sz="1200" dirty="0" smtClean="0">
                <a:solidFill>
                  <a:schemeClr val="dk1"/>
                </a:solidFill>
              </a:rPr>
              <a:t>Special procedures</a:t>
            </a:r>
            <a:endParaRPr sz="1200" dirty="0">
              <a:solidFill>
                <a:schemeClr val="dk1"/>
              </a:solidFill>
            </a:endParaRPr>
          </a:p>
        </p:txBody>
      </p:sp>
      <p:sp>
        <p:nvSpPr>
          <p:cNvPr id="1180" name="Google Shape;1180;p156"/>
          <p:cNvSpPr txBox="1"/>
          <p:nvPr/>
        </p:nvSpPr>
        <p:spPr>
          <a:xfrm>
            <a:off x="6829517" y="3108288"/>
            <a:ext cx="2068500" cy="918600"/>
          </a:xfrm>
          <a:prstGeom prst="rect">
            <a:avLst/>
          </a:prstGeom>
          <a:solidFill>
            <a:srgbClr val="FFC83D"/>
          </a:solidFill>
          <a:ln>
            <a:noFill/>
          </a:ln>
        </p:spPr>
        <p:txBody>
          <a:bodyPr spcFirstLastPara="1" wrap="square" lIns="91425" tIns="91425" rIns="91425" bIns="91425" anchor="ctr" anchorCtr="0">
            <a:noAutofit/>
          </a:bodyPr>
          <a:lstStyle/>
          <a:p>
            <a:pPr marL="0" lvl="0" indent="0" algn="ctr" rtl="0">
              <a:spcBef>
                <a:spcPts val="0"/>
              </a:spcBef>
              <a:spcAft>
                <a:spcPts val="600"/>
              </a:spcAft>
              <a:buClr>
                <a:schemeClr val="dk1"/>
              </a:buClr>
              <a:buSzPts val="1400"/>
              <a:buFont typeface="Arial"/>
              <a:buNone/>
            </a:pPr>
            <a:r>
              <a:rPr lang="en-GB" sz="1200" b="1">
                <a:solidFill>
                  <a:schemeClr val="dk1"/>
                </a:solidFill>
              </a:rPr>
              <a:t>Foreign trade documents </a:t>
            </a:r>
            <a:endParaRPr b="1" i="0" u="none" strike="noStrike" cap="none">
              <a:solidFill>
                <a:srgbClr val="000000"/>
              </a:solidFill>
            </a:endParaRPr>
          </a:p>
        </p:txBody>
      </p:sp>
      <p:sp>
        <p:nvSpPr>
          <p:cNvPr id="1181" name="Google Shape;1181;p156"/>
          <p:cNvSpPr txBox="1"/>
          <p:nvPr/>
        </p:nvSpPr>
        <p:spPr>
          <a:xfrm>
            <a:off x="4634967" y="3108288"/>
            <a:ext cx="2068500" cy="918600"/>
          </a:xfrm>
          <a:prstGeom prst="rect">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600"/>
              </a:spcAft>
              <a:buClr>
                <a:schemeClr val="dk1"/>
              </a:buClr>
              <a:buSzPts val="1400"/>
              <a:buFont typeface="Arial"/>
              <a:buNone/>
            </a:pPr>
            <a:r>
              <a:rPr lang="en-GB" sz="1200" b="1">
                <a:solidFill>
                  <a:schemeClr val="lt1"/>
                </a:solidFill>
              </a:rPr>
              <a:t>Supply chain parties </a:t>
            </a:r>
            <a:endParaRPr b="1" i="0" u="none" strike="noStrike" cap="none">
              <a:solidFill>
                <a:schemeClr val="lt1"/>
              </a:solidFill>
            </a:endParaRPr>
          </a:p>
        </p:txBody>
      </p:sp>
      <p:sp>
        <p:nvSpPr>
          <p:cNvPr id="1182" name="Google Shape;1182;p156"/>
          <p:cNvSpPr txBox="1"/>
          <p:nvPr/>
        </p:nvSpPr>
        <p:spPr>
          <a:xfrm>
            <a:off x="245875" y="3108275"/>
            <a:ext cx="2068500" cy="918600"/>
          </a:xfrm>
          <a:prstGeom prst="rect">
            <a:avLst/>
          </a:prstGeom>
          <a:solidFill>
            <a:schemeClr val="accent6"/>
          </a:solidFill>
          <a:ln>
            <a:noFill/>
          </a:ln>
        </p:spPr>
        <p:txBody>
          <a:bodyPr spcFirstLastPara="1" wrap="square" lIns="91425" tIns="91425" rIns="91425" bIns="91425" anchor="ctr" anchorCtr="0">
            <a:noAutofit/>
          </a:bodyPr>
          <a:lstStyle/>
          <a:p>
            <a:pPr marL="0" lvl="0" indent="0" algn="ctr" rtl="0">
              <a:spcBef>
                <a:spcPts val="0"/>
              </a:spcBef>
              <a:spcAft>
                <a:spcPts val="600"/>
              </a:spcAft>
              <a:buClr>
                <a:schemeClr val="dk1"/>
              </a:buClr>
              <a:buSzPts val="1400"/>
              <a:buFont typeface="Arial"/>
              <a:buNone/>
            </a:pPr>
            <a:r>
              <a:rPr lang="en-GB" sz="1200" b="1">
                <a:solidFill>
                  <a:schemeClr val="lt1"/>
                </a:solidFill>
              </a:rPr>
              <a:t>Quantity, type and value of goods imported / exported</a:t>
            </a:r>
            <a:endParaRPr sz="1200" b="1">
              <a:solidFill>
                <a:schemeClr val="lt1"/>
              </a:solidFill>
            </a:endParaRPr>
          </a:p>
        </p:txBody>
      </p:sp>
      <p:sp>
        <p:nvSpPr>
          <p:cNvPr id="1183" name="Google Shape;1183;p156"/>
          <p:cNvSpPr txBox="1"/>
          <p:nvPr/>
        </p:nvSpPr>
        <p:spPr>
          <a:xfrm>
            <a:off x="2440428" y="3108288"/>
            <a:ext cx="2068500" cy="9186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600"/>
              </a:spcAft>
              <a:buClr>
                <a:schemeClr val="dk1"/>
              </a:buClr>
              <a:buSzPts val="1100"/>
              <a:buFont typeface="Arial"/>
              <a:buNone/>
            </a:pPr>
            <a:r>
              <a:rPr lang="en-GB" sz="1200" b="1">
                <a:solidFill>
                  <a:schemeClr val="dk1"/>
                </a:solidFill>
              </a:rPr>
              <a:t>Regulations, licenses, permits applicable to the export / import of goods</a:t>
            </a:r>
            <a:endParaRPr sz="1200" b="1">
              <a:solidFill>
                <a:schemeClr val="dk1"/>
              </a:solidFill>
            </a:endParaRPr>
          </a:p>
        </p:txBody>
      </p:sp>
      <p:sp>
        <p:nvSpPr>
          <p:cNvPr id="1184" name="Google Shape;1184;p156"/>
          <p:cNvSpPr/>
          <p:nvPr/>
        </p:nvSpPr>
        <p:spPr>
          <a:xfrm>
            <a:off x="1497175" y="943350"/>
            <a:ext cx="375600" cy="3756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900" b="1">
              <a:solidFill>
                <a:schemeClr val="lt1"/>
              </a:solidFill>
            </a:endParaRPr>
          </a:p>
        </p:txBody>
      </p:sp>
      <p:sp>
        <p:nvSpPr>
          <p:cNvPr id="1185" name="Google Shape;1185;p156"/>
          <p:cNvSpPr/>
          <p:nvPr/>
        </p:nvSpPr>
        <p:spPr>
          <a:xfrm>
            <a:off x="1497175" y="1391025"/>
            <a:ext cx="375600" cy="375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900" b="1">
              <a:solidFill>
                <a:schemeClr val="lt1"/>
              </a:solidFill>
            </a:endParaRPr>
          </a:p>
        </p:txBody>
      </p:sp>
      <p:sp>
        <p:nvSpPr>
          <p:cNvPr id="1186" name="Google Shape;1186;p156"/>
          <p:cNvSpPr/>
          <p:nvPr/>
        </p:nvSpPr>
        <p:spPr>
          <a:xfrm>
            <a:off x="1497175" y="1830425"/>
            <a:ext cx="375600" cy="3756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900" b="1">
              <a:solidFill>
                <a:schemeClr val="lt1"/>
              </a:solidFill>
            </a:endParaRPr>
          </a:p>
        </p:txBody>
      </p:sp>
      <p:sp>
        <p:nvSpPr>
          <p:cNvPr id="1187" name="Google Shape;1187;p156"/>
          <p:cNvSpPr/>
          <p:nvPr/>
        </p:nvSpPr>
        <p:spPr>
          <a:xfrm>
            <a:off x="1497175" y="2286375"/>
            <a:ext cx="375600" cy="375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900" b="1">
              <a:solidFill>
                <a:schemeClr val="lt1"/>
              </a:solidFill>
            </a:endParaRPr>
          </a:p>
        </p:txBody>
      </p:sp>
      <p:pic>
        <p:nvPicPr>
          <p:cNvPr id="32" name="Image 31" descr="https://lh7-us.googleusercontent.com/3raN05kevsB8cypD0cfaqRDWP02vWYiagXh-xYba10fS02kMWERu8SJI2w73lI4tRmpBNTYolx_7no8rbeSCZ4d_44sDTqrdsO0HCaP4005_0oL_AGZ0tES0nTdGz_LydyKGT8ON59y00L7tA6KrpgTsQQ=s2048"/>
          <p:cNvPicPr/>
          <p:nvPr/>
        </p:nvPicPr>
        <p:blipFill>
          <a:blip r:embed="rId3">
            <a:extLst>
              <a:ext uri="{28A0092B-C50C-407E-A947-70E740481C1C}">
                <a14:useLocalDpi xmlns:a14="http://schemas.microsoft.com/office/drawing/2010/main" val="0"/>
              </a:ext>
            </a:extLst>
          </a:blip>
          <a:srcRect/>
          <a:stretch>
            <a:fillRect/>
          </a:stretch>
        </p:blipFill>
        <p:spPr bwMode="auto">
          <a:xfrm>
            <a:off x="418140" y="4484705"/>
            <a:ext cx="583420" cy="22902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1"/>
        <p:cNvGrpSpPr/>
        <p:nvPr/>
      </p:nvGrpSpPr>
      <p:grpSpPr>
        <a:xfrm>
          <a:off x="0" y="0"/>
          <a:ext cx="0" cy="0"/>
          <a:chOff x="0" y="0"/>
          <a:chExt cx="0" cy="0"/>
        </a:xfrm>
      </p:grpSpPr>
      <p:sp>
        <p:nvSpPr>
          <p:cNvPr id="1192" name="Google Shape;1192;p157"/>
          <p:cNvSpPr/>
          <p:nvPr/>
        </p:nvSpPr>
        <p:spPr>
          <a:xfrm rot="-5400000" flipH="1">
            <a:off x="4637475" y="3736125"/>
            <a:ext cx="1132500" cy="1124400"/>
          </a:xfrm>
          <a:prstGeom prst="flowChartDelay">
            <a:avLst/>
          </a:prstGeom>
          <a:solidFill>
            <a:srgbClr val="F3F3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93" name="Google Shape;1193;p157"/>
          <p:cNvSpPr/>
          <p:nvPr/>
        </p:nvSpPr>
        <p:spPr>
          <a:xfrm>
            <a:off x="0" y="0"/>
            <a:ext cx="2044500" cy="5143500"/>
          </a:xfrm>
          <a:prstGeom prst="rect">
            <a:avLst/>
          </a:prstGeom>
          <a:solidFill>
            <a:schemeClr val="accent1"/>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20000">
                <a:solidFill>
                  <a:schemeClr val="lt1"/>
                </a:solidFill>
              </a:rPr>
              <a:t>2</a:t>
            </a:r>
            <a:endParaRPr sz="20000">
              <a:solidFill>
                <a:schemeClr val="lt1"/>
              </a:solidFill>
            </a:endParaRPr>
          </a:p>
        </p:txBody>
      </p:sp>
      <p:sp>
        <p:nvSpPr>
          <p:cNvPr id="1194" name="Google Shape;1194;p157"/>
          <p:cNvSpPr/>
          <p:nvPr/>
        </p:nvSpPr>
        <p:spPr>
          <a:xfrm>
            <a:off x="2044500" y="1100"/>
            <a:ext cx="4170900" cy="3404400"/>
          </a:xfrm>
          <a:prstGeom prst="rect">
            <a:avLst/>
          </a:prstGeom>
          <a:solidFill>
            <a:srgbClr val="D9D9D9"/>
          </a:solidFill>
          <a:ln>
            <a:noFill/>
          </a:ln>
        </p:spPr>
        <p:txBody>
          <a:bodyPr spcFirstLastPara="1" wrap="square" lIns="182875" tIns="34250" rIns="68550" bIns="3425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sz="4700">
                <a:latin typeface="Georgia"/>
                <a:ea typeface="Georgia"/>
                <a:cs typeface="Georgia"/>
                <a:sym typeface="Georgia"/>
              </a:rPr>
              <a:t>Functioning of </a:t>
            </a:r>
            <a:endParaRPr sz="4700">
              <a:latin typeface="Georgia"/>
              <a:ea typeface="Georgia"/>
              <a:cs typeface="Georgia"/>
              <a:sym typeface="Georgia"/>
            </a:endParaRPr>
          </a:p>
          <a:p>
            <a:pPr marL="0" marR="0" lvl="0" indent="0" algn="l" rtl="0">
              <a:lnSpc>
                <a:spcPct val="100000"/>
              </a:lnSpc>
              <a:spcBef>
                <a:spcPts val="0"/>
              </a:spcBef>
              <a:spcAft>
                <a:spcPts val="0"/>
              </a:spcAft>
              <a:buClr>
                <a:srgbClr val="000000"/>
              </a:buClr>
              <a:buSzPts val="1100"/>
              <a:buFont typeface="Arial"/>
              <a:buNone/>
            </a:pPr>
            <a:r>
              <a:rPr lang="en-GB" sz="4700">
                <a:latin typeface="Georgia"/>
                <a:ea typeface="Georgia"/>
                <a:cs typeface="Georgia"/>
                <a:sym typeface="Georgia"/>
              </a:rPr>
              <a:t>the Control Tower</a:t>
            </a:r>
            <a:endParaRPr sz="4700">
              <a:latin typeface="Georgia"/>
              <a:ea typeface="Georgia"/>
              <a:cs typeface="Georgia"/>
              <a:sym typeface="Georgia"/>
            </a:endParaRPr>
          </a:p>
        </p:txBody>
      </p:sp>
      <p:grpSp>
        <p:nvGrpSpPr>
          <p:cNvPr id="1196" name="Google Shape;1196;p157"/>
          <p:cNvGrpSpPr/>
          <p:nvPr/>
        </p:nvGrpSpPr>
        <p:grpSpPr>
          <a:xfrm>
            <a:off x="4641537" y="0"/>
            <a:ext cx="4502467" cy="5143499"/>
            <a:chOff x="6176962" y="857250"/>
            <a:chExt cx="4502467" cy="5143499"/>
          </a:xfrm>
        </p:grpSpPr>
        <p:sp>
          <p:nvSpPr>
            <p:cNvPr id="1197" name="Google Shape;1197;p157"/>
            <p:cNvSpPr/>
            <p:nvPr/>
          </p:nvSpPr>
          <p:spPr>
            <a:xfrm>
              <a:off x="6176962" y="3460432"/>
              <a:ext cx="2248852" cy="1123950"/>
            </a:xfrm>
            <a:custGeom>
              <a:avLst/>
              <a:gdLst/>
              <a:ahLst/>
              <a:cxnLst/>
              <a:rect l="l" t="t" r="r" b="b"/>
              <a:pathLst>
                <a:path w="2248852" h="1123950" extrusionOk="0">
                  <a:moveTo>
                    <a:pt x="1124902" y="0"/>
                  </a:moveTo>
                  <a:lnTo>
                    <a:pt x="1124902" y="0"/>
                  </a:lnTo>
                  <a:lnTo>
                    <a:pt x="1124902" y="0"/>
                  </a:lnTo>
                  <a:cubicBezTo>
                    <a:pt x="503873" y="0"/>
                    <a:pt x="0" y="502920"/>
                    <a:pt x="0" y="1123950"/>
                  </a:cubicBezTo>
                  <a:lnTo>
                    <a:pt x="0" y="1123950"/>
                  </a:lnTo>
                  <a:lnTo>
                    <a:pt x="485775" y="1123950"/>
                  </a:lnTo>
                  <a:lnTo>
                    <a:pt x="485775" y="1123950"/>
                  </a:lnTo>
                  <a:lnTo>
                    <a:pt x="2248852" y="1123950"/>
                  </a:lnTo>
                  <a:lnTo>
                    <a:pt x="2248852" y="0"/>
                  </a:lnTo>
                  <a:lnTo>
                    <a:pt x="1124902"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98" name="Google Shape;1198;p157"/>
            <p:cNvSpPr/>
            <p:nvPr/>
          </p:nvSpPr>
          <p:spPr>
            <a:xfrm>
              <a:off x="9552622" y="2323147"/>
              <a:ext cx="1124902" cy="3677602"/>
            </a:xfrm>
            <a:custGeom>
              <a:avLst/>
              <a:gdLst/>
              <a:ahLst/>
              <a:cxnLst/>
              <a:rect l="l" t="t" r="r" b="b"/>
              <a:pathLst>
                <a:path w="1124902" h="3677602" extrusionOk="0">
                  <a:moveTo>
                    <a:pt x="0" y="0"/>
                  </a:moveTo>
                  <a:lnTo>
                    <a:pt x="1124902" y="0"/>
                  </a:lnTo>
                  <a:lnTo>
                    <a:pt x="1124902" y="3677603"/>
                  </a:lnTo>
                  <a:lnTo>
                    <a:pt x="0" y="3677603"/>
                  </a:lnTo>
                  <a:lnTo>
                    <a:pt x="0"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199" name="Google Shape;1199;p157"/>
            <p:cNvGrpSpPr/>
            <p:nvPr/>
          </p:nvGrpSpPr>
          <p:grpSpPr>
            <a:xfrm>
              <a:off x="6177915" y="857250"/>
              <a:ext cx="4501514" cy="5143499"/>
              <a:chOff x="6177915" y="857250"/>
              <a:chExt cx="4501514" cy="5143499"/>
            </a:xfrm>
          </p:grpSpPr>
          <p:sp>
            <p:nvSpPr>
              <p:cNvPr id="1200" name="Google Shape;1200;p157"/>
              <p:cNvSpPr/>
              <p:nvPr/>
            </p:nvSpPr>
            <p:spPr>
              <a:xfrm>
                <a:off x="7300912" y="4580572"/>
                <a:ext cx="2250757" cy="561022"/>
              </a:xfrm>
              <a:custGeom>
                <a:avLst/>
                <a:gdLst/>
                <a:ahLst/>
                <a:cxnLst/>
                <a:rect l="l" t="t" r="r" b="b"/>
                <a:pathLst>
                  <a:path w="2250757" h="561022" extrusionOk="0">
                    <a:moveTo>
                      <a:pt x="0" y="0"/>
                    </a:moveTo>
                    <a:lnTo>
                      <a:pt x="2250758" y="0"/>
                    </a:lnTo>
                    <a:lnTo>
                      <a:pt x="2250758" y="561022"/>
                    </a:lnTo>
                    <a:lnTo>
                      <a:pt x="0" y="561022"/>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201" name="Google Shape;1201;p157"/>
              <p:cNvGrpSpPr/>
              <p:nvPr/>
            </p:nvGrpSpPr>
            <p:grpSpPr>
              <a:xfrm>
                <a:off x="8426767" y="2335529"/>
                <a:ext cx="1124902" cy="2249805"/>
                <a:chOff x="8426767" y="2335529"/>
                <a:chExt cx="1124902" cy="2249805"/>
              </a:xfrm>
            </p:grpSpPr>
            <p:sp>
              <p:nvSpPr>
                <p:cNvPr id="1202" name="Google Shape;1202;p157"/>
                <p:cNvSpPr/>
                <p:nvPr/>
              </p:nvSpPr>
              <p:spPr>
                <a:xfrm>
                  <a:off x="8426767" y="2335529"/>
                  <a:ext cx="1124902" cy="1124902"/>
                </a:xfrm>
                <a:custGeom>
                  <a:avLst/>
                  <a:gdLst/>
                  <a:ahLst/>
                  <a:cxnLst/>
                  <a:rect l="l" t="t" r="r" b="b"/>
                  <a:pathLst>
                    <a:path w="1124902" h="1124902" extrusionOk="0">
                      <a:moveTo>
                        <a:pt x="0" y="0"/>
                      </a:moveTo>
                      <a:lnTo>
                        <a:pt x="1124902" y="0"/>
                      </a:lnTo>
                      <a:lnTo>
                        <a:pt x="1124902" y="1124902"/>
                      </a:lnTo>
                      <a:lnTo>
                        <a:pt x="0" y="1124902"/>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03" name="Google Shape;1203;p157"/>
                <p:cNvSpPr/>
                <p:nvPr/>
              </p:nvSpPr>
              <p:spPr>
                <a:xfrm>
                  <a:off x="8427719" y="2336482"/>
                  <a:ext cx="1123950" cy="1124902"/>
                </a:xfrm>
                <a:custGeom>
                  <a:avLst/>
                  <a:gdLst/>
                  <a:ahLst/>
                  <a:cxnLst/>
                  <a:rect l="l" t="t" r="r" b="b"/>
                  <a:pathLst>
                    <a:path w="1123950" h="1124902" extrusionOk="0">
                      <a:moveTo>
                        <a:pt x="1123950" y="1123950"/>
                      </a:moveTo>
                      <a:lnTo>
                        <a:pt x="1122998" y="1065848"/>
                      </a:lnTo>
                      <a:lnTo>
                        <a:pt x="1118235" y="1008698"/>
                      </a:lnTo>
                      <a:lnTo>
                        <a:pt x="1111568" y="952500"/>
                      </a:lnTo>
                      <a:lnTo>
                        <a:pt x="1102043" y="897255"/>
                      </a:lnTo>
                      <a:lnTo>
                        <a:pt x="1089660" y="842963"/>
                      </a:lnTo>
                      <a:lnTo>
                        <a:pt x="1074420" y="789622"/>
                      </a:lnTo>
                      <a:lnTo>
                        <a:pt x="1056323" y="737235"/>
                      </a:lnTo>
                      <a:lnTo>
                        <a:pt x="1036320" y="685800"/>
                      </a:lnTo>
                      <a:lnTo>
                        <a:pt x="1013460" y="636270"/>
                      </a:lnTo>
                      <a:lnTo>
                        <a:pt x="988695" y="587693"/>
                      </a:lnTo>
                      <a:lnTo>
                        <a:pt x="962025" y="541020"/>
                      </a:lnTo>
                      <a:lnTo>
                        <a:pt x="932498" y="495300"/>
                      </a:lnTo>
                      <a:lnTo>
                        <a:pt x="901065" y="451485"/>
                      </a:lnTo>
                      <a:lnTo>
                        <a:pt x="867728" y="408622"/>
                      </a:lnTo>
                      <a:lnTo>
                        <a:pt x="832485" y="367665"/>
                      </a:lnTo>
                      <a:lnTo>
                        <a:pt x="795338" y="328613"/>
                      </a:lnTo>
                      <a:lnTo>
                        <a:pt x="756285" y="291465"/>
                      </a:lnTo>
                      <a:lnTo>
                        <a:pt x="715328" y="256222"/>
                      </a:lnTo>
                      <a:lnTo>
                        <a:pt x="672465" y="222885"/>
                      </a:lnTo>
                      <a:lnTo>
                        <a:pt x="628650" y="191452"/>
                      </a:lnTo>
                      <a:lnTo>
                        <a:pt x="582930" y="161925"/>
                      </a:lnTo>
                      <a:lnTo>
                        <a:pt x="536257" y="135255"/>
                      </a:lnTo>
                      <a:lnTo>
                        <a:pt x="487680" y="110490"/>
                      </a:lnTo>
                      <a:lnTo>
                        <a:pt x="438150" y="87630"/>
                      </a:lnTo>
                      <a:lnTo>
                        <a:pt x="386715" y="67627"/>
                      </a:lnTo>
                      <a:lnTo>
                        <a:pt x="334328" y="49530"/>
                      </a:lnTo>
                      <a:lnTo>
                        <a:pt x="280988" y="34290"/>
                      </a:lnTo>
                      <a:lnTo>
                        <a:pt x="226695" y="21908"/>
                      </a:lnTo>
                      <a:lnTo>
                        <a:pt x="171450" y="12383"/>
                      </a:lnTo>
                      <a:lnTo>
                        <a:pt x="115253" y="5715"/>
                      </a:lnTo>
                      <a:lnTo>
                        <a:pt x="58103" y="952"/>
                      </a:lnTo>
                      <a:lnTo>
                        <a:pt x="0" y="0"/>
                      </a:lnTo>
                      <a:lnTo>
                        <a:pt x="0" y="1124902"/>
                      </a:lnTo>
                      <a:lnTo>
                        <a:pt x="1123950" y="1124902"/>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04" name="Google Shape;1204;p157"/>
                <p:cNvSpPr/>
                <p:nvPr/>
              </p:nvSpPr>
              <p:spPr>
                <a:xfrm>
                  <a:off x="8426767" y="3460432"/>
                  <a:ext cx="1124902" cy="1124902"/>
                </a:xfrm>
                <a:custGeom>
                  <a:avLst/>
                  <a:gdLst/>
                  <a:ahLst/>
                  <a:cxnLst/>
                  <a:rect l="l" t="t" r="r" b="b"/>
                  <a:pathLst>
                    <a:path w="1124902" h="1124902" extrusionOk="0">
                      <a:moveTo>
                        <a:pt x="0" y="0"/>
                      </a:moveTo>
                      <a:lnTo>
                        <a:pt x="1124902" y="0"/>
                      </a:lnTo>
                      <a:lnTo>
                        <a:pt x="1124902" y="1124903"/>
                      </a:lnTo>
                      <a:lnTo>
                        <a:pt x="0" y="1124903"/>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05" name="Google Shape;1205;p157"/>
                <p:cNvSpPr/>
                <p:nvPr/>
              </p:nvSpPr>
              <p:spPr>
                <a:xfrm>
                  <a:off x="8427719" y="3460432"/>
                  <a:ext cx="1123950" cy="1123950"/>
                </a:xfrm>
                <a:custGeom>
                  <a:avLst/>
                  <a:gdLst/>
                  <a:ahLst/>
                  <a:cxnLst/>
                  <a:rect l="l" t="t" r="r" b="b"/>
                  <a:pathLst>
                    <a:path w="1123950" h="1123950" extrusionOk="0">
                      <a:moveTo>
                        <a:pt x="1123950" y="0"/>
                      </a:moveTo>
                      <a:lnTo>
                        <a:pt x="1122998" y="58103"/>
                      </a:lnTo>
                      <a:lnTo>
                        <a:pt x="1118235" y="115253"/>
                      </a:lnTo>
                      <a:lnTo>
                        <a:pt x="1111568" y="171450"/>
                      </a:lnTo>
                      <a:lnTo>
                        <a:pt x="1102043" y="226695"/>
                      </a:lnTo>
                      <a:lnTo>
                        <a:pt x="1089660" y="280988"/>
                      </a:lnTo>
                      <a:lnTo>
                        <a:pt x="1074420" y="334328"/>
                      </a:lnTo>
                      <a:lnTo>
                        <a:pt x="1056323" y="386715"/>
                      </a:lnTo>
                      <a:lnTo>
                        <a:pt x="1036320" y="438150"/>
                      </a:lnTo>
                      <a:lnTo>
                        <a:pt x="1013460" y="487680"/>
                      </a:lnTo>
                      <a:lnTo>
                        <a:pt x="988695" y="536258"/>
                      </a:lnTo>
                      <a:lnTo>
                        <a:pt x="962025" y="582930"/>
                      </a:lnTo>
                      <a:lnTo>
                        <a:pt x="932498" y="628650"/>
                      </a:lnTo>
                      <a:lnTo>
                        <a:pt x="901065" y="672465"/>
                      </a:lnTo>
                      <a:lnTo>
                        <a:pt x="867728" y="715328"/>
                      </a:lnTo>
                      <a:lnTo>
                        <a:pt x="832485" y="756285"/>
                      </a:lnTo>
                      <a:lnTo>
                        <a:pt x="795338" y="795338"/>
                      </a:lnTo>
                      <a:lnTo>
                        <a:pt x="756285" y="832485"/>
                      </a:lnTo>
                      <a:lnTo>
                        <a:pt x="715328" y="867728"/>
                      </a:lnTo>
                      <a:lnTo>
                        <a:pt x="672465" y="901065"/>
                      </a:lnTo>
                      <a:lnTo>
                        <a:pt x="628650" y="932498"/>
                      </a:lnTo>
                      <a:lnTo>
                        <a:pt x="582930" y="962025"/>
                      </a:lnTo>
                      <a:lnTo>
                        <a:pt x="536257" y="988695"/>
                      </a:lnTo>
                      <a:lnTo>
                        <a:pt x="487680" y="1013460"/>
                      </a:lnTo>
                      <a:lnTo>
                        <a:pt x="438150" y="1036320"/>
                      </a:lnTo>
                      <a:lnTo>
                        <a:pt x="386715" y="1056323"/>
                      </a:lnTo>
                      <a:lnTo>
                        <a:pt x="334328" y="1074420"/>
                      </a:lnTo>
                      <a:lnTo>
                        <a:pt x="280988" y="1089660"/>
                      </a:lnTo>
                      <a:lnTo>
                        <a:pt x="226695" y="1102043"/>
                      </a:lnTo>
                      <a:lnTo>
                        <a:pt x="171450" y="1111568"/>
                      </a:lnTo>
                      <a:lnTo>
                        <a:pt x="115253" y="1118235"/>
                      </a:lnTo>
                      <a:lnTo>
                        <a:pt x="58103" y="1122998"/>
                      </a:lnTo>
                      <a:lnTo>
                        <a:pt x="0" y="1123950"/>
                      </a:lnTo>
                      <a:lnTo>
                        <a:pt x="0" y="0"/>
                      </a:lnTo>
                      <a:lnTo>
                        <a:pt x="112395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206" name="Google Shape;1206;p157"/>
              <p:cNvGrpSpPr/>
              <p:nvPr/>
            </p:nvGrpSpPr>
            <p:grpSpPr>
              <a:xfrm>
                <a:off x="7302817" y="2335529"/>
                <a:ext cx="2249804" cy="2807018"/>
                <a:chOff x="7302817" y="2335529"/>
                <a:chExt cx="2249804" cy="2807018"/>
              </a:xfrm>
            </p:grpSpPr>
            <p:grpSp>
              <p:nvGrpSpPr>
                <p:cNvPr id="1207" name="Google Shape;1207;p157"/>
                <p:cNvGrpSpPr/>
                <p:nvPr/>
              </p:nvGrpSpPr>
              <p:grpSpPr>
                <a:xfrm>
                  <a:off x="7302817" y="2711767"/>
                  <a:ext cx="2248852" cy="2430780"/>
                  <a:chOff x="7302817" y="2711767"/>
                  <a:chExt cx="2248852" cy="2430780"/>
                </a:xfrm>
              </p:grpSpPr>
              <p:sp>
                <p:nvSpPr>
                  <p:cNvPr id="1208" name="Google Shape;1208;p157"/>
                  <p:cNvSpPr/>
                  <p:nvPr/>
                </p:nvSpPr>
                <p:spPr>
                  <a:xfrm>
                    <a:off x="8427719" y="4369117"/>
                    <a:ext cx="933450" cy="557212"/>
                  </a:xfrm>
                  <a:custGeom>
                    <a:avLst/>
                    <a:gdLst/>
                    <a:ahLst/>
                    <a:cxnLst/>
                    <a:rect l="l" t="t" r="r" b="b"/>
                    <a:pathLst>
                      <a:path w="933450" h="557212" extrusionOk="0">
                        <a:moveTo>
                          <a:pt x="0" y="0"/>
                        </a:moveTo>
                        <a:lnTo>
                          <a:pt x="0" y="557213"/>
                        </a:lnTo>
                        <a:lnTo>
                          <a:pt x="933450" y="557213"/>
                        </a:lnTo>
                        <a:lnTo>
                          <a:pt x="256223" y="0"/>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09" name="Google Shape;1209;p157"/>
                  <p:cNvSpPr/>
                  <p:nvPr/>
                </p:nvSpPr>
                <p:spPr>
                  <a:xfrm>
                    <a:off x="8549640" y="2711767"/>
                    <a:ext cx="140969" cy="140970"/>
                  </a:xfrm>
                  <a:custGeom>
                    <a:avLst/>
                    <a:gdLst/>
                    <a:ahLst/>
                    <a:cxnLst/>
                    <a:rect l="l" t="t" r="r" b="b"/>
                    <a:pathLst>
                      <a:path w="140969" h="140970" extrusionOk="0">
                        <a:moveTo>
                          <a:pt x="140970" y="70485"/>
                        </a:moveTo>
                        <a:cubicBezTo>
                          <a:pt x="140970" y="109413"/>
                          <a:pt x="109413" y="140970"/>
                          <a:pt x="70485" y="140970"/>
                        </a:cubicBezTo>
                        <a:cubicBezTo>
                          <a:pt x="31557" y="140970"/>
                          <a:pt x="0" y="109413"/>
                          <a:pt x="0" y="70485"/>
                        </a:cubicBezTo>
                        <a:cubicBezTo>
                          <a:pt x="0" y="31557"/>
                          <a:pt x="31557" y="0"/>
                          <a:pt x="70485" y="0"/>
                        </a:cubicBezTo>
                        <a:cubicBezTo>
                          <a:pt x="109413" y="0"/>
                          <a:pt x="140970" y="31557"/>
                          <a:pt x="140970" y="70485"/>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10" name="Google Shape;1210;p157"/>
                  <p:cNvSpPr/>
                  <p:nvPr/>
                </p:nvSpPr>
                <p:spPr>
                  <a:xfrm>
                    <a:off x="7302817" y="4927282"/>
                    <a:ext cx="2248852" cy="215265"/>
                  </a:xfrm>
                  <a:custGeom>
                    <a:avLst/>
                    <a:gdLst/>
                    <a:ahLst/>
                    <a:cxnLst/>
                    <a:rect l="l" t="t" r="r" b="b"/>
                    <a:pathLst>
                      <a:path w="2248852" h="215265" extrusionOk="0">
                        <a:moveTo>
                          <a:pt x="2058352" y="0"/>
                        </a:moveTo>
                        <a:lnTo>
                          <a:pt x="151447" y="0"/>
                        </a:lnTo>
                        <a:cubicBezTo>
                          <a:pt x="31432" y="0"/>
                          <a:pt x="0" y="96203"/>
                          <a:pt x="0" y="215265"/>
                        </a:cubicBezTo>
                        <a:lnTo>
                          <a:pt x="2248852" y="215265"/>
                        </a:lnTo>
                        <a:cubicBezTo>
                          <a:pt x="2248852" y="96203"/>
                          <a:pt x="2178368" y="0"/>
                          <a:pt x="2058352" y="0"/>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11" name="Google Shape;1211;p157"/>
                  <p:cNvSpPr/>
                  <p:nvPr/>
                </p:nvSpPr>
                <p:spPr>
                  <a:xfrm>
                    <a:off x="7850505" y="4098607"/>
                    <a:ext cx="578167" cy="126682"/>
                  </a:xfrm>
                  <a:custGeom>
                    <a:avLst/>
                    <a:gdLst/>
                    <a:ahLst/>
                    <a:cxnLst/>
                    <a:rect l="l" t="t" r="r" b="b"/>
                    <a:pathLst>
                      <a:path w="578167" h="126682" extrusionOk="0">
                        <a:moveTo>
                          <a:pt x="0" y="0"/>
                        </a:moveTo>
                        <a:lnTo>
                          <a:pt x="578168" y="0"/>
                        </a:lnTo>
                        <a:lnTo>
                          <a:pt x="578168" y="126682"/>
                        </a:lnTo>
                        <a:lnTo>
                          <a:pt x="0" y="126682"/>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12" name="Google Shape;1212;p157"/>
                  <p:cNvSpPr/>
                  <p:nvPr/>
                </p:nvSpPr>
                <p:spPr>
                  <a:xfrm>
                    <a:off x="8041005" y="4225290"/>
                    <a:ext cx="196215" cy="126682"/>
                  </a:xfrm>
                  <a:custGeom>
                    <a:avLst/>
                    <a:gdLst/>
                    <a:ahLst/>
                    <a:cxnLst/>
                    <a:rect l="l" t="t" r="r" b="b"/>
                    <a:pathLst>
                      <a:path w="196215" h="126682" extrusionOk="0">
                        <a:moveTo>
                          <a:pt x="0" y="0"/>
                        </a:moveTo>
                        <a:lnTo>
                          <a:pt x="196215" y="0"/>
                        </a:lnTo>
                        <a:lnTo>
                          <a:pt x="196215" y="126682"/>
                        </a:lnTo>
                        <a:lnTo>
                          <a:pt x="0" y="126682"/>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213" name="Google Shape;1213;p157"/>
                <p:cNvSpPr/>
                <p:nvPr/>
              </p:nvSpPr>
              <p:spPr>
                <a:xfrm>
                  <a:off x="8427719" y="2335529"/>
                  <a:ext cx="1124902" cy="2248852"/>
                </a:xfrm>
                <a:custGeom>
                  <a:avLst/>
                  <a:gdLst/>
                  <a:ahLst/>
                  <a:cxnLst/>
                  <a:rect l="l" t="t" r="r" b="b"/>
                  <a:pathLst>
                    <a:path w="1124902" h="2248852" extrusionOk="0">
                      <a:moveTo>
                        <a:pt x="639128" y="1124902"/>
                      </a:moveTo>
                      <a:lnTo>
                        <a:pt x="638175" y="1157288"/>
                      </a:lnTo>
                      <a:lnTo>
                        <a:pt x="635318" y="1189673"/>
                      </a:lnTo>
                      <a:lnTo>
                        <a:pt x="631507" y="1222058"/>
                      </a:lnTo>
                      <a:lnTo>
                        <a:pt x="625793" y="1253490"/>
                      </a:lnTo>
                      <a:lnTo>
                        <a:pt x="618173" y="1283970"/>
                      </a:lnTo>
                      <a:lnTo>
                        <a:pt x="610553" y="1314450"/>
                      </a:lnTo>
                      <a:lnTo>
                        <a:pt x="600075" y="1343977"/>
                      </a:lnTo>
                      <a:lnTo>
                        <a:pt x="588645" y="1373505"/>
                      </a:lnTo>
                      <a:lnTo>
                        <a:pt x="575310" y="1401127"/>
                      </a:lnTo>
                      <a:lnTo>
                        <a:pt x="561975" y="1428750"/>
                      </a:lnTo>
                      <a:lnTo>
                        <a:pt x="545782" y="1455420"/>
                      </a:lnTo>
                      <a:lnTo>
                        <a:pt x="529590" y="1481138"/>
                      </a:lnTo>
                      <a:lnTo>
                        <a:pt x="511493" y="1506855"/>
                      </a:lnTo>
                      <a:lnTo>
                        <a:pt x="493395" y="1530668"/>
                      </a:lnTo>
                      <a:lnTo>
                        <a:pt x="472440" y="1553527"/>
                      </a:lnTo>
                      <a:lnTo>
                        <a:pt x="451485" y="1575435"/>
                      </a:lnTo>
                      <a:lnTo>
                        <a:pt x="429578" y="1597343"/>
                      </a:lnTo>
                      <a:lnTo>
                        <a:pt x="406718" y="1617345"/>
                      </a:lnTo>
                      <a:lnTo>
                        <a:pt x="381953" y="1636395"/>
                      </a:lnTo>
                      <a:lnTo>
                        <a:pt x="357188" y="1653540"/>
                      </a:lnTo>
                      <a:lnTo>
                        <a:pt x="331470" y="1670685"/>
                      </a:lnTo>
                      <a:lnTo>
                        <a:pt x="304800" y="1685925"/>
                      </a:lnTo>
                      <a:lnTo>
                        <a:pt x="277178" y="1700213"/>
                      </a:lnTo>
                      <a:lnTo>
                        <a:pt x="248603" y="1712595"/>
                      </a:lnTo>
                      <a:lnTo>
                        <a:pt x="220028" y="1724025"/>
                      </a:lnTo>
                      <a:lnTo>
                        <a:pt x="190500" y="1734502"/>
                      </a:lnTo>
                      <a:lnTo>
                        <a:pt x="160020" y="1743075"/>
                      </a:lnTo>
                      <a:lnTo>
                        <a:pt x="128588" y="1749743"/>
                      </a:lnTo>
                      <a:lnTo>
                        <a:pt x="97155" y="1755458"/>
                      </a:lnTo>
                      <a:lnTo>
                        <a:pt x="65723" y="1759268"/>
                      </a:lnTo>
                      <a:lnTo>
                        <a:pt x="33338" y="1762125"/>
                      </a:lnTo>
                      <a:lnTo>
                        <a:pt x="0" y="1763077"/>
                      </a:lnTo>
                      <a:lnTo>
                        <a:pt x="0" y="2248853"/>
                      </a:lnTo>
                      <a:lnTo>
                        <a:pt x="58103" y="2247900"/>
                      </a:lnTo>
                      <a:lnTo>
                        <a:pt x="115253" y="2243138"/>
                      </a:lnTo>
                      <a:lnTo>
                        <a:pt x="171450" y="2236470"/>
                      </a:lnTo>
                      <a:lnTo>
                        <a:pt x="226695" y="2225993"/>
                      </a:lnTo>
                      <a:lnTo>
                        <a:pt x="281940" y="2213610"/>
                      </a:lnTo>
                      <a:lnTo>
                        <a:pt x="334328" y="2198370"/>
                      </a:lnTo>
                      <a:lnTo>
                        <a:pt x="386715" y="2181225"/>
                      </a:lnTo>
                      <a:lnTo>
                        <a:pt x="438150" y="2161223"/>
                      </a:lnTo>
                      <a:lnTo>
                        <a:pt x="487680" y="2138363"/>
                      </a:lnTo>
                      <a:lnTo>
                        <a:pt x="536257" y="2113598"/>
                      </a:lnTo>
                      <a:lnTo>
                        <a:pt x="583882" y="2085975"/>
                      </a:lnTo>
                      <a:lnTo>
                        <a:pt x="628650" y="2057400"/>
                      </a:lnTo>
                      <a:lnTo>
                        <a:pt x="673418" y="2025968"/>
                      </a:lnTo>
                      <a:lnTo>
                        <a:pt x="715328" y="1992630"/>
                      </a:lnTo>
                      <a:lnTo>
                        <a:pt x="756285" y="1957388"/>
                      </a:lnTo>
                      <a:lnTo>
                        <a:pt x="795338" y="1919288"/>
                      </a:lnTo>
                      <a:lnTo>
                        <a:pt x="832485" y="1880235"/>
                      </a:lnTo>
                      <a:lnTo>
                        <a:pt x="867728" y="1839277"/>
                      </a:lnTo>
                      <a:lnTo>
                        <a:pt x="901065" y="1797368"/>
                      </a:lnTo>
                      <a:lnTo>
                        <a:pt x="932498" y="1753552"/>
                      </a:lnTo>
                      <a:lnTo>
                        <a:pt x="962025" y="1707833"/>
                      </a:lnTo>
                      <a:lnTo>
                        <a:pt x="988695" y="1661160"/>
                      </a:lnTo>
                      <a:lnTo>
                        <a:pt x="1014413" y="1611630"/>
                      </a:lnTo>
                      <a:lnTo>
                        <a:pt x="1036320" y="1562100"/>
                      </a:lnTo>
                      <a:lnTo>
                        <a:pt x="1056323" y="1511618"/>
                      </a:lnTo>
                      <a:lnTo>
                        <a:pt x="1074420" y="1458277"/>
                      </a:lnTo>
                      <a:lnTo>
                        <a:pt x="1089660" y="1405890"/>
                      </a:lnTo>
                      <a:lnTo>
                        <a:pt x="1102043" y="1350645"/>
                      </a:lnTo>
                      <a:lnTo>
                        <a:pt x="1111568" y="1295400"/>
                      </a:lnTo>
                      <a:lnTo>
                        <a:pt x="1119188" y="1239202"/>
                      </a:lnTo>
                      <a:lnTo>
                        <a:pt x="1123950" y="1182052"/>
                      </a:lnTo>
                      <a:lnTo>
                        <a:pt x="1124903" y="1124902"/>
                      </a:lnTo>
                      <a:lnTo>
                        <a:pt x="1124903" y="1124902"/>
                      </a:lnTo>
                      <a:lnTo>
                        <a:pt x="1123950" y="1066800"/>
                      </a:lnTo>
                      <a:lnTo>
                        <a:pt x="1119188" y="1009650"/>
                      </a:lnTo>
                      <a:lnTo>
                        <a:pt x="1111568" y="953453"/>
                      </a:lnTo>
                      <a:lnTo>
                        <a:pt x="1102043" y="898208"/>
                      </a:lnTo>
                      <a:lnTo>
                        <a:pt x="1089660" y="843915"/>
                      </a:lnTo>
                      <a:lnTo>
                        <a:pt x="1074420" y="790575"/>
                      </a:lnTo>
                      <a:lnTo>
                        <a:pt x="1056323" y="738188"/>
                      </a:lnTo>
                      <a:lnTo>
                        <a:pt x="1036320" y="686753"/>
                      </a:lnTo>
                      <a:lnTo>
                        <a:pt x="1014413" y="637223"/>
                      </a:lnTo>
                      <a:lnTo>
                        <a:pt x="988695" y="588645"/>
                      </a:lnTo>
                      <a:lnTo>
                        <a:pt x="962025" y="541020"/>
                      </a:lnTo>
                      <a:lnTo>
                        <a:pt x="932498" y="496253"/>
                      </a:lnTo>
                      <a:lnTo>
                        <a:pt x="901065" y="451485"/>
                      </a:lnTo>
                      <a:lnTo>
                        <a:pt x="867728" y="409575"/>
                      </a:lnTo>
                      <a:lnTo>
                        <a:pt x="832485" y="368617"/>
                      </a:lnTo>
                      <a:lnTo>
                        <a:pt x="795338" y="329565"/>
                      </a:lnTo>
                      <a:lnTo>
                        <a:pt x="756285" y="292417"/>
                      </a:lnTo>
                      <a:lnTo>
                        <a:pt x="715328" y="256223"/>
                      </a:lnTo>
                      <a:lnTo>
                        <a:pt x="673418" y="223838"/>
                      </a:lnTo>
                      <a:lnTo>
                        <a:pt x="628650" y="191453"/>
                      </a:lnTo>
                      <a:lnTo>
                        <a:pt x="583882" y="162878"/>
                      </a:lnTo>
                      <a:lnTo>
                        <a:pt x="536257" y="136208"/>
                      </a:lnTo>
                      <a:lnTo>
                        <a:pt x="487680" y="110490"/>
                      </a:lnTo>
                      <a:lnTo>
                        <a:pt x="438150" y="88583"/>
                      </a:lnTo>
                      <a:lnTo>
                        <a:pt x="386715" y="68580"/>
                      </a:lnTo>
                      <a:lnTo>
                        <a:pt x="334328" y="50483"/>
                      </a:lnTo>
                      <a:lnTo>
                        <a:pt x="281940" y="35242"/>
                      </a:lnTo>
                      <a:lnTo>
                        <a:pt x="226695" y="22860"/>
                      </a:lnTo>
                      <a:lnTo>
                        <a:pt x="171450" y="12383"/>
                      </a:lnTo>
                      <a:lnTo>
                        <a:pt x="115253" y="5715"/>
                      </a:lnTo>
                      <a:lnTo>
                        <a:pt x="58103" y="953"/>
                      </a:lnTo>
                      <a:lnTo>
                        <a:pt x="0" y="0"/>
                      </a:lnTo>
                      <a:lnTo>
                        <a:pt x="0" y="485775"/>
                      </a:lnTo>
                      <a:lnTo>
                        <a:pt x="33338" y="486728"/>
                      </a:lnTo>
                      <a:lnTo>
                        <a:pt x="65723" y="489585"/>
                      </a:lnTo>
                      <a:lnTo>
                        <a:pt x="97155" y="493395"/>
                      </a:lnTo>
                      <a:lnTo>
                        <a:pt x="128588" y="499110"/>
                      </a:lnTo>
                      <a:lnTo>
                        <a:pt x="160020" y="506730"/>
                      </a:lnTo>
                      <a:lnTo>
                        <a:pt x="190500" y="514350"/>
                      </a:lnTo>
                      <a:lnTo>
                        <a:pt x="220028" y="524828"/>
                      </a:lnTo>
                      <a:lnTo>
                        <a:pt x="248603" y="536258"/>
                      </a:lnTo>
                      <a:lnTo>
                        <a:pt x="277178" y="548640"/>
                      </a:lnTo>
                      <a:lnTo>
                        <a:pt x="304800" y="562928"/>
                      </a:lnTo>
                      <a:lnTo>
                        <a:pt x="331470" y="578168"/>
                      </a:lnTo>
                      <a:lnTo>
                        <a:pt x="357188" y="595313"/>
                      </a:lnTo>
                      <a:lnTo>
                        <a:pt x="381953" y="612458"/>
                      </a:lnTo>
                      <a:lnTo>
                        <a:pt x="406718" y="631508"/>
                      </a:lnTo>
                      <a:lnTo>
                        <a:pt x="429578" y="652463"/>
                      </a:lnTo>
                      <a:lnTo>
                        <a:pt x="451485" y="673418"/>
                      </a:lnTo>
                      <a:lnTo>
                        <a:pt x="472440" y="695325"/>
                      </a:lnTo>
                      <a:lnTo>
                        <a:pt x="493395" y="718185"/>
                      </a:lnTo>
                      <a:lnTo>
                        <a:pt x="511493" y="741998"/>
                      </a:lnTo>
                      <a:lnTo>
                        <a:pt x="529590" y="767715"/>
                      </a:lnTo>
                      <a:lnTo>
                        <a:pt x="545782" y="793433"/>
                      </a:lnTo>
                      <a:lnTo>
                        <a:pt x="561975" y="820103"/>
                      </a:lnTo>
                      <a:lnTo>
                        <a:pt x="575310" y="847725"/>
                      </a:lnTo>
                      <a:lnTo>
                        <a:pt x="588645" y="876300"/>
                      </a:lnTo>
                      <a:lnTo>
                        <a:pt x="600075" y="904875"/>
                      </a:lnTo>
                      <a:lnTo>
                        <a:pt x="610553" y="934403"/>
                      </a:lnTo>
                      <a:lnTo>
                        <a:pt x="618173" y="964883"/>
                      </a:lnTo>
                      <a:lnTo>
                        <a:pt x="625793" y="996315"/>
                      </a:lnTo>
                      <a:lnTo>
                        <a:pt x="631507" y="1026795"/>
                      </a:lnTo>
                      <a:lnTo>
                        <a:pt x="635318" y="1059180"/>
                      </a:lnTo>
                      <a:lnTo>
                        <a:pt x="638175" y="1091565"/>
                      </a:lnTo>
                      <a:lnTo>
                        <a:pt x="639128" y="1124902"/>
                      </a:lnTo>
                    </a:path>
                  </a:pathLst>
                </a:custGeom>
                <a:solidFill>
                  <a:srgbClr val="E2758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214" name="Google Shape;1214;p157"/>
              <p:cNvGrpSpPr/>
              <p:nvPr/>
            </p:nvGrpSpPr>
            <p:grpSpPr>
              <a:xfrm>
                <a:off x="8138160" y="2335530"/>
                <a:ext cx="578167" cy="1209674"/>
                <a:chOff x="8138160" y="2335530"/>
                <a:chExt cx="578167" cy="1209674"/>
              </a:xfrm>
            </p:grpSpPr>
            <p:sp>
              <p:nvSpPr>
                <p:cNvPr id="1215" name="Google Shape;1215;p157"/>
                <p:cNvSpPr/>
                <p:nvPr/>
              </p:nvSpPr>
              <p:spPr>
                <a:xfrm>
                  <a:off x="8214360" y="2335530"/>
                  <a:ext cx="425767" cy="716279"/>
                </a:xfrm>
                <a:custGeom>
                  <a:avLst/>
                  <a:gdLst/>
                  <a:ahLst/>
                  <a:cxnLst/>
                  <a:rect l="l" t="t" r="r" b="b"/>
                  <a:pathLst>
                    <a:path w="425767" h="716279" extrusionOk="0">
                      <a:moveTo>
                        <a:pt x="0" y="0"/>
                      </a:moveTo>
                      <a:lnTo>
                        <a:pt x="425768" y="0"/>
                      </a:lnTo>
                      <a:lnTo>
                        <a:pt x="425768" y="716280"/>
                      </a:lnTo>
                      <a:lnTo>
                        <a:pt x="0" y="716280"/>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16" name="Google Shape;1216;p157"/>
                <p:cNvSpPr/>
                <p:nvPr/>
              </p:nvSpPr>
              <p:spPr>
                <a:xfrm>
                  <a:off x="8287702" y="3051810"/>
                  <a:ext cx="279082" cy="493394"/>
                </a:xfrm>
                <a:custGeom>
                  <a:avLst/>
                  <a:gdLst/>
                  <a:ahLst/>
                  <a:cxnLst/>
                  <a:rect l="l" t="t" r="r" b="b"/>
                  <a:pathLst>
                    <a:path w="279082" h="493394" extrusionOk="0">
                      <a:moveTo>
                        <a:pt x="0" y="0"/>
                      </a:moveTo>
                      <a:lnTo>
                        <a:pt x="279082" y="0"/>
                      </a:lnTo>
                      <a:lnTo>
                        <a:pt x="279082" y="493395"/>
                      </a:lnTo>
                      <a:lnTo>
                        <a:pt x="0" y="493395"/>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17" name="Google Shape;1217;p157"/>
                <p:cNvSpPr/>
                <p:nvPr/>
              </p:nvSpPr>
              <p:spPr>
                <a:xfrm>
                  <a:off x="8138160" y="3180397"/>
                  <a:ext cx="578167" cy="105727"/>
                </a:xfrm>
                <a:custGeom>
                  <a:avLst/>
                  <a:gdLst/>
                  <a:ahLst/>
                  <a:cxnLst/>
                  <a:rect l="l" t="t" r="r" b="b"/>
                  <a:pathLst>
                    <a:path w="578167" h="105727" extrusionOk="0">
                      <a:moveTo>
                        <a:pt x="0" y="0"/>
                      </a:moveTo>
                      <a:lnTo>
                        <a:pt x="578168" y="0"/>
                      </a:lnTo>
                      <a:lnTo>
                        <a:pt x="578168" y="105728"/>
                      </a:lnTo>
                      <a:lnTo>
                        <a:pt x="0" y="105728"/>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218" name="Google Shape;1218;p157"/>
              <p:cNvSpPr/>
              <p:nvPr/>
            </p:nvSpPr>
            <p:spPr>
              <a:xfrm>
                <a:off x="7300912" y="5141594"/>
                <a:ext cx="3367087" cy="859155"/>
              </a:xfrm>
              <a:custGeom>
                <a:avLst/>
                <a:gdLst/>
                <a:ahLst/>
                <a:cxnLst/>
                <a:rect l="l" t="t" r="r" b="b"/>
                <a:pathLst>
                  <a:path w="3367087" h="859155" extrusionOk="0">
                    <a:moveTo>
                      <a:pt x="0" y="0"/>
                    </a:moveTo>
                    <a:lnTo>
                      <a:pt x="3367088" y="0"/>
                    </a:lnTo>
                    <a:lnTo>
                      <a:pt x="3367088" y="859155"/>
                    </a:lnTo>
                    <a:lnTo>
                      <a:pt x="0" y="859155"/>
                    </a:lnTo>
                    <a:lnTo>
                      <a:pt x="0" y="0"/>
                    </a:lnTo>
                    <a:close/>
                  </a:path>
                </a:pathLst>
              </a:custGeom>
              <a:solidFill>
                <a:srgbClr val="4D4D4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19" name="Google Shape;1219;p157"/>
              <p:cNvSpPr/>
              <p:nvPr/>
            </p:nvSpPr>
            <p:spPr>
              <a:xfrm>
                <a:off x="8330564" y="3726180"/>
                <a:ext cx="192405" cy="191452"/>
              </a:xfrm>
              <a:custGeom>
                <a:avLst/>
                <a:gdLst/>
                <a:ahLst/>
                <a:cxnLst/>
                <a:rect l="l" t="t" r="r" b="b"/>
                <a:pathLst>
                  <a:path w="192405" h="191452" extrusionOk="0">
                    <a:moveTo>
                      <a:pt x="0" y="95250"/>
                    </a:moveTo>
                    <a:lnTo>
                      <a:pt x="61913" y="130492"/>
                    </a:lnTo>
                    <a:lnTo>
                      <a:pt x="96203" y="191452"/>
                    </a:lnTo>
                    <a:lnTo>
                      <a:pt x="131445" y="130492"/>
                    </a:lnTo>
                    <a:lnTo>
                      <a:pt x="192405" y="95250"/>
                    </a:lnTo>
                    <a:lnTo>
                      <a:pt x="131445" y="60960"/>
                    </a:lnTo>
                    <a:lnTo>
                      <a:pt x="96203" y="0"/>
                    </a:lnTo>
                    <a:lnTo>
                      <a:pt x="61913" y="60960"/>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220" name="Google Shape;1220;p157"/>
              <p:cNvGrpSpPr/>
              <p:nvPr/>
            </p:nvGrpSpPr>
            <p:grpSpPr>
              <a:xfrm>
                <a:off x="9551669" y="857250"/>
                <a:ext cx="1127760" cy="5143499"/>
                <a:chOff x="9551669" y="857250"/>
                <a:chExt cx="1127760" cy="5143499"/>
              </a:xfrm>
            </p:grpSpPr>
            <p:sp>
              <p:nvSpPr>
                <p:cNvPr id="1221" name="Google Shape;1221;p157"/>
                <p:cNvSpPr/>
                <p:nvPr/>
              </p:nvSpPr>
              <p:spPr>
                <a:xfrm>
                  <a:off x="9552622" y="857250"/>
                  <a:ext cx="1124902" cy="1478279"/>
                </a:xfrm>
                <a:custGeom>
                  <a:avLst/>
                  <a:gdLst/>
                  <a:ahLst/>
                  <a:cxnLst/>
                  <a:rect l="l" t="t" r="r" b="b"/>
                  <a:pathLst>
                    <a:path w="1124902" h="1478279" extrusionOk="0">
                      <a:moveTo>
                        <a:pt x="0" y="0"/>
                      </a:moveTo>
                      <a:lnTo>
                        <a:pt x="1124902" y="0"/>
                      </a:lnTo>
                      <a:lnTo>
                        <a:pt x="1124902" y="1478280"/>
                      </a:lnTo>
                      <a:lnTo>
                        <a:pt x="0" y="1478280"/>
                      </a:lnTo>
                      <a:lnTo>
                        <a:pt x="0" y="0"/>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22" name="Google Shape;1222;p157"/>
                <p:cNvSpPr/>
                <p:nvPr/>
              </p:nvSpPr>
              <p:spPr>
                <a:xfrm>
                  <a:off x="9552622" y="1211580"/>
                  <a:ext cx="1124902" cy="1123949"/>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23" name="Google Shape;1223;p157"/>
                <p:cNvSpPr/>
                <p:nvPr/>
              </p:nvSpPr>
              <p:spPr>
                <a:xfrm>
                  <a:off x="9552622" y="2335529"/>
                  <a:ext cx="1124902" cy="1124902"/>
                </a:xfrm>
                <a:custGeom>
                  <a:avLst/>
                  <a:gdLst/>
                  <a:ahLst/>
                  <a:cxnLst/>
                  <a:rect l="l" t="t" r="r" b="b"/>
                  <a:pathLst>
                    <a:path w="1124902" h="1124902" extrusionOk="0">
                      <a:moveTo>
                        <a:pt x="1124902" y="0"/>
                      </a:moveTo>
                      <a:lnTo>
                        <a:pt x="1124902" y="1124902"/>
                      </a:lnTo>
                      <a:lnTo>
                        <a:pt x="1066800" y="1122998"/>
                      </a:lnTo>
                      <a:lnTo>
                        <a:pt x="1009650" y="1119188"/>
                      </a:lnTo>
                      <a:lnTo>
                        <a:pt x="953452" y="1112520"/>
                      </a:lnTo>
                      <a:lnTo>
                        <a:pt x="898207" y="1102043"/>
                      </a:lnTo>
                      <a:lnTo>
                        <a:pt x="843915" y="1089660"/>
                      </a:lnTo>
                      <a:lnTo>
                        <a:pt x="790575" y="1074420"/>
                      </a:lnTo>
                      <a:lnTo>
                        <a:pt x="738188" y="1056323"/>
                      </a:lnTo>
                      <a:lnTo>
                        <a:pt x="686752" y="1036320"/>
                      </a:lnTo>
                      <a:lnTo>
                        <a:pt x="637222" y="1013460"/>
                      </a:lnTo>
                      <a:lnTo>
                        <a:pt x="588645" y="988695"/>
                      </a:lnTo>
                      <a:lnTo>
                        <a:pt x="541972" y="962025"/>
                      </a:lnTo>
                      <a:lnTo>
                        <a:pt x="496252" y="932498"/>
                      </a:lnTo>
                      <a:lnTo>
                        <a:pt x="452438" y="901065"/>
                      </a:lnTo>
                      <a:lnTo>
                        <a:pt x="409575" y="867728"/>
                      </a:lnTo>
                      <a:lnTo>
                        <a:pt x="368617" y="832485"/>
                      </a:lnTo>
                      <a:lnTo>
                        <a:pt x="329565" y="795338"/>
                      </a:lnTo>
                      <a:lnTo>
                        <a:pt x="292417" y="756285"/>
                      </a:lnTo>
                      <a:lnTo>
                        <a:pt x="257175" y="715328"/>
                      </a:lnTo>
                      <a:lnTo>
                        <a:pt x="223838" y="672465"/>
                      </a:lnTo>
                      <a:lnTo>
                        <a:pt x="192405" y="628650"/>
                      </a:lnTo>
                      <a:lnTo>
                        <a:pt x="162877" y="582930"/>
                      </a:lnTo>
                      <a:lnTo>
                        <a:pt x="136207" y="536258"/>
                      </a:lnTo>
                      <a:lnTo>
                        <a:pt x="111442" y="487680"/>
                      </a:lnTo>
                      <a:lnTo>
                        <a:pt x="88582" y="438150"/>
                      </a:lnTo>
                      <a:lnTo>
                        <a:pt x="68580" y="386715"/>
                      </a:lnTo>
                      <a:lnTo>
                        <a:pt x="50482" y="334328"/>
                      </a:lnTo>
                      <a:lnTo>
                        <a:pt x="35242" y="280988"/>
                      </a:lnTo>
                      <a:lnTo>
                        <a:pt x="22860" y="226695"/>
                      </a:lnTo>
                      <a:lnTo>
                        <a:pt x="12382" y="171450"/>
                      </a:lnTo>
                      <a:lnTo>
                        <a:pt x="5715" y="115253"/>
                      </a:lnTo>
                      <a:lnTo>
                        <a:pt x="1905" y="58103"/>
                      </a:lnTo>
                      <a:lnTo>
                        <a:pt x="0" y="0"/>
                      </a:lnTo>
                      <a:lnTo>
                        <a:pt x="1124902"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24" name="Google Shape;1224;p157"/>
                <p:cNvSpPr/>
                <p:nvPr/>
              </p:nvSpPr>
              <p:spPr>
                <a:xfrm>
                  <a:off x="10191750" y="2335529"/>
                  <a:ext cx="485775" cy="485775"/>
                </a:xfrm>
                <a:custGeom>
                  <a:avLst/>
                  <a:gdLst/>
                  <a:ahLst/>
                  <a:cxnLst/>
                  <a:rect l="l" t="t" r="r" b="b"/>
                  <a:pathLst>
                    <a:path w="485775" h="485775" extrusionOk="0">
                      <a:moveTo>
                        <a:pt x="485775" y="0"/>
                      </a:moveTo>
                      <a:lnTo>
                        <a:pt x="485775" y="485775"/>
                      </a:lnTo>
                      <a:lnTo>
                        <a:pt x="461010" y="484823"/>
                      </a:lnTo>
                      <a:lnTo>
                        <a:pt x="436245" y="482917"/>
                      </a:lnTo>
                      <a:lnTo>
                        <a:pt x="411480" y="480060"/>
                      </a:lnTo>
                      <a:lnTo>
                        <a:pt x="387668" y="475298"/>
                      </a:lnTo>
                      <a:lnTo>
                        <a:pt x="363855" y="469583"/>
                      </a:lnTo>
                      <a:lnTo>
                        <a:pt x="340995" y="462915"/>
                      </a:lnTo>
                      <a:lnTo>
                        <a:pt x="318135" y="455295"/>
                      </a:lnTo>
                      <a:lnTo>
                        <a:pt x="296227" y="446723"/>
                      </a:lnTo>
                      <a:lnTo>
                        <a:pt x="274320" y="437198"/>
                      </a:lnTo>
                      <a:lnTo>
                        <a:pt x="253365" y="426720"/>
                      </a:lnTo>
                      <a:lnTo>
                        <a:pt x="233363" y="415290"/>
                      </a:lnTo>
                      <a:lnTo>
                        <a:pt x="213360" y="402908"/>
                      </a:lnTo>
                      <a:lnTo>
                        <a:pt x="194310" y="389573"/>
                      </a:lnTo>
                      <a:lnTo>
                        <a:pt x="176213" y="375285"/>
                      </a:lnTo>
                      <a:lnTo>
                        <a:pt x="159068" y="360045"/>
                      </a:lnTo>
                      <a:lnTo>
                        <a:pt x="141923" y="343853"/>
                      </a:lnTo>
                      <a:lnTo>
                        <a:pt x="125730" y="326708"/>
                      </a:lnTo>
                      <a:lnTo>
                        <a:pt x="110490" y="309563"/>
                      </a:lnTo>
                      <a:lnTo>
                        <a:pt x="96202" y="291465"/>
                      </a:lnTo>
                      <a:lnTo>
                        <a:pt x="82868" y="272415"/>
                      </a:lnTo>
                      <a:lnTo>
                        <a:pt x="70485" y="252413"/>
                      </a:lnTo>
                      <a:lnTo>
                        <a:pt x="59055" y="232410"/>
                      </a:lnTo>
                      <a:lnTo>
                        <a:pt x="48577" y="211455"/>
                      </a:lnTo>
                      <a:lnTo>
                        <a:pt x="39052" y="189548"/>
                      </a:lnTo>
                      <a:lnTo>
                        <a:pt x="30480" y="167640"/>
                      </a:lnTo>
                      <a:lnTo>
                        <a:pt x="22860" y="144780"/>
                      </a:lnTo>
                      <a:lnTo>
                        <a:pt x="16193" y="121920"/>
                      </a:lnTo>
                      <a:lnTo>
                        <a:pt x="10477" y="98108"/>
                      </a:lnTo>
                      <a:lnTo>
                        <a:pt x="5715" y="74295"/>
                      </a:lnTo>
                      <a:lnTo>
                        <a:pt x="2857" y="49530"/>
                      </a:lnTo>
                      <a:lnTo>
                        <a:pt x="952" y="24765"/>
                      </a:lnTo>
                      <a:lnTo>
                        <a:pt x="0" y="0"/>
                      </a:lnTo>
                      <a:lnTo>
                        <a:pt x="485775" y="0"/>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25" name="Google Shape;1225;p157"/>
                <p:cNvSpPr/>
                <p:nvPr/>
              </p:nvSpPr>
              <p:spPr>
                <a:xfrm>
                  <a:off x="9551669" y="4875847"/>
                  <a:ext cx="1125855" cy="1124902"/>
                </a:xfrm>
                <a:custGeom>
                  <a:avLst/>
                  <a:gdLst/>
                  <a:ahLst/>
                  <a:cxnLst/>
                  <a:rect l="l" t="t" r="r" b="b"/>
                  <a:pathLst>
                    <a:path w="1125855" h="1124902" extrusionOk="0">
                      <a:moveTo>
                        <a:pt x="1125855" y="1124903"/>
                      </a:moveTo>
                      <a:lnTo>
                        <a:pt x="0" y="1124903"/>
                      </a:lnTo>
                      <a:lnTo>
                        <a:pt x="1905" y="1066800"/>
                      </a:lnTo>
                      <a:lnTo>
                        <a:pt x="5715" y="1009650"/>
                      </a:lnTo>
                      <a:lnTo>
                        <a:pt x="12382" y="953453"/>
                      </a:lnTo>
                      <a:lnTo>
                        <a:pt x="22860" y="898208"/>
                      </a:lnTo>
                      <a:lnTo>
                        <a:pt x="35243" y="843915"/>
                      </a:lnTo>
                      <a:lnTo>
                        <a:pt x="50482" y="790575"/>
                      </a:lnTo>
                      <a:lnTo>
                        <a:pt x="68580" y="738188"/>
                      </a:lnTo>
                      <a:lnTo>
                        <a:pt x="88582" y="686753"/>
                      </a:lnTo>
                      <a:lnTo>
                        <a:pt x="111443" y="637222"/>
                      </a:lnTo>
                      <a:lnTo>
                        <a:pt x="136207" y="588645"/>
                      </a:lnTo>
                      <a:lnTo>
                        <a:pt x="162878" y="541972"/>
                      </a:lnTo>
                      <a:lnTo>
                        <a:pt x="192405" y="496253"/>
                      </a:lnTo>
                      <a:lnTo>
                        <a:pt x="223838" y="452438"/>
                      </a:lnTo>
                      <a:lnTo>
                        <a:pt x="257175" y="409575"/>
                      </a:lnTo>
                      <a:lnTo>
                        <a:pt x="292418" y="368618"/>
                      </a:lnTo>
                      <a:lnTo>
                        <a:pt x="329565" y="329565"/>
                      </a:lnTo>
                      <a:lnTo>
                        <a:pt x="368618" y="292418"/>
                      </a:lnTo>
                      <a:lnTo>
                        <a:pt x="409575" y="257175"/>
                      </a:lnTo>
                      <a:lnTo>
                        <a:pt x="452438" y="223838"/>
                      </a:lnTo>
                      <a:lnTo>
                        <a:pt x="496253" y="192405"/>
                      </a:lnTo>
                      <a:lnTo>
                        <a:pt x="541973" y="162878"/>
                      </a:lnTo>
                      <a:lnTo>
                        <a:pt x="588645" y="136208"/>
                      </a:lnTo>
                      <a:lnTo>
                        <a:pt x="637223" y="111443"/>
                      </a:lnTo>
                      <a:lnTo>
                        <a:pt x="686753" y="88583"/>
                      </a:lnTo>
                      <a:lnTo>
                        <a:pt x="738188" y="68580"/>
                      </a:lnTo>
                      <a:lnTo>
                        <a:pt x="790575" y="50483"/>
                      </a:lnTo>
                      <a:lnTo>
                        <a:pt x="843915" y="35243"/>
                      </a:lnTo>
                      <a:lnTo>
                        <a:pt x="898207" y="22860"/>
                      </a:lnTo>
                      <a:lnTo>
                        <a:pt x="953453" y="12383"/>
                      </a:lnTo>
                      <a:lnTo>
                        <a:pt x="1009650" y="5715"/>
                      </a:lnTo>
                      <a:lnTo>
                        <a:pt x="1066800" y="1905"/>
                      </a:lnTo>
                      <a:lnTo>
                        <a:pt x="1124903" y="0"/>
                      </a:lnTo>
                      <a:lnTo>
                        <a:pt x="1125855" y="1124903"/>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26" name="Google Shape;1226;p157"/>
                <p:cNvSpPr/>
                <p:nvPr/>
              </p:nvSpPr>
              <p:spPr>
                <a:xfrm>
                  <a:off x="10038397" y="5361622"/>
                  <a:ext cx="641032" cy="639127"/>
                </a:xfrm>
                <a:custGeom>
                  <a:avLst/>
                  <a:gdLst/>
                  <a:ahLst/>
                  <a:cxnLst/>
                  <a:rect l="l" t="t" r="r" b="b"/>
                  <a:pathLst>
                    <a:path w="641032" h="639127" extrusionOk="0">
                      <a:moveTo>
                        <a:pt x="639127" y="639128"/>
                      </a:moveTo>
                      <a:lnTo>
                        <a:pt x="0" y="639128"/>
                      </a:lnTo>
                      <a:lnTo>
                        <a:pt x="952" y="605790"/>
                      </a:lnTo>
                      <a:lnTo>
                        <a:pt x="3810" y="573405"/>
                      </a:lnTo>
                      <a:lnTo>
                        <a:pt x="7620" y="541020"/>
                      </a:lnTo>
                      <a:lnTo>
                        <a:pt x="13335" y="509588"/>
                      </a:lnTo>
                      <a:lnTo>
                        <a:pt x="20955" y="479108"/>
                      </a:lnTo>
                      <a:lnTo>
                        <a:pt x="29527" y="448628"/>
                      </a:lnTo>
                      <a:lnTo>
                        <a:pt x="40005" y="419100"/>
                      </a:lnTo>
                      <a:lnTo>
                        <a:pt x="51435" y="389572"/>
                      </a:lnTo>
                      <a:lnTo>
                        <a:pt x="63817" y="360997"/>
                      </a:lnTo>
                      <a:lnTo>
                        <a:pt x="78105" y="333375"/>
                      </a:lnTo>
                      <a:lnTo>
                        <a:pt x="93345" y="306705"/>
                      </a:lnTo>
                      <a:lnTo>
                        <a:pt x="109538" y="280988"/>
                      </a:lnTo>
                      <a:lnTo>
                        <a:pt x="127635" y="256222"/>
                      </a:lnTo>
                      <a:lnTo>
                        <a:pt x="146685" y="232410"/>
                      </a:lnTo>
                      <a:lnTo>
                        <a:pt x="166688" y="209550"/>
                      </a:lnTo>
                      <a:lnTo>
                        <a:pt x="187642" y="186690"/>
                      </a:lnTo>
                      <a:lnTo>
                        <a:pt x="210502" y="165735"/>
                      </a:lnTo>
                      <a:lnTo>
                        <a:pt x="233363" y="145733"/>
                      </a:lnTo>
                      <a:lnTo>
                        <a:pt x="257175" y="126683"/>
                      </a:lnTo>
                      <a:lnTo>
                        <a:pt x="281940" y="109538"/>
                      </a:lnTo>
                      <a:lnTo>
                        <a:pt x="307657" y="93345"/>
                      </a:lnTo>
                      <a:lnTo>
                        <a:pt x="334327" y="78105"/>
                      </a:lnTo>
                      <a:lnTo>
                        <a:pt x="361950" y="63818"/>
                      </a:lnTo>
                      <a:lnTo>
                        <a:pt x="390525" y="51435"/>
                      </a:lnTo>
                      <a:lnTo>
                        <a:pt x="420052" y="40005"/>
                      </a:lnTo>
                      <a:lnTo>
                        <a:pt x="449580" y="29528"/>
                      </a:lnTo>
                      <a:lnTo>
                        <a:pt x="480060" y="20955"/>
                      </a:lnTo>
                      <a:lnTo>
                        <a:pt x="511492" y="13335"/>
                      </a:lnTo>
                      <a:lnTo>
                        <a:pt x="542925" y="7620"/>
                      </a:lnTo>
                      <a:lnTo>
                        <a:pt x="575310" y="3810"/>
                      </a:lnTo>
                      <a:lnTo>
                        <a:pt x="607695" y="953"/>
                      </a:lnTo>
                      <a:lnTo>
                        <a:pt x="641032" y="0"/>
                      </a:lnTo>
                      <a:lnTo>
                        <a:pt x="641032" y="639128"/>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227" name="Google Shape;1227;p157"/>
              <p:cNvSpPr/>
              <p:nvPr/>
            </p:nvSpPr>
            <p:spPr>
              <a:xfrm>
                <a:off x="6177915" y="3460432"/>
                <a:ext cx="1123949" cy="1123950"/>
              </a:xfrm>
              <a:custGeom>
                <a:avLst/>
                <a:gdLst/>
                <a:ahLst/>
                <a:cxnLst/>
                <a:rect l="l" t="t" r="r" b="b"/>
                <a:pathLst>
                  <a:path w="1123949" h="1123950" extrusionOk="0">
                    <a:moveTo>
                      <a:pt x="1066800" y="953"/>
                    </a:moveTo>
                    <a:lnTo>
                      <a:pt x="1009650" y="5715"/>
                    </a:lnTo>
                    <a:lnTo>
                      <a:pt x="953453" y="12383"/>
                    </a:lnTo>
                    <a:lnTo>
                      <a:pt x="897255" y="22860"/>
                    </a:lnTo>
                    <a:lnTo>
                      <a:pt x="842962" y="35243"/>
                    </a:lnTo>
                    <a:lnTo>
                      <a:pt x="789622" y="50483"/>
                    </a:lnTo>
                    <a:lnTo>
                      <a:pt x="738187" y="68580"/>
                    </a:lnTo>
                    <a:lnTo>
                      <a:pt x="686753" y="87630"/>
                    </a:lnTo>
                    <a:lnTo>
                      <a:pt x="637222" y="110490"/>
                    </a:lnTo>
                    <a:lnTo>
                      <a:pt x="588645" y="135255"/>
                    </a:lnTo>
                    <a:lnTo>
                      <a:pt x="541020" y="162878"/>
                    </a:lnTo>
                    <a:lnTo>
                      <a:pt x="495300" y="191453"/>
                    </a:lnTo>
                    <a:lnTo>
                      <a:pt x="451485" y="222885"/>
                    </a:lnTo>
                    <a:lnTo>
                      <a:pt x="409575" y="256223"/>
                    </a:lnTo>
                    <a:lnTo>
                      <a:pt x="368617" y="291465"/>
                    </a:lnTo>
                    <a:lnTo>
                      <a:pt x="329565" y="329565"/>
                    </a:lnTo>
                    <a:lnTo>
                      <a:pt x="292417" y="368618"/>
                    </a:lnTo>
                    <a:lnTo>
                      <a:pt x="256222" y="408623"/>
                    </a:lnTo>
                    <a:lnTo>
                      <a:pt x="222885" y="451485"/>
                    </a:lnTo>
                    <a:lnTo>
                      <a:pt x="191453" y="495300"/>
                    </a:lnTo>
                    <a:lnTo>
                      <a:pt x="162878" y="541020"/>
                    </a:lnTo>
                    <a:lnTo>
                      <a:pt x="136207" y="587693"/>
                    </a:lnTo>
                    <a:lnTo>
                      <a:pt x="110490" y="636270"/>
                    </a:lnTo>
                    <a:lnTo>
                      <a:pt x="88582" y="686753"/>
                    </a:lnTo>
                    <a:lnTo>
                      <a:pt x="68580" y="737235"/>
                    </a:lnTo>
                    <a:lnTo>
                      <a:pt x="50482" y="789623"/>
                    </a:lnTo>
                    <a:lnTo>
                      <a:pt x="35242" y="842963"/>
                    </a:lnTo>
                    <a:lnTo>
                      <a:pt x="22860" y="897255"/>
                    </a:lnTo>
                    <a:lnTo>
                      <a:pt x="12382" y="952500"/>
                    </a:lnTo>
                    <a:lnTo>
                      <a:pt x="5715" y="1009650"/>
                    </a:lnTo>
                    <a:lnTo>
                      <a:pt x="953" y="1065848"/>
                    </a:lnTo>
                    <a:lnTo>
                      <a:pt x="0" y="1123950"/>
                    </a:lnTo>
                    <a:lnTo>
                      <a:pt x="485775" y="1123950"/>
                    </a:lnTo>
                    <a:lnTo>
                      <a:pt x="486728" y="1091565"/>
                    </a:lnTo>
                    <a:lnTo>
                      <a:pt x="489585" y="1059180"/>
                    </a:lnTo>
                    <a:lnTo>
                      <a:pt x="493395" y="1026795"/>
                    </a:lnTo>
                    <a:lnTo>
                      <a:pt x="499110" y="995363"/>
                    </a:lnTo>
                    <a:lnTo>
                      <a:pt x="506730" y="964883"/>
                    </a:lnTo>
                    <a:lnTo>
                      <a:pt x="514350" y="934403"/>
                    </a:lnTo>
                    <a:lnTo>
                      <a:pt x="524828" y="904875"/>
                    </a:lnTo>
                    <a:lnTo>
                      <a:pt x="536258" y="875348"/>
                    </a:lnTo>
                    <a:lnTo>
                      <a:pt x="548640" y="847725"/>
                    </a:lnTo>
                    <a:lnTo>
                      <a:pt x="562928" y="820103"/>
                    </a:lnTo>
                    <a:lnTo>
                      <a:pt x="578167" y="793433"/>
                    </a:lnTo>
                    <a:lnTo>
                      <a:pt x="595312" y="767715"/>
                    </a:lnTo>
                    <a:lnTo>
                      <a:pt x="612458" y="741998"/>
                    </a:lnTo>
                    <a:lnTo>
                      <a:pt x="631508" y="718185"/>
                    </a:lnTo>
                    <a:lnTo>
                      <a:pt x="652462" y="695325"/>
                    </a:lnTo>
                    <a:lnTo>
                      <a:pt x="672465" y="672465"/>
                    </a:lnTo>
                    <a:lnTo>
                      <a:pt x="695325" y="651510"/>
                    </a:lnTo>
                    <a:lnTo>
                      <a:pt x="718185" y="631508"/>
                    </a:lnTo>
                    <a:lnTo>
                      <a:pt x="741997" y="612458"/>
                    </a:lnTo>
                    <a:lnTo>
                      <a:pt x="767715" y="595313"/>
                    </a:lnTo>
                    <a:lnTo>
                      <a:pt x="793433" y="578168"/>
                    </a:lnTo>
                    <a:lnTo>
                      <a:pt x="820103" y="562928"/>
                    </a:lnTo>
                    <a:lnTo>
                      <a:pt x="847725" y="548640"/>
                    </a:lnTo>
                    <a:lnTo>
                      <a:pt x="875347" y="536258"/>
                    </a:lnTo>
                    <a:lnTo>
                      <a:pt x="904875" y="524828"/>
                    </a:lnTo>
                    <a:lnTo>
                      <a:pt x="934403" y="514350"/>
                    </a:lnTo>
                    <a:lnTo>
                      <a:pt x="964883" y="505778"/>
                    </a:lnTo>
                    <a:lnTo>
                      <a:pt x="995362" y="499110"/>
                    </a:lnTo>
                    <a:lnTo>
                      <a:pt x="1026795" y="493395"/>
                    </a:lnTo>
                    <a:lnTo>
                      <a:pt x="1059180" y="489585"/>
                    </a:lnTo>
                    <a:lnTo>
                      <a:pt x="1091565" y="486728"/>
                    </a:lnTo>
                    <a:lnTo>
                      <a:pt x="1123950" y="485775"/>
                    </a:lnTo>
                    <a:lnTo>
                      <a:pt x="1123950" y="0"/>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228" name="Google Shape;1228;p157"/>
            <p:cNvSpPr/>
            <p:nvPr/>
          </p:nvSpPr>
          <p:spPr>
            <a:xfrm>
              <a:off x="8427719" y="1210627"/>
              <a:ext cx="1124902" cy="1124902"/>
            </a:xfrm>
            <a:custGeom>
              <a:avLst/>
              <a:gdLst/>
              <a:ahLst/>
              <a:cxnLst/>
              <a:rect l="l" t="t" r="r" b="b"/>
              <a:pathLst>
                <a:path w="1124902" h="1124902" extrusionOk="0">
                  <a:moveTo>
                    <a:pt x="1124903" y="0"/>
                  </a:moveTo>
                  <a:lnTo>
                    <a:pt x="1066800" y="1905"/>
                  </a:lnTo>
                  <a:lnTo>
                    <a:pt x="1009650" y="6668"/>
                  </a:lnTo>
                  <a:lnTo>
                    <a:pt x="953453" y="13335"/>
                  </a:lnTo>
                  <a:lnTo>
                    <a:pt x="898207" y="22860"/>
                  </a:lnTo>
                  <a:lnTo>
                    <a:pt x="843915" y="36195"/>
                  </a:lnTo>
                  <a:lnTo>
                    <a:pt x="790575" y="51435"/>
                  </a:lnTo>
                  <a:lnTo>
                    <a:pt x="738188" y="68580"/>
                  </a:lnTo>
                  <a:lnTo>
                    <a:pt x="686753" y="88583"/>
                  </a:lnTo>
                  <a:lnTo>
                    <a:pt x="637223" y="111443"/>
                  </a:lnTo>
                  <a:lnTo>
                    <a:pt x="588645" y="136208"/>
                  </a:lnTo>
                  <a:lnTo>
                    <a:pt x="541973" y="162878"/>
                  </a:lnTo>
                  <a:lnTo>
                    <a:pt x="496253" y="192405"/>
                  </a:lnTo>
                  <a:lnTo>
                    <a:pt x="452438" y="223838"/>
                  </a:lnTo>
                  <a:lnTo>
                    <a:pt x="409575" y="257175"/>
                  </a:lnTo>
                  <a:lnTo>
                    <a:pt x="368618" y="292418"/>
                  </a:lnTo>
                  <a:lnTo>
                    <a:pt x="329565" y="329565"/>
                  </a:lnTo>
                  <a:lnTo>
                    <a:pt x="292418" y="368618"/>
                  </a:lnTo>
                  <a:lnTo>
                    <a:pt x="257175" y="409575"/>
                  </a:lnTo>
                  <a:lnTo>
                    <a:pt x="223838" y="452438"/>
                  </a:lnTo>
                  <a:lnTo>
                    <a:pt x="192405" y="496253"/>
                  </a:lnTo>
                  <a:lnTo>
                    <a:pt x="162878" y="541973"/>
                  </a:lnTo>
                  <a:lnTo>
                    <a:pt x="136207" y="588645"/>
                  </a:lnTo>
                  <a:lnTo>
                    <a:pt x="111443" y="637223"/>
                  </a:lnTo>
                  <a:lnTo>
                    <a:pt x="88582" y="686753"/>
                  </a:lnTo>
                  <a:lnTo>
                    <a:pt x="68580" y="738188"/>
                  </a:lnTo>
                  <a:lnTo>
                    <a:pt x="50482" y="790575"/>
                  </a:lnTo>
                  <a:lnTo>
                    <a:pt x="35243" y="843915"/>
                  </a:lnTo>
                  <a:lnTo>
                    <a:pt x="22860" y="898207"/>
                  </a:lnTo>
                  <a:lnTo>
                    <a:pt x="13335" y="953453"/>
                  </a:lnTo>
                  <a:lnTo>
                    <a:pt x="5715" y="1009650"/>
                  </a:lnTo>
                  <a:lnTo>
                    <a:pt x="1905" y="1066800"/>
                  </a:lnTo>
                  <a:lnTo>
                    <a:pt x="0" y="1124903"/>
                  </a:lnTo>
                  <a:lnTo>
                    <a:pt x="486728" y="1124903"/>
                  </a:lnTo>
                  <a:lnTo>
                    <a:pt x="487680" y="1092518"/>
                  </a:lnTo>
                  <a:lnTo>
                    <a:pt x="489585" y="1060133"/>
                  </a:lnTo>
                  <a:lnTo>
                    <a:pt x="493395" y="1027748"/>
                  </a:lnTo>
                  <a:lnTo>
                    <a:pt x="499110" y="996315"/>
                  </a:lnTo>
                  <a:lnTo>
                    <a:pt x="506730" y="965835"/>
                  </a:lnTo>
                  <a:lnTo>
                    <a:pt x="515303" y="935355"/>
                  </a:lnTo>
                  <a:lnTo>
                    <a:pt x="524828" y="905828"/>
                  </a:lnTo>
                  <a:lnTo>
                    <a:pt x="536257" y="876300"/>
                  </a:lnTo>
                  <a:lnTo>
                    <a:pt x="549593" y="848678"/>
                  </a:lnTo>
                  <a:lnTo>
                    <a:pt x="563880" y="821055"/>
                  </a:lnTo>
                  <a:lnTo>
                    <a:pt x="579120" y="793433"/>
                  </a:lnTo>
                  <a:lnTo>
                    <a:pt x="595313" y="768668"/>
                  </a:lnTo>
                  <a:lnTo>
                    <a:pt x="613410" y="742950"/>
                  </a:lnTo>
                  <a:lnTo>
                    <a:pt x="632460" y="719138"/>
                  </a:lnTo>
                  <a:lnTo>
                    <a:pt x="652463" y="696278"/>
                  </a:lnTo>
                  <a:lnTo>
                    <a:pt x="673418" y="673418"/>
                  </a:lnTo>
                  <a:lnTo>
                    <a:pt x="695325" y="652463"/>
                  </a:lnTo>
                  <a:lnTo>
                    <a:pt x="718185" y="632460"/>
                  </a:lnTo>
                  <a:lnTo>
                    <a:pt x="742950" y="613410"/>
                  </a:lnTo>
                  <a:lnTo>
                    <a:pt x="767715" y="595313"/>
                  </a:lnTo>
                  <a:lnTo>
                    <a:pt x="793432" y="579120"/>
                  </a:lnTo>
                  <a:lnTo>
                    <a:pt x="820103" y="563880"/>
                  </a:lnTo>
                  <a:lnTo>
                    <a:pt x="847725" y="549593"/>
                  </a:lnTo>
                  <a:lnTo>
                    <a:pt x="876300" y="537210"/>
                  </a:lnTo>
                  <a:lnTo>
                    <a:pt x="905828" y="525780"/>
                  </a:lnTo>
                  <a:lnTo>
                    <a:pt x="935355" y="515303"/>
                  </a:lnTo>
                  <a:lnTo>
                    <a:pt x="964882" y="506730"/>
                  </a:lnTo>
                  <a:lnTo>
                    <a:pt x="996315" y="499110"/>
                  </a:lnTo>
                  <a:lnTo>
                    <a:pt x="1027748" y="494348"/>
                  </a:lnTo>
                  <a:lnTo>
                    <a:pt x="1059180" y="489585"/>
                  </a:lnTo>
                  <a:lnTo>
                    <a:pt x="1091565" y="487680"/>
                  </a:lnTo>
                  <a:lnTo>
                    <a:pt x="1124903" y="486728"/>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29" name="Google Shape;1229;p157"/>
            <p:cNvSpPr/>
            <p:nvPr/>
          </p:nvSpPr>
          <p:spPr>
            <a:xfrm>
              <a:off x="8287702" y="1867852"/>
              <a:ext cx="279082" cy="467677"/>
            </a:xfrm>
            <a:custGeom>
              <a:avLst/>
              <a:gdLst/>
              <a:ahLst/>
              <a:cxnLst/>
              <a:rect l="l" t="t" r="r" b="b"/>
              <a:pathLst>
                <a:path w="279082" h="467677" extrusionOk="0">
                  <a:moveTo>
                    <a:pt x="0" y="0"/>
                  </a:moveTo>
                  <a:lnTo>
                    <a:pt x="279082" y="0"/>
                  </a:lnTo>
                  <a:lnTo>
                    <a:pt x="279082" y="467677"/>
                  </a:lnTo>
                  <a:lnTo>
                    <a:pt x="0" y="467677"/>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230" name="Google Shape;1230;p157"/>
            <p:cNvGrpSpPr/>
            <p:nvPr/>
          </p:nvGrpSpPr>
          <p:grpSpPr>
            <a:xfrm>
              <a:off x="9876472" y="3506152"/>
              <a:ext cx="620077" cy="439102"/>
              <a:chOff x="9876472" y="3506152"/>
              <a:chExt cx="620077" cy="439102"/>
            </a:xfrm>
          </p:grpSpPr>
          <p:sp>
            <p:nvSpPr>
              <p:cNvPr id="1231" name="Google Shape;1231;p157"/>
              <p:cNvSpPr/>
              <p:nvPr/>
            </p:nvSpPr>
            <p:spPr>
              <a:xfrm rot="5400000">
                <a:off x="10069830" y="3501389"/>
                <a:ext cx="198119" cy="207644"/>
              </a:xfrm>
              <a:custGeom>
                <a:avLst/>
                <a:gdLst/>
                <a:ahLst/>
                <a:cxnLst/>
                <a:rect l="l" t="t" r="r" b="b"/>
                <a:pathLst>
                  <a:path w="198119" h="207644" extrusionOk="0">
                    <a:moveTo>
                      <a:pt x="198120" y="103823"/>
                    </a:moveTo>
                    <a:cubicBezTo>
                      <a:pt x="198120" y="161162"/>
                      <a:pt x="153769" y="207645"/>
                      <a:pt x="99060" y="207645"/>
                    </a:cubicBezTo>
                    <a:cubicBezTo>
                      <a:pt x="44350" y="207645"/>
                      <a:pt x="0" y="161162"/>
                      <a:pt x="0" y="103823"/>
                    </a:cubicBezTo>
                    <a:cubicBezTo>
                      <a:pt x="0" y="46483"/>
                      <a:pt x="44350" y="0"/>
                      <a:pt x="99060" y="0"/>
                    </a:cubicBezTo>
                    <a:cubicBezTo>
                      <a:pt x="153769" y="0"/>
                      <a:pt x="198120" y="46483"/>
                      <a:pt x="198120" y="103823"/>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32" name="Google Shape;1232;p157"/>
              <p:cNvSpPr/>
              <p:nvPr/>
            </p:nvSpPr>
            <p:spPr>
              <a:xfrm rot="5400000">
                <a:off x="10018394" y="3792854"/>
                <a:ext cx="154305" cy="150494"/>
              </a:xfrm>
              <a:custGeom>
                <a:avLst/>
                <a:gdLst/>
                <a:ahLst/>
                <a:cxnLst/>
                <a:rect l="l" t="t" r="r" b="b"/>
                <a:pathLst>
                  <a:path w="154305" h="150494" extrusionOk="0">
                    <a:moveTo>
                      <a:pt x="154305" y="75248"/>
                    </a:moveTo>
                    <a:cubicBezTo>
                      <a:pt x="154305" y="116806"/>
                      <a:pt x="119763" y="150495"/>
                      <a:pt x="77153" y="150495"/>
                    </a:cubicBezTo>
                    <a:cubicBezTo>
                      <a:pt x="34543" y="150495"/>
                      <a:pt x="0" y="116806"/>
                      <a:pt x="0" y="75248"/>
                    </a:cubicBezTo>
                    <a:cubicBezTo>
                      <a:pt x="0" y="33690"/>
                      <a:pt x="34543" y="0"/>
                      <a:pt x="77153" y="0"/>
                    </a:cubicBezTo>
                    <a:cubicBezTo>
                      <a:pt x="119763" y="0"/>
                      <a:pt x="154305" y="33690"/>
                      <a:pt x="154305" y="75248"/>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33" name="Google Shape;1233;p157"/>
              <p:cNvSpPr/>
              <p:nvPr/>
            </p:nvSpPr>
            <p:spPr>
              <a:xfrm rot="5400000">
                <a:off x="10343198" y="3593781"/>
                <a:ext cx="158114" cy="148590"/>
              </a:xfrm>
              <a:custGeom>
                <a:avLst/>
                <a:gdLst/>
                <a:ahLst/>
                <a:cxnLst/>
                <a:rect l="l" t="t" r="r" b="b"/>
                <a:pathLst>
                  <a:path w="158114" h="148590" extrusionOk="0">
                    <a:moveTo>
                      <a:pt x="158115" y="74295"/>
                    </a:moveTo>
                    <a:cubicBezTo>
                      <a:pt x="158115" y="115327"/>
                      <a:pt x="122720"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34" name="Google Shape;1234;p157"/>
              <p:cNvSpPr/>
              <p:nvPr/>
            </p:nvSpPr>
            <p:spPr>
              <a:xfrm rot="5400000">
                <a:off x="10239375" y="3748087"/>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35" name="Google Shape;1235;p157"/>
              <p:cNvSpPr/>
              <p:nvPr/>
            </p:nvSpPr>
            <p:spPr>
              <a:xfrm rot="5400000">
                <a:off x="9875520" y="3700462"/>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236" name="Google Shape;1236;p157"/>
            <p:cNvGrpSpPr/>
            <p:nvPr/>
          </p:nvGrpSpPr>
          <p:grpSpPr>
            <a:xfrm>
              <a:off x="8223495" y="3594734"/>
              <a:ext cx="407496" cy="454343"/>
              <a:chOff x="8223495" y="3594734"/>
              <a:chExt cx="407496" cy="454343"/>
            </a:xfrm>
          </p:grpSpPr>
          <p:sp>
            <p:nvSpPr>
              <p:cNvPr id="1237" name="Google Shape;1237;p157"/>
              <p:cNvSpPr/>
              <p:nvPr/>
            </p:nvSpPr>
            <p:spPr>
              <a:xfrm>
                <a:off x="8416289" y="3954780"/>
                <a:ext cx="20955" cy="94297"/>
              </a:xfrm>
              <a:custGeom>
                <a:avLst/>
                <a:gdLst/>
                <a:ahLst/>
                <a:cxnLst/>
                <a:rect l="l" t="t" r="r" b="b"/>
                <a:pathLst>
                  <a:path w="20955" h="94297" extrusionOk="0">
                    <a:moveTo>
                      <a:pt x="10478" y="0"/>
                    </a:moveTo>
                    <a:lnTo>
                      <a:pt x="10478" y="0"/>
                    </a:lnTo>
                    <a:cubicBezTo>
                      <a:pt x="16193" y="0"/>
                      <a:pt x="20955" y="4763"/>
                      <a:pt x="20955" y="10477"/>
                    </a:cubicBezTo>
                    <a:lnTo>
                      <a:pt x="20955" y="83820"/>
                    </a:lnTo>
                    <a:cubicBezTo>
                      <a:pt x="20955" y="89535"/>
                      <a:pt x="16193" y="94297"/>
                      <a:pt x="10478" y="94297"/>
                    </a:cubicBezTo>
                    <a:lnTo>
                      <a:pt x="10478" y="94297"/>
                    </a:lnTo>
                    <a:cubicBezTo>
                      <a:pt x="4763" y="94297"/>
                      <a:pt x="0" y="89535"/>
                      <a:pt x="0" y="83820"/>
                    </a:cubicBezTo>
                    <a:lnTo>
                      <a:pt x="0" y="10477"/>
                    </a:lnTo>
                    <a:cubicBezTo>
                      <a:pt x="0" y="4763"/>
                      <a:pt x="4763" y="0"/>
                      <a:pt x="10478" y="0"/>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38" name="Google Shape;1238;p157"/>
              <p:cNvSpPr/>
              <p:nvPr/>
            </p:nvSpPr>
            <p:spPr>
              <a:xfrm>
                <a:off x="8223495" y="3902002"/>
                <a:ext cx="84600" cy="57930"/>
              </a:xfrm>
              <a:custGeom>
                <a:avLst/>
                <a:gdLst/>
                <a:ahLst/>
                <a:cxnLst/>
                <a:rect l="l" t="t" r="r" b="b"/>
                <a:pathLst>
                  <a:path w="84600" h="57930" extrusionOk="0">
                    <a:moveTo>
                      <a:pt x="83257" y="5153"/>
                    </a:moveTo>
                    <a:lnTo>
                      <a:pt x="83257" y="5153"/>
                    </a:lnTo>
                    <a:cubicBezTo>
                      <a:pt x="86115" y="9915"/>
                      <a:pt x="84210" y="16583"/>
                      <a:pt x="79448" y="19440"/>
                    </a:cubicBezTo>
                    <a:lnTo>
                      <a:pt x="15630" y="56588"/>
                    </a:lnTo>
                    <a:cubicBezTo>
                      <a:pt x="10867" y="59445"/>
                      <a:pt x="4200" y="57540"/>
                      <a:pt x="1342" y="52778"/>
                    </a:cubicBezTo>
                    <a:lnTo>
                      <a:pt x="1342" y="52778"/>
                    </a:lnTo>
                    <a:cubicBezTo>
                      <a:pt x="-1515" y="48015"/>
                      <a:pt x="390" y="41348"/>
                      <a:pt x="5153" y="38490"/>
                    </a:cubicBezTo>
                    <a:lnTo>
                      <a:pt x="68970" y="1342"/>
                    </a:lnTo>
                    <a:cubicBezTo>
                      <a:pt x="73732" y="-1515"/>
                      <a:pt x="80400" y="390"/>
                      <a:pt x="83257" y="5153"/>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39" name="Google Shape;1239;p157"/>
              <p:cNvSpPr/>
              <p:nvPr/>
            </p:nvSpPr>
            <p:spPr>
              <a:xfrm>
                <a:off x="8223495" y="3683879"/>
                <a:ext cx="84600" cy="57930"/>
              </a:xfrm>
              <a:custGeom>
                <a:avLst/>
                <a:gdLst/>
                <a:ahLst/>
                <a:cxnLst/>
                <a:rect l="l" t="t" r="r" b="b"/>
                <a:pathLst>
                  <a:path w="84600" h="57930" extrusionOk="0">
                    <a:moveTo>
                      <a:pt x="83257" y="52777"/>
                    </a:moveTo>
                    <a:lnTo>
                      <a:pt x="83257" y="52777"/>
                    </a:lnTo>
                    <a:cubicBezTo>
                      <a:pt x="80400" y="57540"/>
                      <a:pt x="73732" y="59445"/>
                      <a:pt x="68970" y="56588"/>
                    </a:cubicBezTo>
                    <a:lnTo>
                      <a:pt x="5153" y="19440"/>
                    </a:lnTo>
                    <a:cubicBezTo>
                      <a:pt x="390" y="16583"/>
                      <a:pt x="-1515" y="9915"/>
                      <a:pt x="1342" y="5152"/>
                    </a:cubicBezTo>
                    <a:lnTo>
                      <a:pt x="1342" y="5152"/>
                    </a:lnTo>
                    <a:cubicBezTo>
                      <a:pt x="4200" y="390"/>
                      <a:pt x="10867" y="-1515"/>
                      <a:pt x="15630" y="1343"/>
                    </a:cubicBezTo>
                    <a:lnTo>
                      <a:pt x="79448" y="38490"/>
                    </a:lnTo>
                    <a:cubicBezTo>
                      <a:pt x="84210" y="41348"/>
                      <a:pt x="86115" y="47063"/>
                      <a:pt x="83257" y="52777"/>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40" name="Google Shape;1240;p157"/>
              <p:cNvSpPr/>
              <p:nvPr/>
            </p:nvSpPr>
            <p:spPr>
              <a:xfrm>
                <a:off x="8416289" y="3594734"/>
                <a:ext cx="20955" cy="94297"/>
              </a:xfrm>
              <a:custGeom>
                <a:avLst/>
                <a:gdLst/>
                <a:ahLst/>
                <a:cxnLst/>
                <a:rect l="l" t="t" r="r" b="b"/>
                <a:pathLst>
                  <a:path w="20955" h="94297" extrusionOk="0">
                    <a:moveTo>
                      <a:pt x="10478" y="94297"/>
                    </a:moveTo>
                    <a:lnTo>
                      <a:pt x="10478" y="94297"/>
                    </a:lnTo>
                    <a:cubicBezTo>
                      <a:pt x="4763" y="94297"/>
                      <a:pt x="0" y="89535"/>
                      <a:pt x="0" y="83820"/>
                    </a:cubicBezTo>
                    <a:lnTo>
                      <a:pt x="0" y="10478"/>
                    </a:lnTo>
                    <a:cubicBezTo>
                      <a:pt x="0" y="4763"/>
                      <a:pt x="4763" y="0"/>
                      <a:pt x="10478" y="0"/>
                    </a:cubicBezTo>
                    <a:lnTo>
                      <a:pt x="10478" y="0"/>
                    </a:lnTo>
                    <a:cubicBezTo>
                      <a:pt x="16193" y="0"/>
                      <a:pt x="20955" y="4763"/>
                      <a:pt x="20955" y="10478"/>
                    </a:cubicBezTo>
                    <a:lnTo>
                      <a:pt x="20955" y="83820"/>
                    </a:lnTo>
                    <a:cubicBezTo>
                      <a:pt x="20955" y="89535"/>
                      <a:pt x="16193" y="94297"/>
                      <a:pt x="10478" y="94297"/>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41" name="Google Shape;1241;p157"/>
              <p:cNvSpPr/>
              <p:nvPr/>
            </p:nvSpPr>
            <p:spPr>
              <a:xfrm>
                <a:off x="8545439" y="3682927"/>
                <a:ext cx="84600" cy="58569"/>
              </a:xfrm>
              <a:custGeom>
                <a:avLst/>
                <a:gdLst/>
                <a:ahLst/>
                <a:cxnLst/>
                <a:rect l="l" t="t" r="r" b="b"/>
                <a:pathLst>
                  <a:path w="84600" h="58569" extrusionOk="0">
                    <a:moveTo>
                      <a:pt x="1342" y="52778"/>
                    </a:moveTo>
                    <a:lnTo>
                      <a:pt x="1342" y="52778"/>
                    </a:lnTo>
                    <a:cubicBezTo>
                      <a:pt x="-1515" y="48015"/>
                      <a:pt x="390" y="41348"/>
                      <a:pt x="5153" y="38490"/>
                    </a:cubicBezTo>
                    <a:lnTo>
                      <a:pt x="68970" y="1342"/>
                    </a:lnTo>
                    <a:cubicBezTo>
                      <a:pt x="73733" y="-1515"/>
                      <a:pt x="80400" y="390"/>
                      <a:pt x="83258" y="5153"/>
                    </a:cubicBezTo>
                    <a:lnTo>
                      <a:pt x="83258" y="5153"/>
                    </a:lnTo>
                    <a:cubicBezTo>
                      <a:pt x="86115" y="9915"/>
                      <a:pt x="84210" y="16583"/>
                      <a:pt x="79448" y="19440"/>
                    </a:cubicBezTo>
                    <a:lnTo>
                      <a:pt x="15630" y="56588"/>
                    </a:lnTo>
                    <a:cubicBezTo>
                      <a:pt x="10867" y="60398"/>
                      <a:pt x="4200" y="58492"/>
                      <a:pt x="1342" y="52778"/>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42" name="Google Shape;1242;p157"/>
              <p:cNvSpPr/>
              <p:nvPr/>
            </p:nvSpPr>
            <p:spPr>
              <a:xfrm>
                <a:off x="8546174" y="3902002"/>
                <a:ext cx="84817" cy="57930"/>
              </a:xfrm>
              <a:custGeom>
                <a:avLst/>
                <a:gdLst/>
                <a:ahLst/>
                <a:cxnLst/>
                <a:rect l="l" t="t" r="r" b="b"/>
                <a:pathLst>
                  <a:path w="84817" h="57930" extrusionOk="0">
                    <a:moveTo>
                      <a:pt x="1561" y="5153"/>
                    </a:moveTo>
                    <a:lnTo>
                      <a:pt x="1561" y="5153"/>
                    </a:lnTo>
                    <a:cubicBezTo>
                      <a:pt x="4418" y="390"/>
                      <a:pt x="11086" y="-1515"/>
                      <a:pt x="15848" y="1342"/>
                    </a:cubicBezTo>
                    <a:lnTo>
                      <a:pt x="79665" y="38490"/>
                    </a:lnTo>
                    <a:cubicBezTo>
                      <a:pt x="84428" y="41348"/>
                      <a:pt x="86333" y="48015"/>
                      <a:pt x="83475" y="52778"/>
                    </a:cubicBezTo>
                    <a:lnTo>
                      <a:pt x="83475" y="52778"/>
                    </a:lnTo>
                    <a:cubicBezTo>
                      <a:pt x="80618" y="57540"/>
                      <a:pt x="73950" y="59445"/>
                      <a:pt x="69188" y="56588"/>
                    </a:cubicBezTo>
                    <a:lnTo>
                      <a:pt x="5370" y="19440"/>
                    </a:lnTo>
                    <a:cubicBezTo>
                      <a:pt x="-345" y="16583"/>
                      <a:pt x="-1297" y="9915"/>
                      <a:pt x="1561" y="5153"/>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243" name="Google Shape;1243;p157"/>
            <p:cNvGrpSpPr/>
            <p:nvPr/>
          </p:nvGrpSpPr>
          <p:grpSpPr>
            <a:xfrm>
              <a:off x="8378189" y="2335529"/>
              <a:ext cx="523875" cy="521970"/>
              <a:chOff x="8378189" y="2335529"/>
              <a:chExt cx="523875" cy="521970"/>
            </a:xfrm>
          </p:grpSpPr>
          <p:sp>
            <p:nvSpPr>
              <p:cNvPr id="1244" name="Google Shape;1244;p157"/>
              <p:cNvSpPr/>
              <p:nvPr/>
            </p:nvSpPr>
            <p:spPr>
              <a:xfrm>
                <a:off x="8378189" y="2595562"/>
                <a:ext cx="261937" cy="261937"/>
              </a:xfrm>
              <a:custGeom>
                <a:avLst/>
                <a:gdLst/>
                <a:ahLst/>
                <a:cxnLst/>
                <a:rect l="l" t="t" r="r" b="b"/>
                <a:pathLst>
                  <a:path w="261937" h="261937" extrusionOk="0">
                    <a:moveTo>
                      <a:pt x="261938" y="261938"/>
                    </a:moveTo>
                    <a:lnTo>
                      <a:pt x="248603" y="261938"/>
                    </a:lnTo>
                    <a:lnTo>
                      <a:pt x="235268" y="260985"/>
                    </a:lnTo>
                    <a:lnTo>
                      <a:pt x="221933" y="259080"/>
                    </a:lnTo>
                    <a:lnTo>
                      <a:pt x="209550" y="257175"/>
                    </a:lnTo>
                    <a:lnTo>
                      <a:pt x="197168" y="254317"/>
                    </a:lnTo>
                    <a:lnTo>
                      <a:pt x="184785" y="250508"/>
                    </a:lnTo>
                    <a:lnTo>
                      <a:pt x="172403" y="246697"/>
                    </a:lnTo>
                    <a:lnTo>
                      <a:pt x="160020" y="241935"/>
                    </a:lnTo>
                    <a:lnTo>
                      <a:pt x="148590" y="237172"/>
                    </a:lnTo>
                    <a:lnTo>
                      <a:pt x="137160" y="231458"/>
                    </a:lnTo>
                    <a:lnTo>
                      <a:pt x="125730" y="224790"/>
                    </a:lnTo>
                    <a:lnTo>
                      <a:pt x="115253" y="218122"/>
                    </a:lnTo>
                    <a:lnTo>
                      <a:pt x="104775" y="210503"/>
                    </a:lnTo>
                    <a:lnTo>
                      <a:pt x="95250" y="202883"/>
                    </a:lnTo>
                    <a:lnTo>
                      <a:pt x="85725" y="194310"/>
                    </a:lnTo>
                    <a:lnTo>
                      <a:pt x="76200" y="185738"/>
                    </a:lnTo>
                    <a:lnTo>
                      <a:pt x="67628" y="176213"/>
                    </a:lnTo>
                    <a:lnTo>
                      <a:pt x="59055" y="166688"/>
                    </a:lnTo>
                    <a:lnTo>
                      <a:pt x="51435" y="157163"/>
                    </a:lnTo>
                    <a:lnTo>
                      <a:pt x="43815" y="146685"/>
                    </a:lnTo>
                    <a:lnTo>
                      <a:pt x="37148" y="136208"/>
                    </a:lnTo>
                    <a:lnTo>
                      <a:pt x="30480" y="124778"/>
                    </a:lnTo>
                    <a:lnTo>
                      <a:pt x="24765" y="113347"/>
                    </a:lnTo>
                    <a:lnTo>
                      <a:pt x="20003" y="101917"/>
                    </a:lnTo>
                    <a:lnTo>
                      <a:pt x="15240" y="89535"/>
                    </a:lnTo>
                    <a:lnTo>
                      <a:pt x="11430" y="77153"/>
                    </a:lnTo>
                    <a:lnTo>
                      <a:pt x="7620" y="64770"/>
                    </a:lnTo>
                    <a:lnTo>
                      <a:pt x="4763" y="52388"/>
                    </a:lnTo>
                    <a:lnTo>
                      <a:pt x="2858" y="40005"/>
                    </a:lnTo>
                    <a:lnTo>
                      <a:pt x="953" y="26670"/>
                    </a:lnTo>
                    <a:lnTo>
                      <a:pt x="0" y="13335"/>
                    </a:lnTo>
                    <a:lnTo>
                      <a:pt x="0" y="0"/>
                    </a:lnTo>
                    <a:lnTo>
                      <a:pt x="260985" y="0"/>
                    </a:lnTo>
                    <a:lnTo>
                      <a:pt x="260985" y="261938"/>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245" name="Google Shape;1245;p157"/>
              <p:cNvGrpSpPr/>
              <p:nvPr/>
            </p:nvGrpSpPr>
            <p:grpSpPr>
              <a:xfrm>
                <a:off x="8378189" y="2335529"/>
                <a:ext cx="523875" cy="521970"/>
                <a:chOff x="8378189" y="2335529"/>
                <a:chExt cx="523875" cy="521970"/>
              </a:xfrm>
            </p:grpSpPr>
            <p:sp>
              <p:nvSpPr>
                <p:cNvPr id="1246" name="Google Shape;1246;p157"/>
                <p:cNvSpPr/>
                <p:nvPr/>
              </p:nvSpPr>
              <p:spPr>
                <a:xfrm>
                  <a:off x="8378189" y="2335529"/>
                  <a:ext cx="261937" cy="261937"/>
                </a:xfrm>
                <a:custGeom>
                  <a:avLst/>
                  <a:gdLst/>
                  <a:ahLst/>
                  <a:cxnLst/>
                  <a:rect l="l" t="t" r="r" b="b"/>
                  <a:pathLst>
                    <a:path w="261937" h="261937" extrusionOk="0">
                      <a:moveTo>
                        <a:pt x="261938" y="0"/>
                      </a:moveTo>
                      <a:lnTo>
                        <a:pt x="248603" y="0"/>
                      </a:lnTo>
                      <a:lnTo>
                        <a:pt x="235268" y="953"/>
                      </a:lnTo>
                      <a:lnTo>
                        <a:pt x="221933" y="2858"/>
                      </a:lnTo>
                      <a:lnTo>
                        <a:pt x="209550" y="4763"/>
                      </a:lnTo>
                      <a:lnTo>
                        <a:pt x="197168" y="7620"/>
                      </a:lnTo>
                      <a:lnTo>
                        <a:pt x="184785" y="11430"/>
                      </a:lnTo>
                      <a:lnTo>
                        <a:pt x="172403" y="15240"/>
                      </a:lnTo>
                      <a:lnTo>
                        <a:pt x="160020" y="20003"/>
                      </a:lnTo>
                      <a:lnTo>
                        <a:pt x="148590" y="24765"/>
                      </a:lnTo>
                      <a:lnTo>
                        <a:pt x="137160" y="30480"/>
                      </a:lnTo>
                      <a:lnTo>
                        <a:pt x="125730" y="37148"/>
                      </a:lnTo>
                      <a:lnTo>
                        <a:pt x="115253" y="43815"/>
                      </a:lnTo>
                      <a:lnTo>
                        <a:pt x="104775" y="51435"/>
                      </a:lnTo>
                      <a:lnTo>
                        <a:pt x="95250" y="59055"/>
                      </a:lnTo>
                      <a:lnTo>
                        <a:pt x="85725" y="67628"/>
                      </a:lnTo>
                      <a:lnTo>
                        <a:pt x="76200" y="76200"/>
                      </a:lnTo>
                      <a:lnTo>
                        <a:pt x="67628" y="85725"/>
                      </a:lnTo>
                      <a:lnTo>
                        <a:pt x="59055" y="95250"/>
                      </a:lnTo>
                      <a:lnTo>
                        <a:pt x="51435" y="104775"/>
                      </a:lnTo>
                      <a:lnTo>
                        <a:pt x="43815" y="115253"/>
                      </a:lnTo>
                      <a:lnTo>
                        <a:pt x="37148" y="125730"/>
                      </a:lnTo>
                      <a:lnTo>
                        <a:pt x="30480" y="137160"/>
                      </a:lnTo>
                      <a:lnTo>
                        <a:pt x="24765" y="148590"/>
                      </a:lnTo>
                      <a:lnTo>
                        <a:pt x="20003" y="160020"/>
                      </a:lnTo>
                      <a:lnTo>
                        <a:pt x="15240" y="172403"/>
                      </a:lnTo>
                      <a:lnTo>
                        <a:pt x="11430" y="184785"/>
                      </a:lnTo>
                      <a:lnTo>
                        <a:pt x="7620" y="197167"/>
                      </a:lnTo>
                      <a:lnTo>
                        <a:pt x="4763" y="209550"/>
                      </a:lnTo>
                      <a:lnTo>
                        <a:pt x="2858" y="221933"/>
                      </a:lnTo>
                      <a:lnTo>
                        <a:pt x="953" y="235267"/>
                      </a:lnTo>
                      <a:lnTo>
                        <a:pt x="0" y="248603"/>
                      </a:lnTo>
                      <a:lnTo>
                        <a:pt x="0" y="261938"/>
                      </a:lnTo>
                      <a:lnTo>
                        <a:pt x="260985" y="261938"/>
                      </a:lnTo>
                      <a:lnTo>
                        <a:pt x="260985" y="0"/>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47" name="Google Shape;1247;p157"/>
                <p:cNvSpPr/>
                <p:nvPr/>
              </p:nvSpPr>
              <p:spPr>
                <a:xfrm>
                  <a:off x="8640127" y="2335529"/>
                  <a:ext cx="261937" cy="261937"/>
                </a:xfrm>
                <a:custGeom>
                  <a:avLst/>
                  <a:gdLst/>
                  <a:ahLst/>
                  <a:cxnLst/>
                  <a:rect l="l" t="t" r="r" b="b"/>
                  <a:pathLst>
                    <a:path w="261937" h="261937" extrusionOk="0">
                      <a:moveTo>
                        <a:pt x="0" y="0"/>
                      </a:moveTo>
                      <a:lnTo>
                        <a:pt x="13335" y="0"/>
                      </a:lnTo>
                      <a:lnTo>
                        <a:pt x="26670" y="953"/>
                      </a:lnTo>
                      <a:lnTo>
                        <a:pt x="40005" y="2858"/>
                      </a:lnTo>
                      <a:lnTo>
                        <a:pt x="52388" y="4763"/>
                      </a:lnTo>
                      <a:lnTo>
                        <a:pt x="64770" y="7620"/>
                      </a:lnTo>
                      <a:lnTo>
                        <a:pt x="77153" y="11430"/>
                      </a:lnTo>
                      <a:lnTo>
                        <a:pt x="89535" y="15240"/>
                      </a:lnTo>
                      <a:lnTo>
                        <a:pt x="101918" y="20003"/>
                      </a:lnTo>
                      <a:lnTo>
                        <a:pt x="113348" y="24765"/>
                      </a:lnTo>
                      <a:lnTo>
                        <a:pt x="124778" y="30480"/>
                      </a:lnTo>
                      <a:lnTo>
                        <a:pt x="136208" y="37148"/>
                      </a:lnTo>
                      <a:lnTo>
                        <a:pt x="146685" y="43815"/>
                      </a:lnTo>
                      <a:lnTo>
                        <a:pt x="157163" y="51435"/>
                      </a:lnTo>
                      <a:lnTo>
                        <a:pt x="166688" y="59055"/>
                      </a:lnTo>
                      <a:lnTo>
                        <a:pt x="176213" y="67628"/>
                      </a:lnTo>
                      <a:lnTo>
                        <a:pt x="185738" y="76200"/>
                      </a:lnTo>
                      <a:lnTo>
                        <a:pt x="194310" y="85725"/>
                      </a:lnTo>
                      <a:lnTo>
                        <a:pt x="202883" y="95250"/>
                      </a:lnTo>
                      <a:lnTo>
                        <a:pt x="210503" y="104775"/>
                      </a:lnTo>
                      <a:lnTo>
                        <a:pt x="218123" y="115253"/>
                      </a:lnTo>
                      <a:lnTo>
                        <a:pt x="224790" y="125730"/>
                      </a:lnTo>
                      <a:lnTo>
                        <a:pt x="231458" y="137160"/>
                      </a:lnTo>
                      <a:lnTo>
                        <a:pt x="237173" y="148590"/>
                      </a:lnTo>
                      <a:lnTo>
                        <a:pt x="241935" y="160020"/>
                      </a:lnTo>
                      <a:lnTo>
                        <a:pt x="246698" y="172403"/>
                      </a:lnTo>
                      <a:lnTo>
                        <a:pt x="250508" y="184785"/>
                      </a:lnTo>
                      <a:lnTo>
                        <a:pt x="254318" y="197167"/>
                      </a:lnTo>
                      <a:lnTo>
                        <a:pt x="257175" y="209550"/>
                      </a:lnTo>
                      <a:lnTo>
                        <a:pt x="259080" y="221933"/>
                      </a:lnTo>
                      <a:lnTo>
                        <a:pt x="260985" y="235267"/>
                      </a:lnTo>
                      <a:lnTo>
                        <a:pt x="261938" y="248603"/>
                      </a:lnTo>
                      <a:lnTo>
                        <a:pt x="261938" y="261938"/>
                      </a:lnTo>
                      <a:lnTo>
                        <a:pt x="953" y="261938"/>
                      </a:lnTo>
                      <a:lnTo>
                        <a:pt x="953" y="0"/>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48" name="Google Shape;1248;p157"/>
                <p:cNvSpPr/>
                <p:nvPr/>
              </p:nvSpPr>
              <p:spPr>
                <a:xfrm>
                  <a:off x="8639175" y="2483167"/>
                  <a:ext cx="113347" cy="112395"/>
                </a:xfrm>
                <a:custGeom>
                  <a:avLst/>
                  <a:gdLst/>
                  <a:ahLst/>
                  <a:cxnLst/>
                  <a:rect l="l" t="t" r="r" b="b"/>
                  <a:pathLst>
                    <a:path w="113347" h="112395" extrusionOk="0">
                      <a:moveTo>
                        <a:pt x="952" y="0"/>
                      </a:moveTo>
                      <a:lnTo>
                        <a:pt x="6668" y="0"/>
                      </a:lnTo>
                      <a:lnTo>
                        <a:pt x="12382" y="0"/>
                      </a:lnTo>
                      <a:lnTo>
                        <a:pt x="18098" y="953"/>
                      </a:lnTo>
                      <a:lnTo>
                        <a:pt x="23813" y="1905"/>
                      </a:lnTo>
                      <a:lnTo>
                        <a:pt x="29527" y="2858"/>
                      </a:lnTo>
                      <a:lnTo>
                        <a:pt x="35243" y="4763"/>
                      </a:lnTo>
                      <a:lnTo>
                        <a:pt x="40005" y="6667"/>
                      </a:lnTo>
                      <a:lnTo>
                        <a:pt x="44768" y="8573"/>
                      </a:lnTo>
                      <a:lnTo>
                        <a:pt x="49530" y="10478"/>
                      </a:lnTo>
                      <a:lnTo>
                        <a:pt x="54293" y="13335"/>
                      </a:lnTo>
                      <a:lnTo>
                        <a:pt x="59055" y="16192"/>
                      </a:lnTo>
                      <a:lnTo>
                        <a:pt x="63818" y="19050"/>
                      </a:lnTo>
                      <a:lnTo>
                        <a:pt x="68580" y="21908"/>
                      </a:lnTo>
                      <a:lnTo>
                        <a:pt x="72390" y="25717"/>
                      </a:lnTo>
                      <a:lnTo>
                        <a:pt x="76200" y="29528"/>
                      </a:lnTo>
                      <a:lnTo>
                        <a:pt x="80010" y="33338"/>
                      </a:lnTo>
                      <a:lnTo>
                        <a:pt x="83820" y="37148"/>
                      </a:lnTo>
                      <a:lnTo>
                        <a:pt x="87630" y="40958"/>
                      </a:lnTo>
                      <a:lnTo>
                        <a:pt x="91440" y="44767"/>
                      </a:lnTo>
                      <a:lnTo>
                        <a:pt x="94298" y="49530"/>
                      </a:lnTo>
                      <a:lnTo>
                        <a:pt x="97155" y="54292"/>
                      </a:lnTo>
                      <a:lnTo>
                        <a:pt x="100013" y="59055"/>
                      </a:lnTo>
                      <a:lnTo>
                        <a:pt x="102870" y="63817"/>
                      </a:lnTo>
                      <a:lnTo>
                        <a:pt x="104775" y="68580"/>
                      </a:lnTo>
                      <a:lnTo>
                        <a:pt x="106680" y="73342"/>
                      </a:lnTo>
                      <a:lnTo>
                        <a:pt x="108585" y="78105"/>
                      </a:lnTo>
                      <a:lnTo>
                        <a:pt x="110490" y="83820"/>
                      </a:lnTo>
                      <a:lnTo>
                        <a:pt x="111443" y="89535"/>
                      </a:lnTo>
                      <a:lnTo>
                        <a:pt x="112395" y="95250"/>
                      </a:lnTo>
                      <a:lnTo>
                        <a:pt x="113348" y="100965"/>
                      </a:lnTo>
                      <a:lnTo>
                        <a:pt x="113348" y="106680"/>
                      </a:lnTo>
                      <a:lnTo>
                        <a:pt x="113348" y="112395"/>
                      </a:lnTo>
                      <a:lnTo>
                        <a:pt x="0" y="112395"/>
                      </a:lnTo>
                      <a:lnTo>
                        <a:pt x="0" y="0"/>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49" name="Google Shape;1249;p157"/>
                <p:cNvSpPr/>
                <p:nvPr/>
              </p:nvSpPr>
              <p:spPr>
                <a:xfrm>
                  <a:off x="8527732" y="2597467"/>
                  <a:ext cx="113347" cy="112395"/>
                </a:xfrm>
                <a:custGeom>
                  <a:avLst/>
                  <a:gdLst/>
                  <a:ahLst/>
                  <a:cxnLst/>
                  <a:rect l="l" t="t" r="r" b="b"/>
                  <a:pathLst>
                    <a:path w="113347" h="112395" extrusionOk="0">
                      <a:moveTo>
                        <a:pt x="112395" y="112395"/>
                      </a:moveTo>
                      <a:lnTo>
                        <a:pt x="106680" y="112395"/>
                      </a:lnTo>
                      <a:lnTo>
                        <a:pt x="100965" y="112395"/>
                      </a:lnTo>
                      <a:lnTo>
                        <a:pt x="95250" y="111442"/>
                      </a:lnTo>
                      <a:lnTo>
                        <a:pt x="89535" y="110490"/>
                      </a:lnTo>
                      <a:lnTo>
                        <a:pt x="83820" y="109538"/>
                      </a:lnTo>
                      <a:lnTo>
                        <a:pt x="78105" y="107633"/>
                      </a:lnTo>
                      <a:lnTo>
                        <a:pt x="73343" y="105728"/>
                      </a:lnTo>
                      <a:lnTo>
                        <a:pt x="68580" y="103823"/>
                      </a:lnTo>
                      <a:lnTo>
                        <a:pt x="63818" y="101917"/>
                      </a:lnTo>
                      <a:lnTo>
                        <a:pt x="59055" y="99060"/>
                      </a:lnTo>
                      <a:lnTo>
                        <a:pt x="54293" y="96203"/>
                      </a:lnTo>
                      <a:lnTo>
                        <a:pt x="49530" y="93345"/>
                      </a:lnTo>
                      <a:lnTo>
                        <a:pt x="44768" y="90488"/>
                      </a:lnTo>
                      <a:lnTo>
                        <a:pt x="40957" y="86678"/>
                      </a:lnTo>
                      <a:lnTo>
                        <a:pt x="37148" y="82867"/>
                      </a:lnTo>
                      <a:lnTo>
                        <a:pt x="33338" y="79058"/>
                      </a:lnTo>
                      <a:lnTo>
                        <a:pt x="29528" y="75248"/>
                      </a:lnTo>
                      <a:lnTo>
                        <a:pt x="25718" y="71438"/>
                      </a:lnTo>
                      <a:lnTo>
                        <a:pt x="21907" y="67628"/>
                      </a:lnTo>
                      <a:lnTo>
                        <a:pt x="19050" y="62865"/>
                      </a:lnTo>
                      <a:lnTo>
                        <a:pt x="16193" y="58103"/>
                      </a:lnTo>
                      <a:lnTo>
                        <a:pt x="13335" y="53340"/>
                      </a:lnTo>
                      <a:lnTo>
                        <a:pt x="10478" y="48578"/>
                      </a:lnTo>
                      <a:lnTo>
                        <a:pt x="8573" y="43815"/>
                      </a:lnTo>
                      <a:lnTo>
                        <a:pt x="6668" y="39053"/>
                      </a:lnTo>
                      <a:lnTo>
                        <a:pt x="4763" y="34290"/>
                      </a:lnTo>
                      <a:lnTo>
                        <a:pt x="2857" y="28575"/>
                      </a:lnTo>
                      <a:lnTo>
                        <a:pt x="1905" y="22860"/>
                      </a:lnTo>
                      <a:lnTo>
                        <a:pt x="953" y="17145"/>
                      </a:lnTo>
                      <a:lnTo>
                        <a:pt x="0" y="11430"/>
                      </a:lnTo>
                      <a:lnTo>
                        <a:pt x="0" y="5715"/>
                      </a:lnTo>
                      <a:lnTo>
                        <a:pt x="0" y="0"/>
                      </a:lnTo>
                      <a:lnTo>
                        <a:pt x="113348" y="0"/>
                      </a:lnTo>
                      <a:lnTo>
                        <a:pt x="113348" y="112395"/>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50" name="Google Shape;1250;p157"/>
                <p:cNvSpPr/>
                <p:nvPr/>
              </p:nvSpPr>
              <p:spPr>
                <a:xfrm>
                  <a:off x="8640127" y="2595562"/>
                  <a:ext cx="261937" cy="261937"/>
                </a:xfrm>
                <a:custGeom>
                  <a:avLst/>
                  <a:gdLst/>
                  <a:ahLst/>
                  <a:cxnLst/>
                  <a:rect l="l" t="t" r="r" b="b"/>
                  <a:pathLst>
                    <a:path w="261937" h="261937" extrusionOk="0">
                      <a:moveTo>
                        <a:pt x="0" y="261938"/>
                      </a:moveTo>
                      <a:lnTo>
                        <a:pt x="13335" y="261938"/>
                      </a:lnTo>
                      <a:lnTo>
                        <a:pt x="26670" y="260985"/>
                      </a:lnTo>
                      <a:lnTo>
                        <a:pt x="40005" y="259080"/>
                      </a:lnTo>
                      <a:lnTo>
                        <a:pt x="52388" y="257175"/>
                      </a:lnTo>
                      <a:lnTo>
                        <a:pt x="64770" y="254317"/>
                      </a:lnTo>
                      <a:lnTo>
                        <a:pt x="77153" y="250508"/>
                      </a:lnTo>
                      <a:lnTo>
                        <a:pt x="89535" y="246697"/>
                      </a:lnTo>
                      <a:lnTo>
                        <a:pt x="101918" y="241935"/>
                      </a:lnTo>
                      <a:lnTo>
                        <a:pt x="113348" y="237172"/>
                      </a:lnTo>
                      <a:lnTo>
                        <a:pt x="124778" y="231458"/>
                      </a:lnTo>
                      <a:lnTo>
                        <a:pt x="136208" y="224790"/>
                      </a:lnTo>
                      <a:lnTo>
                        <a:pt x="146685" y="218122"/>
                      </a:lnTo>
                      <a:lnTo>
                        <a:pt x="157163" y="210503"/>
                      </a:lnTo>
                      <a:lnTo>
                        <a:pt x="166688" y="202883"/>
                      </a:lnTo>
                      <a:lnTo>
                        <a:pt x="176213" y="194310"/>
                      </a:lnTo>
                      <a:lnTo>
                        <a:pt x="185738" y="185738"/>
                      </a:lnTo>
                      <a:lnTo>
                        <a:pt x="194310" y="176213"/>
                      </a:lnTo>
                      <a:lnTo>
                        <a:pt x="202883" y="166688"/>
                      </a:lnTo>
                      <a:lnTo>
                        <a:pt x="210503" y="157163"/>
                      </a:lnTo>
                      <a:lnTo>
                        <a:pt x="218123" y="146685"/>
                      </a:lnTo>
                      <a:lnTo>
                        <a:pt x="224790" y="136208"/>
                      </a:lnTo>
                      <a:lnTo>
                        <a:pt x="231458" y="124778"/>
                      </a:lnTo>
                      <a:lnTo>
                        <a:pt x="237173" y="113347"/>
                      </a:lnTo>
                      <a:lnTo>
                        <a:pt x="241935" y="101917"/>
                      </a:lnTo>
                      <a:lnTo>
                        <a:pt x="246698" y="89535"/>
                      </a:lnTo>
                      <a:lnTo>
                        <a:pt x="250508" y="77153"/>
                      </a:lnTo>
                      <a:lnTo>
                        <a:pt x="254318" y="64770"/>
                      </a:lnTo>
                      <a:lnTo>
                        <a:pt x="257175" y="52388"/>
                      </a:lnTo>
                      <a:lnTo>
                        <a:pt x="259080" y="40005"/>
                      </a:lnTo>
                      <a:lnTo>
                        <a:pt x="260985" y="26670"/>
                      </a:lnTo>
                      <a:lnTo>
                        <a:pt x="261938" y="13335"/>
                      </a:lnTo>
                      <a:lnTo>
                        <a:pt x="261938" y="0"/>
                      </a:lnTo>
                      <a:lnTo>
                        <a:pt x="953" y="0"/>
                      </a:lnTo>
                      <a:lnTo>
                        <a:pt x="953" y="261938"/>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51" name="Google Shape;1251;p157"/>
                <p:cNvSpPr/>
                <p:nvPr/>
              </p:nvSpPr>
              <p:spPr>
                <a:xfrm>
                  <a:off x="8639175" y="2597467"/>
                  <a:ext cx="113347" cy="112395"/>
                </a:xfrm>
                <a:custGeom>
                  <a:avLst/>
                  <a:gdLst/>
                  <a:ahLst/>
                  <a:cxnLst/>
                  <a:rect l="l" t="t" r="r" b="b"/>
                  <a:pathLst>
                    <a:path w="113347" h="112395" extrusionOk="0">
                      <a:moveTo>
                        <a:pt x="952" y="112395"/>
                      </a:moveTo>
                      <a:lnTo>
                        <a:pt x="6668" y="112395"/>
                      </a:lnTo>
                      <a:lnTo>
                        <a:pt x="12382" y="112395"/>
                      </a:lnTo>
                      <a:lnTo>
                        <a:pt x="18098" y="111442"/>
                      </a:lnTo>
                      <a:lnTo>
                        <a:pt x="23813" y="110490"/>
                      </a:lnTo>
                      <a:lnTo>
                        <a:pt x="29527" y="109538"/>
                      </a:lnTo>
                      <a:lnTo>
                        <a:pt x="35243" y="107633"/>
                      </a:lnTo>
                      <a:lnTo>
                        <a:pt x="40005" y="105728"/>
                      </a:lnTo>
                      <a:lnTo>
                        <a:pt x="44768" y="103823"/>
                      </a:lnTo>
                      <a:lnTo>
                        <a:pt x="49530" y="101917"/>
                      </a:lnTo>
                      <a:lnTo>
                        <a:pt x="54293" y="99060"/>
                      </a:lnTo>
                      <a:lnTo>
                        <a:pt x="59055" y="96203"/>
                      </a:lnTo>
                      <a:lnTo>
                        <a:pt x="63818" y="93345"/>
                      </a:lnTo>
                      <a:lnTo>
                        <a:pt x="68580" y="90488"/>
                      </a:lnTo>
                      <a:lnTo>
                        <a:pt x="72390" y="86678"/>
                      </a:lnTo>
                      <a:lnTo>
                        <a:pt x="76200" y="82867"/>
                      </a:lnTo>
                      <a:lnTo>
                        <a:pt x="80010" y="79058"/>
                      </a:lnTo>
                      <a:lnTo>
                        <a:pt x="83820" y="75248"/>
                      </a:lnTo>
                      <a:lnTo>
                        <a:pt x="87630" y="71438"/>
                      </a:lnTo>
                      <a:lnTo>
                        <a:pt x="91440" y="67628"/>
                      </a:lnTo>
                      <a:lnTo>
                        <a:pt x="94298" y="62865"/>
                      </a:lnTo>
                      <a:lnTo>
                        <a:pt x="97155" y="58103"/>
                      </a:lnTo>
                      <a:lnTo>
                        <a:pt x="100013" y="53340"/>
                      </a:lnTo>
                      <a:lnTo>
                        <a:pt x="102870" y="48578"/>
                      </a:lnTo>
                      <a:lnTo>
                        <a:pt x="104775" y="43815"/>
                      </a:lnTo>
                      <a:lnTo>
                        <a:pt x="106680" y="39053"/>
                      </a:lnTo>
                      <a:lnTo>
                        <a:pt x="108585" y="34290"/>
                      </a:lnTo>
                      <a:lnTo>
                        <a:pt x="110490" y="28575"/>
                      </a:lnTo>
                      <a:lnTo>
                        <a:pt x="111443" y="22860"/>
                      </a:lnTo>
                      <a:lnTo>
                        <a:pt x="112395" y="17145"/>
                      </a:lnTo>
                      <a:lnTo>
                        <a:pt x="113348" y="11430"/>
                      </a:lnTo>
                      <a:lnTo>
                        <a:pt x="113348" y="5715"/>
                      </a:lnTo>
                      <a:lnTo>
                        <a:pt x="113348" y="0"/>
                      </a:lnTo>
                      <a:lnTo>
                        <a:pt x="0" y="0"/>
                      </a:lnTo>
                      <a:lnTo>
                        <a:pt x="0" y="112395"/>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grpSp>
      <p:pic>
        <p:nvPicPr>
          <p:cNvPr id="63" name="Image 62" descr="https://lh7-us.googleusercontent.com/3raN05kevsB8cypD0cfaqRDWP02vWYiagXh-xYba10fS02kMWERu8SJI2w73lI4tRmpBNTYolx_7no8rbeSCZ4d_44sDTqrdsO0HCaP4005_0oL_AGZ0tES0nTdGz_LydyKGT8ON59y00L7tA6KrpgTsQQ=s2048"/>
          <p:cNvPicPr/>
          <p:nvPr/>
        </p:nvPicPr>
        <p:blipFill>
          <a:blip r:embed="rId3">
            <a:extLst>
              <a:ext uri="{28A0092B-C50C-407E-A947-70E740481C1C}">
                <a14:useLocalDpi xmlns:a14="http://schemas.microsoft.com/office/drawing/2010/main" val="0"/>
              </a:ext>
            </a:extLst>
          </a:blip>
          <a:srcRect/>
          <a:stretch>
            <a:fillRect/>
          </a:stretch>
        </p:blipFill>
        <p:spPr bwMode="auto">
          <a:xfrm>
            <a:off x="4765326" y="4053707"/>
            <a:ext cx="873515" cy="31813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55"/>
        <p:cNvGrpSpPr/>
        <p:nvPr/>
      </p:nvGrpSpPr>
      <p:grpSpPr>
        <a:xfrm>
          <a:off x="0" y="0"/>
          <a:ext cx="0" cy="0"/>
          <a:chOff x="0" y="0"/>
          <a:chExt cx="0" cy="0"/>
        </a:xfrm>
      </p:grpSpPr>
      <p:sp>
        <p:nvSpPr>
          <p:cNvPr id="1256" name="Google Shape;1256;p158"/>
          <p:cNvSpPr txBox="1"/>
          <p:nvPr/>
        </p:nvSpPr>
        <p:spPr>
          <a:xfrm>
            <a:off x="4658975" y="699950"/>
            <a:ext cx="4014600" cy="448500"/>
          </a:xfrm>
          <a:prstGeom prst="rect">
            <a:avLst/>
          </a:prstGeom>
          <a:solidFill>
            <a:schemeClr val="dk1"/>
          </a:solidFill>
          <a:ln>
            <a:noFill/>
          </a:ln>
        </p:spPr>
        <p:txBody>
          <a:bodyPr spcFirstLastPara="1" wrap="square" lIns="108000" tIns="72000" rIns="108000" bIns="720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a:solidFill>
                  <a:srgbClr val="FFFFFF"/>
                </a:solidFill>
              </a:rPr>
              <a:t>Information gathered by the Control Tower</a:t>
            </a:r>
            <a:endParaRPr sz="1400" b="0" i="0" u="none" strike="noStrike" cap="none">
              <a:solidFill>
                <a:srgbClr val="000000"/>
              </a:solidFill>
              <a:latin typeface="Arial"/>
              <a:ea typeface="Arial"/>
              <a:cs typeface="Arial"/>
              <a:sym typeface="Arial"/>
            </a:endParaRPr>
          </a:p>
        </p:txBody>
      </p:sp>
      <p:sp>
        <p:nvSpPr>
          <p:cNvPr id="1257" name="Google Shape;1257;p158"/>
          <p:cNvSpPr/>
          <p:nvPr/>
        </p:nvSpPr>
        <p:spPr>
          <a:xfrm rot="-5400000">
            <a:off x="8101225" y="668891"/>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58" name="Google Shape;1258;p158"/>
          <p:cNvSpPr/>
          <p:nvPr/>
        </p:nvSpPr>
        <p:spPr>
          <a:xfrm>
            <a:off x="0" y="0"/>
            <a:ext cx="9144000" cy="6984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158"/>
          <p:cNvSpPr/>
          <p:nvPr/>
        </p:nvSpPr>
        <p:spPr>
          <a:xfrm rot="10800000" flipH="1">
            <a:off x="-6" y="1094"/>
            <a:ext cx="778995" cy="778335"/>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260" name="Google Shape;1260;p158"/>
          <p:cNvGrpSpPr/>
          <p:nvPr/>
        </p:nvGrpSpPr>
        <p:grpSpPr>
          <a:xfrm rot="-5400000">
            <a:off x="8204095" y="422702"/>
            <a:ext cx="499109" cy="535305"/>
            <a:chOff x="6414135" y="2700337"/>
            <a:chExt cx="499109" cy="535305"/>
          </a:xfrm>
        </p:grpSpPr>
        <p:sp>
          <p:nvSpPr>
            <p:cNvPr id="1261" name="Google Shape;1261;p158"/>
            <p:cNvSpPr/>
            <p:nvPr/>
          </p:nvSpPr>
          <p:spPr>
            <a:xfrm>
              <a:off x="6701790" y="2700337"/>
              <a:ext cx="198119" cy="207645"/>
            </a:xfrm>
            <a:custGeom>
              <a:avLst/>
              <a:gdLst/>
              <a:ahLst/>
              <a:cxnLst/>
              <a:rect l="l" t="t" r="r" b="b"/>
              <a:pathLst>
                <a:path w="198119" h="207645" extrusionOk="0">
                  <a:moveTo>
                    <a:pt x="198120" y="103822"/>
                  </a:moveTo>
                  <a:cubicBezTo>
                    <a:pt x="198120" y="161162"/>
                    <a:pt x="153769" y="207645"/>
                    <a:pt x="99060" y="207645"/>
                  </a:cubicBezTo>
                  <a:cubicBezTo>
                    <a:pt x="44351" y="207645"/>
                    <a:pt x="0" y="161162"/>
                    <a:pt x="0" y="103822"/>
                  </a:cubicBezTo>
                  <a:cubicBezTo>
                    <a:pt x="0" y="46483"/>
                    <a:pt x="44351" y="0"/>
                    <a:pt x="99060" y="0"/>
                  </a:cubicBezTo>
                  <a:cubicBezTo>
                    <a:pt x="153769" y="0"/>
                    <a:pt x="198120" y="46483"/>
                    <a:pt x="198120" y="103822"/>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62" name="Google Shape;1262;p158"/>
            <p:cNvSpPr/>
            <p:nvPr/>
          </p:nvSpPr>
          <p:spPr>
            <a:xfrm>
              <a:off x="6414135" y="2759392"/>
              <a:ext cx="154305" cy="150495"/>
            </a:xfrm>
            <a:custGeom>
              <a:avLst/>
              <a:gdLst/>
              <a:ahLst/>
              <a:cxnLst/>
              <a:rect l="l" t="t" r="r" b="b"/>
              <a:pathLst>
                <a:path w="154305" h="150495" extrusionOk="0">
                  <a:moveTo>
                    <a:pt x="154305" y="75248"/>
                  </a:moveTo>
                  <a:cubicBezTo>
                    <a:pt x="154305" y="116806"/>
                    <a:pt x="119763" y="150495"/>
                    <a:pt x="77153" y="150495"/>
                  </a:cubicBezTo>
                  <a:cubicBezTo>
                    <a:pt x="34542" y="150495"/>
                    <a:pt x="0" y="116805"/>
                    <a:pt x="0" y="75248"/>
                  </a:cubicBezTo>
                  <a:cubicBezTo>
                    <a:pt x="0" y="33689"/>
                    <a:pt x="34542" y="0"/>
                    <a:pt x="77153" y="0"/>
                  </a:cubicBezTo>
                  <a:cubicBezTo>
                    <a:pt x="119763" y="0"/>
                    <a:pt x="154305" y="33690"/>
                    <a:pt x="154305" y="75248"/>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63" name="Google Shape;1263;p158"/>
            <p:cNvSpPr/>
            <p:nvPr/>
          </p:nvSpPr>
          <p:spPr>
            <a:xfrm>
              <a:off x="6755130" y="3087052"/>
              <a:ext cx="158114" cy="148590"/>
            </a:xfrm>
            <a:custGeom>
              <a:avLst/>
              <a:gdLst/>
              <a:ahLst/>
              <a:cxnLst/>
              <a:rect l="l" t="t" r="r" b="b"/>
              <a:pathLst>
                <a:path w="158114" h="148590" extrusionOk="0">
                  <a:moveTo>
                    <a:pt x="158115" y="74295"/>
                  </a:moveTo>
                  <a:cubicBezTo>
                    <a:pt x="158115" y="115327"/>
                    <a:pt x="122719"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64" name="Google Shape;1264;p158"/>
            <p:cNvSpPr/>
            <p:nvPr/>
          </p:nvSpPr>
          <p:spPr>
            <a:xfrm>
              <a:off x="6619410" y="2961725"/>
              <a:ext cx="66675" cy="64770"/>
            </a:xfrm>
            <a:custGeom>
              <a:avLst/>
              <a:gdLst/>
              <a:ahLst/>
              <a:cxnLst/>
              <a:rect l="l" t="t" r="r" b="b"/>
              <a:pathLst>
                <a:path w="66675" h="64770"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265" name="Google Shape;1265;p158"/>
          <p:cNvSpPr txBox="1"/>
          <p:nvPr/>
        </p:nvSpPr>
        <p:spPr>
          <a:xfrm>
            <a:off x="332200" y="138025"/>
            <a:ext cx="8479500" cy="3693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2400">
                <a:solidFill>
                  <a:srgbClr val="2D2D2D"/>
                </a:solidFill>
                <a:latin typeface="Georgia"/>
                <a:ea typeface="Georgia"/>
                <a:cs typeface="Georgia"/>
                <a:sym typeface="Georgia"/>
              </a:rPr>
              <a:t>Functioning of the Control Tower</a:t>
            </a:r>
            <a:endParaRPr sz="2400">
              <a:solidFill>
                <a:srgbClr val="2D2D2D"/>
              </a:solidFill>
              <a:latin typeface="Georgia"/>
              <a:ea typeface="Georgia"/>
              <a:cs typeface="Georgia"/>
              <a:sym typeface="Georgia"/>
            </a:endParaRPr>
          </a:p>
        </p:txBody>
      </p:sp>
      <p:sp>
        <p:nvSpPr>
          <p:cNvPr id="1266" name="Google Shape;1266;p158"/>
          <p:cNvSpPr/>
          <p:nvPr/>
        </p:nvSpPr>
        <p:spPr>
          <a:xfrm>
            <a:off x="0" y="4904800"/>
            <a:ext cx="9144000" cy="2388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158"/>
          <p:cNvSpPr txBox="1"/>
          <p:nvPr/>
        </p:nvSpPr>
        <p:spPr>
          <a:xfrm>
            <a:off x="332200" y="4970350"/>
            <a:ext cx="3023100" cy="1077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GB" sz="700" dirty="0" smtClean="0">
                <a:solidFill>
                  <a:srgbClr val="999999"/>
                </a:solidFill>
              </a:rPr>
              <a:t>Customs </a:t>
            </a:r>
            <a:r>
              <a:rPr lang="en-GB" sz="700" dirty="0">
                <a:solidFill>
                  <a:srgbClr val="999999"/>
                </a:solidFill>
              </a:rPr>
              <a:t>control Tower </a:t>
            </a:r>
            <a:endParaRPr sz="700" dirty="0">
              <a:solidFill>
                <a:srgbClr val="999999"/>
              </a:solidFill>
            </a:endParaRPr>
          </a:p>
        </p:txBody>
      </p:sp>
      <p:sp>
        <p:nvSpPr>
          <p:cNvPr id="1268" name="Google Shape;1268;p158"/>
          <p:cNvSpPr txBox="1">
            <a:spLocks noGrp="1"/>
          </p:cNvSpPr>
          <p:nvPr>
            <p:ph type="sldNum" idx="12"/>
          </p:nvPr>
        </p:nvSpPr>
        <p:spPr>
          <a:xfrm>
            <a:off x="8263134" y="4970351"/>
            <a:ext cx="548700" cy="107700"/>
          </a:xfrm>
          <a:prstGeom prst="rect">
            <a:avLst/>
          </a:prstGeom>
        </p:spPr>
        <p:txBody>
          <a:bodyPr spcFirstLastPara="1" wrap="square" lIns="0" tIns="0" rIns="0" bIns="0" anchor="t" anchorCtr="0">
            <a:spAutoFit/>
          </a:bodyPr>
          <a:lstStyle/>
          <a:p>
            <a:pPr marL="0" marR="0" lvl="0" indent="0" algn="r" rtl="0">
              <a:lnSpc>
                <a:spcPct val="100000"/>
              </a:lnSpc>
              <a:spcBef>
                <a:spcPts val="0"/>
              </a:spcBef>
              <a:spcAft>
                <a:spcPts val="0"/>
              </a:spcAft>
              <a:buNone/>
            </a:pPr>
            <a:fld id="{00000000-1234-1234-1234-123412341234}" type="slidenum">
              <a:rPr lang="en-GB" sz="700">
                <a:solidFill>
                  <a:srgbClr val="999999"/>
                </a:solidFill>
              </a:rPr>
              <a:t>8</a:t>
            </a:fld>
            <a:endParaRPr>
              <a:solidFill>
                <a:srgbClr val="999999"/>
              </a:solidFill>
            </a:endParaRPr>
          </a:p>
        </p:txBody>
      </p:sp>
      <p:sp>
        <p:nvSpPr>
          <p:cNvPr id="1269" name="Google Shape;1269;p158"/>
          <p:cNvSpPr/>
          <p:nvPr/>
        </p:nvSpPr>
        <p:spPr>
          <a:xfrm rot="5400000" flipH="1">
            <a:off x="316850" y="4121500"/>
            <a:ext cx="786000" cy="780600"/>
          </a:xfrm>
          <a:prstGeom prst="flowChartDelay">
            <a:avLst/>
          </a:prstGeom>
          <a:solidFill>
            <a:srgbClr val="F3F3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71" name="Google Shape;1271;p158"/>
          <p:cNvSpPr txBox="1"/>
          <p:nvPr/>
        </p:nvSpPr>
        <p:spPr>
          <a:xfrm>
            <a:off x="470313" y="705000"/>
            <a:ext cx="4062300" cy="441600"/>
          </a:xfrm>
          <a:prstGeom prst="rect">
            <a:avLst/>
          </a:prstGeom>
          <a:solidFill>
            <a:schemeClr val="dk1"/>
          </a:solidFill>
          <a:ln>
            <a:noFill/>
          </a:ln>
        </p:spPr>
        <p:txBody>
          <a:bodyPr spcFirstLastPara="1" wrap="square" lIns="108000" tIns="72000" rIns="108000" bIns="720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GB" sz="1200" b="1">
                <a:solidFill>
                  <a:srgbClr val="FFFFFF"/>
                </a:solidFill>
              </a:rPr>
              <a:t>How will the Control Tower function? </a:t>
            </a:r>
            <a:endParaRPr sz="1400" b="0" i="0" u="none" strike="noStrike" cap="none">
              <a:solidFill>
                <a:srgbClr val="000000"/>
              </a:solidFill>
              <a:latin typeface="Arial"/>
              <a:ea typeface="Arial"/>
              <a:cs typeface="Arial"/>
              <a:sym typeface="Arial"/>
            </a:endParaRPr>
          </a:p>
        </p:txBody>
      </p:sp>
      <p:sp>
        <p:nvSpPr>
          <p:cNvPr id="1272" name="Google Shape;1272;p158"/>
          <p:cNvSpPr txBox="1"/>
          <p:nvPr/>
        </p:nvSpPr>
        <p:spPr>
          <a:xfrm>
            <a:off x="470325" y="1148350"/>
            <a:ext cx="4062300" cy="518400"/>
          </a:xfrm>
          <a:prstGeom prst="rect">
            <a:avLst/>
          </a:prstGeom>
          <a:solidFill>
            <a:srgbClr val="666666"/>
          </a:solidFill>
          <a:ln>
            <a:noFill/>
          </a:ln>
        </p:spPr>
        <p:txBody>
          <a:bodyPr spcFirstLastPara="1" wrap="square" lIns="108000" tIns="72000" rIns="108000" bIns="72000" anchor="ctr" anchorCtr="0">
            <a:noAutofit/>
          </a:bodyPr>
          <a:lstStyle/>
          <a:p>
            <a:pPr marL="0" marR="0" lvl="0" indent="0" algn="l" rtl="0">
              <a:lnSpc>
                <a:spcPct val="100000"/>
              </a:lnSpc>
              <a:spcBef>
                <a:spcPts val="0"/>
              </a:spcBef>
              <a:spcAft>
                <a:spcPts val="0"/>
              </a:spcAft>
              <a:buClr>
                <a:srgbClr val="000000"/>
              </a:buClr>
              <a:buSzPts val="1050"/>
              <a:buFont typeface="Arial"/>
              <a:buNone/>
            </a:pPr>
            <a:r>
              <a:rPr lang="en-GB" sz="1200">
                <a:solidFill>
                  <a:schemeClr val="lt1"/>
                </a:solidFill>
              </a:rPr>
              <a:t>The tool will interact with diverse sources through different integrations. Common data sources include: </a:t>
            </a:r>
            <a:endParaRPr sz="1200" b="0" i="0" u="none" strike="noStrike" cap="none">
              <a:solidFill>
                <a:schemeClr val="lt1"/>
              </a:solidFill>
              <a:latin typeface="Arial"/>
              <a:ea typeface="Arial"/>
              <a:cs typeface="Arial"/>
              <a:sym typeface="Arial"/>
            </a:endParaRPr>
          </a:p>
        </p:txBody>
      </p:sp>
      <p:sp>
        <p:nvSpPr>
          <p:cNvPr id="1273" name="Google Shape;1273;p158"/>
          <p:cNvSpPr txBox="1"/>
          <p:nvPr/>
        </p:nvSpPr>
        <p:spPr>
          <a:xfrm>
            <a:off x="4659000" y="1148438"/>
            <a:ext cx="4014600" cy="518400"/>
          </a:xfrm>
          <a:prstGeom prst="rect">
            <a:avLst/>
          </a:prstGeom>
          <a:solidFill>
            <a:srgbClr val="666666"/>
          </a:solidFill>
          <a:ln>
            <a:noFill/>
          </a:ln>
        </p:spPr>
        <p:txBody>
          <a:bodyPr spcFirstLastPara="1" wrap="square" lIns="108000" tIns="72000" rIns="108000" bIns="72000" anchor="ctr" anchorCtr="0">
            <a:noAutofit/>
          </a:bodyPr>
          <a:lstStyle/>
          <a:p>
            <a:pPr marL="0" marR="0" lvl="0" indent="0" algn="l" rtl="0">
              <a:lnSpc>
                <a:spcPct val="100000"/>
              </a:lnSpc>
              <a:spcBef>
                <a:spcPts val="0"/>
              </a:spcBef>
              <a:spcAft>
                <a:spcPts val="0"/>
              </a:spcAft>
              <a:buClr>
                <a:schemeClr val="dk1"/>
              </a:buClr>
              <a:buSzPts val="1100"/>
              <a:buFont typeface="Arial"/>
              <a:buNone/>
            </a:pPr>
            <a:r>
              <a:rPr lang="en-GB" sz="1200">
                <a:solidFill>
                  <a:schemeClr val="lt1"/>
                </a:solidFill>
              </a:rPr>
              <a:t>Control towers and customs brokerages may request</a:t>
            </a:r>
            <a:endParaRPr sz="1200">
              <a:solidFill>
                <a:schemeClr val="lt1"/>
              </a:solidFill>
            </a:endParaRPr>
          </a:p>
          <a:p>
            <a:pPr marL="0" marR="0" lvl="0" indent="0" algn="l" rtl="0">
              <a:lnSpc>
                <a:spcPct val="100000"/>
              </a:lnSpc>
              <a:spcBef>
                <a:spcPts val="0"/>
              </a:spcBef>
              <a:spcAft>
                <a:spcPts val="0"/>
              </a:spcAft>
              <a:buClr>
                <a:schemeClr val="dk1"/>
              </a:buClr>
              <a:buSzPts val="1100"/>
              <a:buFont typeface="Arial"/>
              <a:buNone/>
            </a:pPr>
            <a:r>
              <a:rPr lang="en-GB" sz="1200">
                <a:solidFill>
                  <a:schemeClr val="lt1"/>
                </a:solidFill>
              </a:rPr>
              <a:t>different information, which can encompass:</a:t>
            </a:r>
            <a:endParaRPr sz="1200">
              <a:solidFill>
                <a:schemeClr val="lt1"/>
              </a:solidFill>
            </a:endParaRPr>
          </a:p>
        </p:txBody>
      </p:sp>
      <p:sp>
        <p:nvSpPr>
          <p:cNvPr id="1274" name="Google Shape;1274;p158"/>
          <p:cNvSpPr/>
          <p:nvPr/>
        </p:nvSpPr>
        <p:spPr>
          <a:xfrm>
            <a:off x="470325" y="1666675"/>
            <a:ext cx="504000" cy="504000"/>
          </a:xfrm>
          <a:prstGeom prst="rect">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75" name="Google Shape;1275;p158"/>
          <p:cNvSpPr/>
          <p:nvPr/>
        </p:nvSpPr>
        <p:spPr>
          <a:xfrm>
            <a:off x="974325" y="1666675"/>
            <a:ext cx="3558300" cy="504000"/>
          </a:xfrm>
          <a:prstGeom prst="rect">
            <a:avLst/>
          </a:prstGeom>
          <a:solidFill>
            <a:schemeClr val="lt1"/>
          </a:solidFill>
          <a:ln>
            <a:noFill/>
          </a:ln>
        </p:spPr>
        <p:txBody>
          <a:bodyPr spcFirstLastPara="1" wrap="square" lIns="108000" tIns="72000" rIns="108000" bIns="72000" anchor="ctr" anchorCtr="0">
            <a:noAutofit/>
          </a:bodyPr>
          <a:lstStyle/>
          <a:p>
            <a:pPr marL="0" lvl="0" indent="0" algn="l" rtl="0">
              <a:spcBef>
                <a:spcPts val="0"/>
              </a:spcBef>
              <a:spcAft>
                <a:spcPts val="0"/>
              </a:spcAft>
              <a:buNone/>
            </a:pPr>
            <a:r>
              <a:rPr lang="en-GB" sz="1000" dirty="0">
                <a:solidFill>
                  <a:srgbClr val="404040"/>
                </a:solidFill>
              </a:rPr>
              <a:t>Data from </a:t>
            </a:r>
            <a:r>
              <a:rPr lang="en-GB" sz="1000" dirty="0" err="1" smtClean="0">
                <a:solidFill>
                  <a:srgbClr val="404040"/>
                </a:solidFill>
              </a:rPr>
              <a:t>Syensqo’s</a:t>
            </a:r>
            <a:r>
              <a:rPr lang="en-GB" sz="1000" dirty="0" smtClean="0">
                <a:solidFill>
                  <a:srgbClr val="404040"/>
                </a:solidFill>
              </a:rPr>
              <a:t> </a:t>
            </a:r>
            <a:r>
              <a:rPr lang="en-GB" sz="1000" dirty="0">
                <a:solidFill>
                  <a:srgbClr val="404040"/>
                </a:solidFill>
              </a:rPr>
              <a:t>systems regarding imports and exports movement of goods (</a:t>
            </a:r>
            <a:r>
              <a:rPr lang="en-GB" sz="1000" dirty="0" err="1">
                <a:solidFill>
                  <a:srgbClr val="404040"/>
                </a:solidFill>
              </a:rPr>
              <a:t>ie</a:t>
            </a:r>
            <a:r>
              <a:rPr lang="en-GB" sz="1000" dirty="0">
                <a:solidFill>
                  <a:srgbClr val="404040"/>
                </a:solidFill>
              </a:rPr>
              <a:t>. ERP and GTS)</a:t>
            </a:r>
            <a:endParaRPr sz="1000" dirty="0">
              <a:solidFill>
                <a:schemeClr val="dk1"/>
              </a:solidFill>
            </a:endParaRPr>
          </a:p>
        </p:txBody>
      </p:sp>
      <p:sp>
        <p:nvSpPr>
          <p:cNvPr id="1276" name="Google Shape;1276;p158"/>
          <p:cNvSpPr/>
          <p:nvPr/>
        </p:nvSpPr>
        <p:spPr>
          <a:xfrm>
            <a:off x="542325" y="1745157"/>
            <a:ext cx="359999" cy="360000"/>
          </a:xfrm>
          <a:custGeom>
            <a:avLst/>
            <a:gdLst/>
            <a:ahLst/>
            <a:cxnLst/>
            <a:rect l="l" t="t" r="r" b="b"/>
            <a:pathLst>
              <a:path w="704" h="706" extrusionOk="0">
                <a:moveTo>
                  <a:pt x="704" y="706"/>
                </a:moveTo>
                <a:lnTo>
                  <a:pt x="0" y="706"/>
                </a:lnTo>
                <a:lnTo>
                  <a:pt x="0" y="0"/>
                </a:lnTo>
                <a:lnTo>
                  <a:pt x="704" y="0"/>
                </a:lnTo>
                <a:lnTo>
                  <a:pt x="704" y="706"/>
                </a:lnTo>
                <a:close/>
                <a:moveTo>
                  <a:pt x="29" y="675"/>
                </a:moveTo>
                <a:lnTo>
                  <a:pt x="673" y="675"/>
                </a:lnTo>
                <a:lnTo>
                  <a:pt x="673" y="29"/>
                </a:lnTo>
                <a:lnTo>
                  <a:pt x="29" y="29"/>
                </a:lnTo>
                <a:lnTo>
                  <a:pt x="29" y="675"/>
                </a:lnTo>
                <a:close/>
                <a:moveTo>
                  <a:pt x="483" y="371"/>
                </a:moveTo>
                <a:lnTo>
                  <a:pt x="465" y="402"/>
                </a:lnTo>
                <a:lnTo>
                  <a:pt x="434" y="384"/>
                </a:lnTo>
                <a:lnTo>
                  <a:pt x="451" y="353"/>
                </a:lnTo>
                <a:lnTo>
                  <a:pt x="434" y="322"/>
                </a:lnTo>
                <a:lnTo>
                  <a:pt x="465" y="304"/>
                </a:lnTo>
                <a:lnTo>
                  <a:pt x="483" y="335"/>
                </a:lnTo>
                <a:lnTo>
                  <a:pt x="584" y="335"/>
                </a:lnTo>
                <a:lnTo>
                  <a:pt x="634" y="247"/>
                </a:lnTo>
                <a:lnTo>
                  <a:pt x="584" y="159"/>
                </a:lnTo>
                <a:lnTo>
                  <a:pt x="483" y="159"/>
                </a:lnTo>
                <a:lnTo>
                  <a:pt x="432" y="247"/>
                </a:lnTo>
                <a:lnTo>
                  <a:pt x="450" y="278"/>
                </a:lnTo>
                <a:lnTo>
                  <a:pt x="418" y="295"/>
                </a:lnTo>
                <a:lnTo>
                  <a:pt x="401" y="265"/>
                </a:lnTo>
                <a:lnTo>
                  <a:pt x="365" y="265"/>
                </a:lnTo>
                <a:lnTo>
                  <a:pt x="365" y="229"/>
                </a:lnTo>
                <a:lnTo>
                  <a:pt x="401" y="229"/>
                </a:lnTo>
                <a:lnTo>
                  <a:pt x="451" y="141"/>
                </a:lnTo>
                <a:lnTo>
                  <a:pt x="401" y="54"/>
                </a:lnTo>
                <a:lnTo>
                  <a:pt x="299" y="54"/>
                </a:lnTo>
                <a:lnTo>
                  <a:pt x="249" y="141"/>
                </a:lnTo>
                <a:lnTo>
                  <a:pt x="299" y="229"/>
                </a:lnTo>
                <a:lnTo>
                  <a:pt x="335" y="229"/>
                </a:lnTo>
                <a:lnTo>
                  <a:pt x="335" y="265"/>
                </a:lnTo>
                <a:lnTo>
                  <a:pt x="299" y="265"/>
                </a:lnTo>
                <a:lnTo>
                  <a:pt x="282" y="295"/>
                </a:lnTo>
                <a:lnTo>
                  <a:pt x="253" y="279"/>
                </a:lnTo>
                <a:lnTo>
                  <a:pt x="271" y="247"/>
                </a:lnTo>
                <a:lnTo>
                  <a:pt x="220" y="159"/>
                </a:lnTo>
                <a:lnTo>
                  <a:pt x="120" y="159"/>
                </a:lnTo>
                <a:lnTo>
                  <a:pt x="68" y="247"/>
                </a:lnTo>
                <a:lnTo>
                  <a:pt x="120" y="335"/>
                </a:lnTo>
                <a:lnTo>
                  <a:pt x="220" y="335"/>
                </a:lnTo>
                <a:lnTo>
                  <a:pt x="237" y="305"/>
                </a:lnTo>
                <a:lnTo>
                  <a:pt x="266" y="322"/>
                </a:lnTo>
                <a:lnTo>
                  <a:pt x="249" y="353"/>
                </a:lnTo>
                <a:lnTo>
                  <a:pt x="266" y="384"/>
                </a:lnTo>
                <a:lnTo>
                  <a:pt x="237" y="401"/>
                </a:lnTo>
                <a:lnTo>
                  <a:pt x="220" y="371"/>
                </a:lnTo>
                <a:lnTo>
                  <a:pt x="120" y="371"/>
                </a:lnTo>
                <a:lnTo>
                  <a:pt x="68" y="458"/>
                </a:lnTo>
                <a:lnTo>
                  <a:pt x="120" y="547"/>
                </a:lnTo>
                <a:lnTo>
                  <a:pt x="220" y="547"/>
                </a:lnTo>
                <a:lnTo>
                  <a:pt x="271" y="458"/>
                </a:lnTo>
                <a:lnTo>
                  <a:pt x="253" y="426"/>
                </a:lnTo>
                <a:lnTo>
                  <a:pt x="282" y="409"/>
                </a:lnTo>
                <a:lnTo>
                  <a:pt x="299" y="440"/>
                </a:lnTo>
                <a:lnTo>
                  <a:pt x="335" y="440"/>
                </a:lnTo>
                <a:lnTo>
                  <a:pt x="335" y="477"/>
                </a:lnTo>
                <a:lnTo>
                  <a:pt x="299" y="477"/>
                </a:lnTo>
                <a:lnTo>
                  <a:pt x="249" y="564"/>
                </a:lnTo>
                <a:lnTo>
                  <a:pt x="299" y="652"/>
                </a:lnTo>
                <a:lnTo>
                  <a:pt x="401" y="652"/>
                </a:lnTo>
                <a:lnTo>
                  <a:pt x="451" y="564"/>
                </a:lnTo>
                <a:lnTo>
                  <a:pt x="401" y="477"/>
                </a:lnTo>
                <a:lnTo>
                  <a:pt x="365" y="477"/>
                </a:lnTo>
                <a:lnTo>
                  <a:pt x="365" y="440"/>
                </a:lnTo>
                <a:lnTo>
                  <a:pt x="401" y="440"/>
                </a:lnTo>
                <a:lnTo>
                  <a:pt x="418" y="409"/>
                </a:lnTo>
                <a:lnTo>
                  <a:pt x="450" y="428"/>
                </a:lnTo>
                <a:lnTo>
                  <a:pt x="432" y="458"/>
                </a:lnTo>
                <a:lnTo>
                  <a:pt x="483" y="547"/>
                </a:lnTo>
                <a:lnTo>
                  <a:pt x="584" y="547"/>
                </a:lnTo>
                <a:lnTo>
                  <a:pt x="634" y="458"/>
                </a:lnTo>
                <a:lnTo>
                  <a:pt x="584" y="371"/>
                </a:lnTo>
                <a:lnTo>
                  <a:pt x="483" y="371"/>
                </a:lnTo>
                <a:close/>
                <a:moveTo>
                  <a:pt x="500" y="190"/>
                </a:moveTo>
                <a:lnTo>
                  <a:pt x="567" y="190"/>
                </a:lnTo>
                <a:lnTo>
                  <a:pt x="600" y="247"/>
                </a:lnTo>
                <a:lnTo>
                  <a:pt x="567" y="305"/>
                </a:lnTo>
                <a:lnTo>
                  <a:pt x="500" y="305"/>
                </a:lnTo>
                <a:lnTo>
                  <a:pt x="467" y="247"/>
                </a:lnTo>
                <a:lnTo>
                  <a:pt x="500" y="190"/>
                </a:lnTo>
                <a:close/>
                <a:moveTo>
                  <a:pt x="316" y="198"/>
                </a:moveTo>
                <a:lnTo>
                  <a:pt x="283" y="141"/>
                </a:lnTo>
                <a:lnTo>
                  <a:pt x="316" y="83"/>
                </a:lnTo>
                <a:lnTo>
                  <a:pt x="384" y="83"/>
                </a:lnTo>
                <a:lnTo>
                  <a:pt x="417" y="141"/>
                </a:lnTo>
                <a:lnTo>
                  <a:pt x="384" y="198"/>
                </a:lnTo>
                <a:lnTo>
                  <a:pt x="316" y="198"/>
                </a:lnTo>
                <a:close/>
                <a:moveTo>
                  <a:pt x="203" y="305"/>
                </a:moveTo>
                <a:lnTo>
                  <a:pt x="137" y="305"/>
                </a:lnTo>
                <a:lnTo>
                  <a:pt x="104" y="247"/>
                </a:lnTo>
                <a:lnTo>
                  <a:pt x="137" y="190"/>
                </a:lnTo>
                <a:lnTo>
                  <a:pt x="203" y="190"/>
                </a:lnTo>
                <a:lnTo>
                  <a:pt x="236" y="247"/>
                </a:lnTo>
                <a:lnTo>
                  <a:pt x="203" y="305"/>
                </a:lnTo>
                <a:close/>
                <a:moveTo>
                  <a:pt x="203" y="516"/>
                </a:moveTo>
                <a:lnTo>
                  <a:pt x="137" y="516"/>
                </a:lnTo>
                <a:lnTo>
                  <a:pt x="104" y="458"/>
                </a:lnTo>
                <a:lnTo>
                  <a:pt x="137" y="401"/>
                </a:lnTo>
                <a:lnTo>
                  <a:pt x="203" y="401"/>
                </a:lnTo>
                <a:lnTo>
                  <a:pt x="236" y="458"/>
                </a:lnTo>
                <a:lnTo>
                  <a:pt x="203" y="516"/>
                </a:lnTo>
                <a:close/>
                <a:moveTo>
                  <a:pt x="384" y="506"/>
                </a:moveTo>
                <a:lnTo>
                  <a:pt x="417" y="564"/>
                </a:lnTo>
                <a:lnTo>
                  <a:pt x="384" y="621"/>
                </a:lnTo>
                <a:lnTo>
                  <a:pt x="316" y="621"/>
                </a:lnTo>
                <a:lnTo>
                  <a:pt x="283" y="564"/>
                </a:lnTo>
                <a:lnTo>
                  <a:pt x="316" y="506"/>
                </a:lnTo>
                <a:lnTo>
                  <a:pt x="384" y="506"/>
                </a:lnTo>
                <a:close/>
                <a:moveTo>
                  <a:pt x="384" y="411"/>
                </a:moveTo>
                <a:lnTo>
                  <a:pt x="316" y="411"/>
                </a:lnTo>
                <a:lnTo>
                  <a:pt x="283" y="353"/>
                </a:lnTo>
                <a:lnTo>
                  <a:pt x="316" y="295"/>
                </a:lnTo>
                <a:lnTo>
                  <a:pt x="384" y="295"/>
                </a:lnTo>
                <a:lnTo>
                  <a:pt x="417" y="353"/>
                </a:lnTo>
                <a:lnTo>
                  <a:pt x="384" y="411"/>
                </a:lnTo>
                <a:close/>
                <a:moveTo>
                  <a:pt x="567" y="516"/>
                </a:moveTo>
                <a:lnTo>
                  <a:pt x="500" y="516"/>
                </a:lnTo>
                <a:lnTo>
                  <a:pt x="467" y="458"/>
                </a:lnTo>
                <a:lnTo>
                  <a:pt x="500" y="401"/>
                </a:lnTo>
                <a:lnTo>
                  <a:pt x="567" y="401"/>
                </a:lnTo>
                <a:lnTo>
                  <a:pt x="600" y="458"/>
                </a:lnTo>
                <a:lnTo>
                  <a:pt x="567" y="516"/>
                </a:lnTo>
                <a:close/>
              </a:path>
            </a:pathLst>
          </a:cu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277" name="Google Shape;1277;p158"/>
          <p:cNvSpPr/>
          <p:nvPr/>
        </p:nvSpPr>
        <p:spPr>
          <a:xfrm>
            <a:off x="470325" y="2153893"/>
            <a:ext cx="504000" cy="518400"/>
          </a:xfrm>
          <a:prstGeom prst="rect">
            <a:avLst/>
          </a:prstGeom>
          <a:solidFill>
            <a:srgbClr val="2D2D2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78" name="Google Shape;1278;p158"/>
          <p:cNvSpPr/>
          <p:nvPr/>
        </p:nvSpPr>
        <p:spPr>
          <a:xfrm>
            <a:off x="974325" y="2161850"/>
            <a:ext cx="3558300" cy="504000"/>
          </a:xfrm>
          <a:prstGeom prst="rect">
            <a:avLst/>
          </a:prstGeom>
          <a:solidFill>
            <a:srgbClr val="F3F3F3"/>
          </a:solidFill>
          <a:ln>
            <a:noFill/>
          </a:ln>
        </p:spPr>
        <p:txBody>
          <a:bodyPr spcFirstLastPara="1" wrap="square" lIns="108000" tIns="72000" rIns="108000" bIns="72000" anchor="ctr" anchorCtr="0">
            <a:noAutofit/>
          </a:bodyPr>
          <a:lstStyle/>
          <a:p>
            <a:pPr marL="0" lvl="0" indent="0" algn="l" rtl="0">
              <a:spcBef>
                <a:spcPts val="0"/>
              </a:spcBef>
              <a:spcAft>
                <a:spcPts val="0"/>
              </a:spcAft>
              <a:buNone/>
            </a:pPr>
            <a:r>
              <a:rPr lang="en-GB" sz="1000">
                <a:solidFill>
                  <a:srgbClr val="404040"/>
                </a:solidFill>
              </a:rPr>
              <a:t>Exporter’s information from their foreign country</a:t>
            </a:r>
            <a:endParaRPr sz="1000">
              <a:solidFill>
                <a:schemeClr val="dk1"/>
              </a:solidFill>
            </a:endParaRPr>
          </a:p>
        </p:txBody>
      </p:sp>
      <p:sp>
        <p:nvSpPr>
          <p:cNvPr id="1279" name="Google Shape;1279;p158"/>
          <p:cNvSpPr/>
          <p:nvPr/>
        </p:nvSpPr>
        <p:spPr>
          <a:xfrm>
            <a:off x="542323" y="2228103"/>
            <a:ext cx="360000" cy="360000"/>
          </a:xfrm>
          <a:custGeom>
            <a:avLst/>
            <a:gdLst/>
            <a:ahLst/>
            <a:cxnLst/>
            <a:rect l="l" t="t" r="r" b="b"/>
            <a:pathLst>
              <a:path w="347" h="346" extrusionOk="0">
                <a:moveTo>
                  <a:pt x="0" y="0"/>
                </a:moveTo>
                <a:cubicBezTo>
                  <a:pt x="0" y="346"/>
                  <a:pt x="0" y="346"/>
                  <a:pt x="0" y="346"/>
                </a:cubicBezTo>
                <a:cubicBezTo>
                  <a:pt x="347" y="346"/>
                  <a:pt x="347" y="346"/>
                  <a:pt x="347" y="346"/>
                </a:cubicBezTo>
                <a:cubicBezTo>
                  <a:pt x="347" y="0"/>
                  <a:pt x="347" y="0"/>
                  <a:pt x="347" y="0"/>
                </a:cubicBezTo>
                <a:lnTo>
                  <a:pt x="0" y="0"/>
                </a:lnTo>
                <a:close/>
                <a:moveTo>
                  <a:pt x="332" y="332"/>
                </a:moveTo>
                <a:cubicBezTo>
                  <a:pt x="15" y="332"/>
                  <a:pt x="15" y="332"/>
                  <a:pt x="15" y="332"/>
                </a:cubicBezTo>
                <a:cubicBezTo>
                  <a:pt x="15" y="15"/>
                  <a:pt x="15" y="15"/>
                  <a:pt x="15" y="15"/>
                </a:cubicBezTo>
                <a:cubicBezTo>
                  <a:pt x="332" y="15"/>
                  <a:pt x="332" y="15"/>
                  <a:pt x="332" y="15"/>
                </a:cubicBezTo>
                <a:lnTo>
                  <a:pt x="332" y="332"/>
                </a:lnTo>
                <a:close/>
                <a:moveTo>
                  <a:pt x="48" y="309"/>
                </a:moveTo>
                <a:cubicBezTo>
                  <a:pt x="133" y="224"/>
                  <a:pt x="133" y="224"/>
                  <a:pt x="133" y="224"/>
                </a:cubicBezTo>
                <a:cubicBezTo>
                  <a:pt x="153" y="241"/>
                  <a:pt x="178" y="250"/>
                  <a:pt x="204" y="250"/>
                </a:cubicBezTo>
                <a:cubicBezTo>
                  <a:pt x="233" y="250"/>
                  <a:pt x="260" y="239"/>
                  <a:pt x="280" y="219"/>
                </a:cubicBezTo>
                <a:cubicBezTo>
                  <a:pt x="322" y="177"/>
                  <a:pt x="322" y="109"/>
                  <a:pt x="280" y="67"/>
                </a:cubicBezTo>
                <a:cubicBezTo>
                  <a:pt x="260" y="46"/>
                  <a:pt x="233" y="35"/>
                  <a:pt x="204" y="35"/>
                </a:cubicBezTo>
                <a:cubicBezTo>
                  <a:pt x="175" y="35"/>
                  <a:pt x="148" y="46"/>
                  <a:pt x="128" y="67"/>
                </a:cubicBezTo>
                <a:cubicBezTo>
                  <a:pt x="88" y="107"/>
                  <a:pt x="86" y="171"/>
                  <a:pt x="123" y="214"/>
                </a:cubicBezTo>
                <a:cubicBezTo>
                  <a:pt x="37" y="299"/>
                  <a:pt x="37" y="299"/>
                  <a:pt x="37" y="299"/>
                </a:cubicBezTo>
                <a:lnTo>
                  <a:pt x="48" y="309"/>
                </a:lnTo>
                <a:close/>
                <a:moveTo>
                  <a:pt x="270" y="208"/>
                </a:moveTo>
                <a:cubicBezTo>
                  <a:pt x="252" y="226"/>
                  <a:pt x="229" y="236"/>
                  <a:pt x="204" y="236"/>
                </a:cubicBezTo>
                <a:cubicBezTo>
                  <a:pt x="179" y="236"/>
                  <a:pt x="156" y="226"/>
                  <a:pt x="138" y="208"/>
                </a:cubicBezTo>
                <a:cubicBezTo>
                  <a:pt x="134" y="204"/>
                  <a:pt x="129" y="199"/>
                  <a:pt x="126" y="193"/>
                </a:cubicBezTo>
                <a:cubicBezTo>
                  <a:pt x="139" y="193"/>
                  <a:pt x="139" y="193"/>
                  <a:pt x="139" y="193"/>
                </a:cubicBezTo>
                <a:cubicBezTo>
                  <a:pt x="178" y="193"/>
                  <a:pt x="178" y="193"/>
                  <a:pt x="178" y="193"/>
                </a:cubicBezTo>
                <a:cubicBezTo>
                  <a:pt x="193" y="193"/>
                  <a:pt x="193" y="193"/>
                  <a:pt x="193" y="193"/>
                </a:cubicBezTo>
                <a:cubicBezTo>
                  <a:pt x="217" y="193"/>
                  <a:pt x="217" y="193"/>
                  <a:pt x="217" y="193"/>
                </a:cubicBezTo>
                <a:cubicBezTo>
                  <a:pt x="231" y="193"/>
                  <a:pt x="231" y="193"/>
                  <a:pt x="231" y="193"/>
                </a:cubicBezTo>
                <a:cubicBezTo>
                  <a:pt x="270" y="193"/>
                  <a:pt x="270" y="193"/>
                  <a:pt x="270" y="193"/>
                </a:cubicBezTo>
                <a:cubicBezTo>
                  <a:pt x="282" y="193"/>
                  <a:pt x="282" y="193"/>
                  <a:pt x="282" y="193"/>
                </a:cubicBezTo>
                <a:cubicBezTo>
                  <a:pt x="278" y="199"/>
                  <a:pt x="274" y="204"/>
                  <a:pt x="270" y="208"/>
                </a:cubicBezTo>
                <a:close/>
                <a:moveTo>
                  <a:pt x="193" y="112"/>
                </a:moveTo>
                <a:cubicBezTo>
                  <a:pt x="193" y="97"/>
                  <a:pt x="193" y="97"/>
                  <a:pt x="193" y="97"/>
                </a:cubicBezTo>
                <a:cubicBezTo>
                  <a:pt x="217" y="97"/>
                  <a:pt x="217" y="97"/>
                  <a:pt x="217" y="97"/>
                </a:cubicBezTo>
                <a:cubicBezTo>
                  <a:pt x="217" y="132"/>
                  <a:pt x="217" y="132"/>
                  <a:pt x="217" y="132"/>
                </a:cubicBezTo>
                <a:cubicBezTo>
                  <a:pt x="217" y="179"/>
                  <a:pt x="217" y="179"/>
                  <a:pt x="217" y="179"/>
                </a:cubicBezTo>
                <a:cubicBezTo>
                  <a:pt x="193" y="179"/>
                  <a:pt x="193" y="179"/>
                  <a:pt x="193" y="179"/>
                </a:cubicBezTo>
                <a:lnTo>
                  <a:pt x="193" y="112"/>
                </a:lnTo>
                <a:close/>
                <a:moveTo>
                  <a:pt x="255" y="179"/>
                </a:moveTo>
                <a:cubicBezTo>
                  <a:pt x="231" y="179"/>
                  <a:pt x="231" y="179"/>
                  <a:pt x="231" y="179"/>
                </a:cubicBezTo>
                <a:cubicBezTo>
                  <a:pt x="231" y="147"/>
                  <a:pt x="231" y="147"/>
                  <a:pt x="231" y="147"/>
                </a:cubicBezTo>
                <a:cubicBezTo>
                  <a:pt x="255" y="147"/>
                  <a:pt x="255" y="147"/>
                  <a:pt x="255" y="147"/>
                </a:cubicBezTo>
                <a:lnTo>
                  <a:pt x="255" y="179"/>
                </a:lnTo>
                <a:close/>
                <a:moveTo>
                  <a:pt x="178" y="179"/>
                </a:moveTo>
                <a:cubicBezTo>
                  <a:pt x="154" y="179"/>
                  <a:pt x="154" y="179"/>
                  <a:pt x="154" y="179"/>
                </a:cubicBezTo>
                <a:cubicBezTo>
                  <a:pt x="154" y="127"/>
                  <a:pt x="154" y="127"/>
                  <a:pt x="154" y="127"/>
                </a:cubicBezTo>
                <a:cubicBezTo>
                  <a:pt x="178" y="127"/>
                  <a:pt x="178" y="127"/>
                  <a:pt x="178" y="127"/>
                </a:cubicBezTo>
                <a:lnTo>
                  <a:pt x="178" y="179"/>
                </a:lnTo>
                <a:close/>
                <a:moveTo>
                  <a:pt x="138" y="77"/>
                </a:moveTo>
                <a:cubicBezTo>
                  <a:pt x="156" y="59"/>
                  <a:pt x="179" y="50"/>
                  <a:pt x="204" y="50"/>
                </a:cubicBezTo>
                <a:cubicBezTo>
                  <a:pt x="229" y="50"/>
                  <a:pt x="252" y="59"/>
                  <a:pt x="270" y="77"/>
                </a:cubicBezTo>
                <a:cubicBezTo>
                  <a:pt x="297" y="104"/>
                  <a:pt x="304" y="145"/>
                  <a:pt x="290" y="179"/>
                </a:cubicBezTo>
                <a:cubicBezTo>
                  <a:pt x="270" y="179"/>
                  <a:pt x="270" y="179"/>
                  <a:pt x="270" y="179"/>
                </a:cubicBezTo>
                <a:cubicBezTo>
                  <a:pt x="270" y="132"/>
                  <a:pt x="270" y="132"/>
                  <a:pt x="270" y="132"/>
                </a:cubicBezTo>
                <a:cubicBezTo>
                  <a:pt x="231" y="132"/>
                  <a:pt x="231" y="132"/>
                  <a:pt x="231" y="132"/>
                </a:cubicBezTo>
                <a:cubicBezTo>
                  <a:pt x="231" y="83"/>
                  <a:pt x="231" y="83"/>
                  <a:pt x="231" y="83"/>
                </a:cubicBezTo>
                <a:cubicBezTo>
                  <a:pt x="178" y="83"/>
                  <a:pt x="178" y="83"/>
                  <a:pt x="178" y="83"/>
                </a:cubicBezTo>
                <a:cubicBezTo>
                  <a:pt x="178" y="112"/>
                  <a:pt x="178" y="112"/>
                  <a:pt x="178" y="112"/>
                </a:cubicBezTo>
                <a:cubicBezTo>
                  <a:pt x="139" y="112"/>
                  <a:pt x="139" y="112"/>
                  <a:pt x="139" y="112"/>
                </a:cubicBezTo>
                <a:cubicBezTo>
                  <a:pt x="139" y="179"/>
                  <a:pt x="139" y="179"/>
                  <a:pt x="139" y="179"/>
                </a:cubicBezTo>
                <a:cubicBezTo>
                  <a:pt x="118" y="179"/>
                  <a:pt x="118" y="179"/>
                  <a:pt x="118" y="179"/>
                </a:cubicBezTo>
                <a:cubicBezTo>
                  <a:pt x="104" y="145"/>
                  <a:pt x="111" y="104"/>
                  <a:pt x="138" y="77"/>
                </a:cubicBezTo>
                <a:close/>
              </a:path>
            </a:pathLst>
          </a:custGeom>
          <a:solidFill>
            <a:schemeClr val="l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1" i="0" u="none" strike="noStrike" cap="none">
              <a:solidFill>
                <a:srgbClr val="6E50A1"/>
              </a:solidFill>
              <a:latin typeface="Arial"/>
              <a:ea typeface="Arial"/>
              <a:cs typeface="Arial"/>
              <a:sym typeface="Arial"/>
            </a:endParaRPr>
          </a:p>
        </p:txBody>
      </p:sp>
      <p:sp>
        <p:nvSpPr>
          <p:cNvPr id="1280" name="Google Shape;1280;p158"/>
          <p:cNvSpPr/>
          <p:nvPr/>
        </p:nvSpPr>
        <p:spPr>
          <a:xfrm>
            <a:off x="470325" y="2665789"/>
            <a:ext cx="504000" cy="504000"/>
          </a:xfrm>
          <a:prstGeom prst="rect">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81" name="Google Shape;1281;p158"/>
          <p:cNvSpPr/>
          <p:nvPr/>
        </p:nvSpPr>
        <p:spPr>
          <a:xfrm>
            <a:off x="974325" y="2664300"/>
            <a:ext cx="3558300" cy="499200"/>
          </a:xfrm>
          <a:prstGeom prst="rect">
            <a:avLst/>
          </a:prstGeom>
          <a:solidFill>
            <a:schemeClr val="lt1"/>
          </a:solidFill>
          <a:ln>
            <a:noFill/>
          </a:ln>
        </p:spPr>
        <p:txBody>
          <a:bodyPr spcFirstLastPara="1" wrap="square" lIns="108000" tIns="72000" rIns="108000" bIns="72000" anchor="ctr" anchorCtr="0">
            <a:noAutofit/>
          </a:bodyPr>
          <a:lstStyle/>
          <a:p>
            <a:pPr marL="0" lvl="0" indent="0" algn="l" rtl="0">
              <a:spcBef>
                <a:spcPts val="0"/>
              </a:spcBef>
              <a:spcAft>
                <a:spcPts val="0"/>
              </a:spcAft>
              <a:buNone/>
            </a:pPr>
            <a:r>
              <a:rPr lang="en-GB" sz="1000">
                <a:solidFill>
                  <a:srgbClr val="404040"/>
                </a:solidFill>
              </a:rPr>
              <a:t>Data from supply chain partners including suppliers and manufacturers</a:t>
            </a:r>
            <a:endParaRPr sz="1000">
              <a:solidFill>
                <a:schemeClr val="dk1"/>
              </a:solidFill>
            </a:endParaRPr>
          </a:p>
        </p:txBody>
      </p:sp>
      <p:grpSp>
        <p:nvGrpSpPr>
          <p:cNvPr id="1282" name="Google Shape;1282;p158"/>
          <p:cNvGrpSpPr/>
          <p:nvPr/>
        </p:nvGrpSpPr>
        <p:grpSpPr>
          <a:xfrm>
            <a:off x="542318" y="2737356"/>
            <a:ext cx="359999" cy="359999"/>
            <a:chOff x="7458468" y="3159871"/>
            <a:chExt cx="457200" cy="457200"/>
          </a:xfrm>
        </p:grpSpPr>
        <p:sp>
          <p:nvSpPr>
            <p:cNvPr id="1283" name="Google Shape;1283;p158"/>
            <p:cNvSpPr/>
            <p:nvPr/>
          </p:nvSpPr>
          <p:spPr>
            <a:xfrm>
              <a:off x="7458468" y="3159871"/>
              <a:ext cx="457200" cy="457200"/>
            </a:xfrm>
            <a:custGeom>
              <a:avLst/>
              <a:gdLst/>
              <a:ahLst/>
              <a:cxnLst/>
              <a:rect l="l" t="t" r="r" b="b"/>
              <a:pathLst>
                <a:path w="457200" h="457200" extrusionOk="0">
                  <a:moveTo>
                    <a:pt x="400495" y="0"/>
                  </a:moveTo>
                  <a:lnTo>
                    <a:pt x="381000" y="0"/>
                  </a:lnTo>
                  <a:lnTo>
                    <a:pt x="381000" y="23749"/>
                  </a:lnTo>
                  <a:cubicBezTo>
                    <a:pt x="381000" y="30921"/>
                    <a:pt x="375187" y="36735"/>
                    <a:pt x="368014" y="36735"/>
                  </a:cubicBezTo>
                  <a:cubicBezTo>
                    <a:pt x="360842" y="36735"/>
                    <a:pt x="355029" y="30921"/>
                    <a:pt x="355029" y="23749"/>
                  </a:cubicBezTo>
                  <a:lnTo>
                    <a:pt x="355029" y="0"/>
                  </a:lnTo>
                  <a:lnTo>
                    <a:pt x="241681" y="0"/>
                  </a:lnTo>
                  <a:lnTo>
                    <a:pt x="241681" y="23749"/>
                  </a:lnTo>
                  <a:cubicBezTo>
                    <a:pt x="241326" y="30930"/>
                    <a:pt x="235217" y="36463"/>
                    <a:pt x="228037" y="36108"/>
                  </a:cubicBezTo>
                  <a:cubicBezTo>
                    <a:pt x="221353" y="35777"/>
                    <a:pt x="216008" y="30433"/>
                    <a:pt x="215678" y="23749"/>
                  </a:cubicBezTo>
                  <a:lnTo>
                    <a:pt x="215678" y="0"/>
                  </a:lnTo>
                  <a:lnTo>
                    <a:pt x="102362" y="0"/>
                  </a:lnTo>
                  <a:lnTo>
                    <a:pt x="102362" y="23749"/>
                  </a:lnTo>
                  <a:cubicBezTo>
                    <a:pt x="102362" y="30921"/>
                    <a:pt x="96548" y="36735"/>
                    <a:pt x="89376" y="36735"/>
                  </a:cubicBezTo>
                  <a:cubicBezTo>
                    <a:pt x="82205" y="36735"/>
                    <a:pt x="76391" y="30921"/>
                    <a:pt x="76391" y="23749"/>
                  </a:cubicBezTo>
                  <a:lnTo>
                    <a:pt x="76391" y="0"/>
                  </a:lnTo>
                  <a:lnTo>
                    <a:pt x="0" y="0"/>
                  </a:lnTo>
                  <a:lnTo>
                    <a:pt x="0" y="457200"/>
                  </a:lnTo>
                  <a:lnTo>
                    <a:pt x="457200" y="457200"/>
                  </a:lnTo>
                  <a:lnTo>
                    <a:pt x="457200" y="0"/>
                  </a:lnTo>
                  <a:close/>
                  <a:moveTo>
                    <a:pt x="437674" y="437674"/>
                  </a:moveTo>
                  <a:lnTo>
                    <a:pt x="19526" y="437674"/>
                  </a:lnTo>
                  <a:lnTo>
                    <a:pt x="19526" y="19526"/>
                  </a:lnTo>
                  <a:lnTo>
                    <a:pt x="56864" y="19526"/>
                  </a:lnTo>
                  <a:lnTo>
                    <a:pt x="56864" y="23749"/>
                  </a:lnTo>
                  <a:cubicBezTo>
                    <a:pt x="56864" y="41705"/>
                    <a:pt x="71420" y="56261"/>
                    <a:pt x="89376" y="56261"/>
                  </a:cubicBezTo>
                  <a:cubicBezTo>
                    <a:pt x="107332" y="56261"/>
                    <a:pt x="121888" y="41705"/>
                    <a:pt x="121888" y="23749"/>
                  </a:cubicBezTo>
                  <a:lnTo>
                    <a:pt x="121888" y="19526"/>
                  </a:lnTo>
                  <a:lnTo>
                    <a:pt x="196152" y="19526"/>
                  </a:lnTo>
                  <a:lnTo>
                    <a:pt x="196152" y="23749"/>
                  </a:lnTo>
                  <a:cubicBezTo>
                    <a:pt x="196713" y="41714"/>
                    <a:pt x="211731" y="55822"/>
                    <a:pt x="229696" y="55261"/>
                  </a:cubicBezTo>
                  <a:cubicBezTo>
                    <a:pt x="246872" y="54724"/>
                    <a:pt x="260671" y="40925"/>
                    <a:pt x="261207" y="23749"/>
                  </a:cubicBezTo>
                  <a:lnTo>
                    <a:pt x="261207" y="19526"/>
                  </a:lnTo>
                  <a:lnTo>
                    <a:pt x="335471" y="19526"/>
                  </a:lnTo>
                  <a:lnTo>
                    <a:pt x="335471" y="23749"/>
                  </a:lnTo>
                  <a:cubicBezTo>
                    <a:pt x="335471" y="41705"/>
                    <a:pt x="350028" y="56261"/>
                    <a:pt x="367983" y="56261"/>
                  </a:cubicBezTo>
                  <a:cubicBezTo>
                    <a:pt x="385937" y="56261"/>
                    <a:pt x="400495" y="41705"/>
                    <a:pt x="400495" y="23749"/>
                  </a:cubicBezTo>
                  <a:lnTo>
                    <a:pt x="400495" y="19526"/>
                  </a:lnTo>
                  <a:lnTo>
                    <a:pt x="437674" y="19526"/>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00"/>
                <a:buFont typeface="Arial"/>
                <a:buNone/>
              </a:pPr>
              <a:endParaRPr sz="700" b="1" i="0" u="none" strike="noStrike" cap="none">
                <a:solidFill>
                  <a:srgbClr val="6E50A1"/>
                </a:solidFill>
                <a:latin typeface="Arial"/>
                <a:ea typeface="Arial"/>
                <a:cs typeface="Arial"/>
                <a:sym typeface="Arial"/>
              </a:endParaRPr>
            </a:p>
          </p:txBody>
        </p:sp>
        <p:sp>
          <p:nvSpPr>
            <p:cNvPr id="1284" name="Google Shape;1284;p158"/>
            <p:cNvSpPr/>
            <p:nvPr/>
          </p:nvSpPr>
          <p:spPr>
            <a:xfrm>
              <a:off x="7510696" y="3257597"/>
              <a:ext cx="356268" cy="311414"/>
            </a:xfrm>
            <a:custGeom>
              <a:avLst/>
              <a:gdLst/>
              <a:ahLst/>
              <a:cxnLst/>
              <a:rect l="l" t="t" r="r" b="b"/>
              <a:pathLst>
                <a:path w="356268" h="311414" extrusionOk="0">
                  <a:moveTo>
                    <a:pt x="348266" y="99695"/>
                  </a:moveTo>
                  <a:lnTo>
                    <a:pt x="348266" y="80074"/>
                  </a:lnTo>
                  <a:lnTo>
                    <a:pt x="348266" y="80074"/>
                  </a:lnTo>
                  <a:lnTo>
                    <a:pt x="348266" y="0"/>
                  </a:lnTo>
                  <a:lnTo>
                    <a:pt x="0" y="0"/>
                  </a:lnTo>
                  <a:lnTo>
                    <a:pt x="0" y="269875"/>
                  </a:lnTo>
                  <a:lnTo>
                    <a:pt x="184150" y="269875"/>
                  </a:lnTo>
                  <a:cubicBezTo>
                    <a:pt x="213170" y="312972"/>
                    <a:pt x="271631" y="324383"/>
                    <a:pt x="314728" y="295361"/>
                  </a:cubicBezTo>
                  <a:cubicBezTo>
                    <a:pt x="352412" y="269986"/>
                    <a:pt x="366579" y="221307"/>
                    <a:pt x="348393" y="179673"/>
                  </a:cubicBezTo>
                  <a:lnTo>
                    <a:pt x="348393" y="170148"/>
                  </a:lnTo>
                  <a:lnTo>
                    <a:pt x="348393" y="170148"/>
                  </a:lnTo>
                  <a:lnTo>
                    <a:pt x="348393" y="99695"/>
                  </a:lnTo>
                  <a:close/>
                  <a:moveTo>
                    <a:pt x="241935" y="19526"/>
                  </a:moveTo>
                  <a:lnTo>
                    <a:pt x="328771" y="19526"/>
                  </a:lnTo>
                  <a:lnTo>
                    <a:pt x="328771" y="80074"/>
                  </a:lnTo>
                  <a:lnTo>
                    <a:pt x="241935" y="80074"/>
                  </a:lnTo>
                  <a:close/>
                  <a:moveTo>
                    <a:pt x="241935" y="99695"/>
                  </a:moveTo>
                  <a:lnTo>
                    <a:pt x="328771" y="99695"/>
                  </a:lnTo>
                  <a:lnTo>
                    <a:pt x="328771" y="150876"/>
                  </a:lnTo>
                  <a:cubicBezTo>
                    <a:pt x="311156" y="133068"/>
                    <a:pt x="287144" y="123052"/>
                    <a:pt x="262096" y="123063"/>
                  </a:cubicBezTo>
                  <a:cubicBezTo>
                    <a:pt x="255350" y="123068"/>
                    <a:pt x="248623" y="123792"/>
                    <a:pt x="242030" y="125222"/>
                  </a:cubicBezTo>
                  <a:close/>
                  <a:moveTo>
                    <a:pt x="125857" y="19526"/>
                  </a:moveTo>
                  <a:lnTo>
                    <a:pt x="222409" y="19526"/>
                  </a:lnTo>
                  <a:lnTo>
                    <a:pt x="222409" y="80074"/>
                  </a:lnTo>
                  <a:lnTo>
                    <a:pt x="125857" y="80074"/>
                  </a:lnTo>
                  <a:close/>
                  <a:moveTo>
                    <a:pt x="106331" y="250317"/>
                  </a:moveTo>
                  <a:lnTo>
                    <a:pt x="19526" y="250317"/>
                  </a:lnTo>
                  <a:lnTo>
                    <a:pt x="19526" y="189674"/>
                  </a:lnTo>
                  <a:lnTo>
                    <a:pt x="106331" y="189674"/>
                  </a:lnTo>
                  <a:close/>
                  <a:moveTo>
                    <a:pt x="106331" y="170148"/>
                  </a:moveTo>
                  <a:lnTo>
                    <a:pt x="19526" y="170148"/>
                  </a:lnTo>
                  <a:lnTo>
                    <a:pt x="19526" y="99695"/>
                  </a:lnTo>
                  <a:lnTo>
                    <a:pt x="106331" y="99695"/>
                  </a:lnTo>
                  <a:close/>
                  <a:moveTo>
                    <a:pt x="106331" y="80169"/>
                  </a:moveTo>
                  <a:lnTo>
                    <a:pt x="19526" y="80169"/>
                  </a:lnTo>
                  <a:lnTo>
                    <a:pt x="19526" y="19526"/>
                  </a:lnTo>
                  <a:lnTo>
                    <a:pt x="106331" y="19526"/>
                  </a:lnTo>
                  <a:close/>
                  <a:moveTo>
                    <a:pt x="125857" y="250317"/>
                  </a:moveTo>
                  <a:lnTo>
                    <a:pt x="125857" y="189674"/>
                  </a:lnTo>
                  <a:lnTo>
                    <a:pt x="171990" y="189674"/>
                  </a:lnTo>
                  <a:cubicBezTo>
                    <a:pt x="165930" y="209549"/>
                    <a:pt x="166611" y="230870"/>
                    <a:pt x="173927" y="250317"/>
                  </a:cubicBezTo>
                  <a:close/>
                  <a:moveTo>
                    <a:pt x="180499" y="170148"/>
                  </a:moveTo>
                  <a:lnTo>
                    <a:pt x="125857" y="170148"/>
                  </a:lnTo>
                  <a:lnTo>
                    <a:pt x="125857" y="99695"/>
                  </a:lnTo>
                  <a:lnTo>
                    <a:pt x="222409" y="99695"/>
                  </a:lnTo>
                  <a:lnTo>
                    <a:pt x="222409" y="131794"/>
                  </a:lnTo>
                  <a:cubicBezTo>
                    <a:pt x="204840" y="139984"/>
                    <a:pt x="190210" y="153372"/>
                    <a:pt x="180499" y="170148"/>
                  </a:cubicBezTo>
                  <a:close/>
                  <a:moveTo>
                    <a:pt x="328771" y="250317"/>
                  </a:moveTo>
                  <a:lnTo>
                    <a:pt x="328771" y="250317"/>
                  </a:lnTo>
                  <a:cubicBezTo>
                    <a:pt x="325171" y="257537"/>
                    <a:pt x="320431" y="264128"/>
                    <a:pt x="314738" y="269843"/>
                  </a:cubicBezTo>
                  <a:cubicBezTo>
                    <a:pt x="285591" y="299022"/>
                    <a:pt x="238308" y="299047"/>
                    <a:pt x="209130" y="269897"/>
                  </a:cubicBezTo>
                  <a:cubicBezTo>
                    <a:pt x="179952" y="240751"/>
                    <a:pt x="179927" y="193469"/>
                    <a:pt x="209074" y="164291"/>
                  </a:cubicBezTo>
                  <a:cubicBezTo>
                    <a:pt x="238222" y="135113"/>
                    <a:pt x="285506" y="135088"/>
                    <a:pt x="314684" y="164235"/>
                  </a:cubicBezTo>
                  <a:cubicBezTo>
                    <a:pt x="337391" y="186920"/>
                    <a:pt x="343062" y="221577"/>
                    <a:pt x="328771" y="25031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00"/>
                <a:buFont typeface="Arial"/>
                <a:buNone/>
              </a:pPr>
              <a:endParaRPr sz="700" b="1" i="0" u="none" strike="noStrike" cap="none">
                <a:solidFill>
                  <a:srgbClr val="6E50A1"/>
                </a:solidFill>
                <a:latin typeface="Arial"/>
                <a:ea typeface="Arial"/>
                <a:cs typeface="Arial"/>
                <a:sym typeface="Arial"/>
              </a:endParaRPr>
            </a:p>
          </p:txBody>
        </p:sp>
        <p:sp>
          <p:nvSpPr>
            <p:cNvPr id="1285" name="Google Shape;1285;p158"/>
            <p:cNvSpPr/>
            <p:nvPr/>
          </p:nvSpPr>
          <p:spPr>
            <a:xfrm>
              <a:off x="7743170" y="3426316"/>
              <a:ext cx="59420" cy="100869"/>
            </a:xfrm>
            <a:custGeom>
              <a:avLst/>
              <a:gdLst/>
              <a:ahLst/>
              <a:cxnLst/>
              <a:rect l="l" t="t" r="r" b="b"/>
              <a:pathLst>
                <a:path w="59420" h="100869" extrusionOk="0">
                  <a:moveTo>
                    <a:pt x="20098" y="71596"/>
                  </a:moveTo>
                  <a:cubicBezTo>
                    <a:pt x="18479" y="69421"/>
                    <a:pt x="17392" y="66900"/>
                    <a:pt x="16923" y="64230"/>
                  </a:cubicBezTo>
                  <a:lnTo>
                    <a:pt x="16923" y="63595"/>
                  </a:lnTo>
                  <a:lnTo>
                    <a:pt x="0" y="65310"/>
                  </a:lnTo>
                  <a:lnTo>
                    <a:pt x="0" y="66040"/>
                  </a:lnTo>
                  <a:cubicBezTo>
                    <a:pt x="788" y="72590"/>
                    <a:pt x="3738" y="78689"/>
                    <a:pt x="8382" y="83376"/>
                  </a:cubicBezTo>
                  <a:cubicBezTo>
                    <a:pt x="12931" y="87500"/>
                    <a:pt x="18686" y="90049"/>
                    <a:pt x="24797" y="90646"/>
                  </a:cubicBezTo>
                  <a:lnTo>
                    <a:pt x="24797" y="100870"/>
                  </a:lnTo>
                  <a:lnTo>
                    <a:pt x="34893" y="100870"/>
                  </a:lnTo>
                  <a:lnTo>
                    <a:pt x="34893" y="90361"/>
                  </a:lnTo>
                  <a:cubicBezTo>
                    <a:pt x="41646" y="89624"/>
                    <a:pt x="47942" y="86598"/>
                    <a:pt x="52737" y="81788"/>
                  </a:cubicBezTo>
                  <a:cubicBezTo>
                    <a:pt x="57160" y="77076"/>
                    <a:pt x="59553" y="70818"/>
                    <a:pt x="59404" y="64357"/>
                  </a:cubicBezTo>
                  <a:cubicBezTo>
                    <a:pt x="59620" y="58795"/>
                    <a:pt x="57712" y="53359"/>
                    <a:pt x="54070" y="49149"/>
                  </a:cubicBezTo>
                  <a:cubicBezTo>
                    <a:pt x="50641" y="45307"/>
                    <a:pt x="44164" y="42101"/>
                    <a:pt x="35020" y="39624"/>
                  </a:cubicBezTo>
                  <a:lnTo>
                    <a:pt x="35020" y="19653"/>
                  </a:lnTo>
                  <a:cubicBezTo>
                    <a:pt x="38033" y="21241"/>
                    <a:pt x="40119" y="24161"/>
                    <a:pt x="40640" y="27527"/>
                  </a:cubicBezTo>
                  <a:lnTo>
                    <a:pt x="40640" y="28194"/>
                  </a:lnTo>
                  <a:lnTo>
                    <a:pt x="57087" y="26162"/>
                  </a:lnTo>
                  <a:lnTo>
                    <a:pt x="57087" y="25432"/>
                  </a:lnTo>
                  <a:cubicBezTo>
                    <a:pt x="56274" y="20167"/>
                    <a:pt x="53686" y="15338"/>
                    <a:pt x="49752" y="11748"/>
                  </a:cubicBezTo>
                  <a:cubicBezTo>
                    <a:pt x="45583" y="8240"/>
                    <a:pt x="40443" y="6090"/>
                    <a:pt x="35020" y="5588"/>
                  </a:cubicBezTo>
                  <a:lnTo>
                    <a:pt x="35020" y="0"/>
                  </a:lnTo>
                  <a:lnTo>
                    <a:pt x="24670" y="0"/>
                  </a:lnTo>
                  <a:lnTo>
                    <a:pt x="24670" y="5588"/>
                  </a:lnTo>
                  <a:cubicBezTo>
                    <a:pt x="18601" y="6061"/>
                    <a:pt x="12897" y="8671"/>
                    <a:pt x="8573" y="12954"/>
                  </a:cubicBezTo>
                  <a:cubicBezTo>
                    <a:pt x="4362" y="17146"/>
                    <a:pt x="2064" y="22889"/>
                    <a:pt x="2223" y="28829"/>
                  </a:cubicBezTo>
                  <a:cubicBezTo>
                    <a:pt x="2058" y="34630"/>
                    <a:pt x="4049" y="40285"/>
                    <a:pt x="7810" y="44704"/>
                  </a:cubicBezTo>
                  <a:cubicBezTo>
                    <a:pt x="12370" y="49470"/>
                    <a:pt x="18235" y="52784"/>
                    <a:pt x="24670" y="54229"/>
                  </a:cubicBezTo>
                  <a:lnTo>
                    <a:pt x="24670" y="75787"/>
                  </a:lnTo>
                  <a:cubicBezTo>
                    <a:pt x="22892" y="74695"/>
                    <a:pt x="21340" y="73273"/>
                    <a:pt x="20098" y="71596"/>
                  </a:cubicBezTo>
                  <a:close/>
                  <a:moveTo>
                    <a:pt x="34639" y="56769"/>
                  </a:moveTo>
                  <a:cubicBezTo>
                    <a:pt x="37052" y="57360"/>
                    <a:pt x="39253" y="58614"/>
                    <a:pt x="40989" y="60389"/>
                  </a:cubicBezTo>
                  <a:cubicBezTo>
                    <a:pt x="42440" y="62033"/>
                    <a:pt x="43221" y="64164"/>
                    <a:pt x="43180" y="66358"/>
                  </a:cubicBezTo>
                  <a:cubicBezTo>
                    <a:pt x="43209" y="68872"/>
                    <a:pt x="42278" y="71301"/>
                    <a:pt x="40576" y="73152"/>
                  </a:cubicBezTo>
                  <a:cubicBezTo>
                    <a:pt x="39002" y="74873"/>
                    <a:pt x="36944" y="76079"/>
                    <a:pt x="34671" y="76613"/>
                  </a:cubicBezTo>
                  <a:close/>
                  <a:moveTo>
                    <a:pt x="20161" y="33083"/>
                  </a:moveTo>
                  <a:cubicBezTo>
                    <a:pt x="19044" y="31624"/>
                    <a:pt x="18431" y="29841"/>
                    <a:pt x="18415" y="28004"/>
                  </a:cubicBezTo>
                  <a:cubicBezTo>
                    <a:pt x="18433" y="25977"/>
                    <a:pt x="19164" y="24021"/>
                    <a:pt x="20479" y="22479"/>
                  </a:cubicBezTo>
                  <a:cubicBezTo>
                    <a:pt x="21567" y="21065"/>
                    <a:pt x="23014" y="19968"/>
                    <a:pt x="24670" y="19304"/>
                  </a:cubicBezTo>
                  <a:lnTo>
                    <a:pt x="24670" y="36449"/>
                  </a:lnTo>
                  <a:cubicBezTo>
                    <a:pt x="22958" y="35699"/>
                    <a:pt x="21454" y="34544"/>
                    <a:pt x="20288" y="3308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00"/>
                <a:buFont typeface="Arial"/>
                <a:buNone/>
              </a:pPr>
              <a:endParaRPr sz="700" b="1" i="0" u="none" strike="noStrike" cap="none">
                <a:solidFill>
                  <a:srgbClr val="6E50A1"/>
                </a:solidFill>
                <a:latin typeface="Arial"/>
                <a:ea typeface="Arial"/>
                <a:cs typeface="Arial"/>
                <a:sym typeface="Arial"/>
              </a:endParaRPr>
            </a:p>
          </p:txBody>
        </p:sp>
      </p:grpSp>
      <p:sp>
        <p:nvSpPr>
          <p:cNvPr id="1286" name="Google Shape;1286;p158"/>
          <p:cNvSpPr/>
          <p:nvPr/>
        </p:nvSpPr>
        <p:spPr>
          <a:xfrm>
            <a:off x="470325" y="3162406"/>
            <a:ext cx="504000" cy="504000"/>
          </a:xfrm>
          <a:prstGeom prst="rect">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87" name="Google Shape;1287;p158"/>
          <p:cNvSpPr/>
          <p:nvPr/>
        </p:nvSpPr>
        <p:spPr>
          <a:xfrm>
            <a:off x="974325" y="3162425"/>
            <a:ext cx="3558300" cy="499200"/>
          </a:xfrm>
          <a:prstGeom prst="rect">
            <a:avLst/>
          </a:prstGeom>
          <a:solidFill>
            <a:srgbClr val="F3F3F3"/>
          </a:solidFill>
          <a:ln>
            <a:noFill/>
          </a:ln>
        </p:spPr>
        <p:txBody>
          <a:bodyPr spcFirstLastPara="1" wrap="square" lIns="108000" tIns="72000" rIns="108000" bIns="72000" anchor="ctr" anchorCtr="0">
            <a:noAutofit/>
          </a:bodyPr>
          <a:lstStyle/>
          <a:p>
            <a:pPr marL="0" lvl="0" indent="0" algn="l" rtl="0">
              <a:spcBef>
                <a:spcPts val="0"/>
              </a:spcBef>
              <a:spcAft>
                <a:spcPts val="0"/>
              </a:spcAft>
              <a:buNone/>
            </a:pPr>
            <a:r>
              <a:rPr lang="en-GB" sz="1000">
                <a:solidFill>
                  <a:srgbClr val="404040"/>
                </a:solidFill>
              </a:rPr>
              <a:t>Freight forwarders, carriers and customs brokerage businesses</a:t>
            </a:r>
            <a:endParaRPr sz="1000">
              <a:solidFill>
                <a:schemeClr val="dk1"/>
              </a:solidFill>
            </a:endParaRPr>
          </a:p>
        </p:txBody>
      </p:sp>
      <p:sp>
        <p:nvSpPr>
          <p:cNvPr id="1288" name="Google Shape;1288;p158"/>
          <p:cNvSpPr/>
          <p:nvPr/>
        </p:nvSpPr>
        <p:spPr>
          <a:xfrm>
            <a:off x="542324" y="3240941"/>
            <a:ext cx="360000" cy="360000"/>
          </a:xfrm>
          <a:custGeom>
            <a:avLst/>
            <a:gdLst/>
            <a:ahLst/>
            <a:cxnLst/>
            <a:rect l="l" t="t" r="r" b="b"/>
            <a:pathLst>
              <a:path w="346" h="346" extrusionOk="0">
                <a:moveTo>
                  <a:pt x="0" y="0"/>
                </a:moveTo>
                <a:cubicBezTo>
                  <a:pt x="0" y="346"/>
                  <a:pt x="0" y="346"/>
                  <a:pt x="0" y="346"/>
                </a:cubicBezTo>
                <a:cubicBezTo>
                  <a:pt x="346" y="346"/>
                  <a:pt x="346" y="346"/>
                  <a:pt x="346" y="346"/>
                </a:cubicBezTo>
                <a:cubicBezTo>
                  <a:pt x="346" y="0"/>
                  <a:pt x="346" y="0"/>
                  <a:pt x="346" y="0"/>
                </a:cubicBezTo>
                <a:lnTo>
                  <a:pt x="0" y="0"/>
                </a:lnTo>
                <a:close/>
                <a:moveTo>
                  <a:pt x="117" y="90"/>
                </a:moveTo>
                <a:cubicBezTo>
                  <a:pt x="117" y="77"/>
                  <a:pt x="128" y="67"/>
                  <a:pt x="141" y="67"/>
                </a:cubicBezTo>
                <a:cubicBezTo>
                  <a:pt x="153" y="67"/>
                  <a:pt x="164" y="77"/>
                  <a:pt x="164" y="90"/>
                </a:cubicBezTo>
                <a:cubicBezTo>
                  <a:pt x="164" y="103"/>
                  <a:pt x="153" y="113"/>
                  <a:pt x="141" y="113"/>
                </a:cubicBezTo>
                <a:cubicBezTo>
                  <a:pt x="128" y="113"/>
                  <a:pt x="117" y="103"/>
                  <a:pt x="117" y="90"/>
                </a:cubicBezTo>
                <a:close/>
                <a:moveTo>
                  <a:pt x="331" y="332"/>
                </a:moveTo>
                <a:cubicBezTo>
                  <a:pt x="217" y="332"/>
                  <a:pt x="217" y="332"/>
                  <a:pt x="217" y="332"/>
                </a:cubicBezTo>
                <a:cubicBezTo>
                  <a:pt x="217" y="296"/>
                  <a:pt x="217" y="296"/>
                  <a:pt x="217" y="296"/>
                </a:cubicBezTo>
                <a:cubicBezTo>
                  <a:pt x="278" y="246"/>
                  <a:pt x="278" y="246"/>
                  <a:pt x="278" y="246"/>
                </a:cubicBezTo>
                <a:cubicBezTo>
                  <a:pt x="278" y="134"/>
                  <a:pt x="278" y="134"/>
                  <a:pt x="278" y="134"/>
                </a:cubicBezTo>
                <a:cubicBezTo>
                  <a:pt x="295" y="131"/>
                  <a:pt x="309" y="115"/>
                  <a:pt x="309" y="97"/>
                </a:cubicBezTo>
                <a:cubicBezTo>
                  <a:pt x="309" y="76"/>
                  <a:pt x="291" y="59"/>
                  <a:pt x="270" y="59"/>
                </a:cubicBezTo>
                <a:cubicBezTo>
                  <a:pt x="249" y="59"/>
                  <a:pt x="232" y="76"/>
                  <a:pt x="232" y="97"/>
                </a:cubicBezTo>
                <a:cubicBezTo>
                  <a:pt x="232" y="115"/>
                  <a:pt x="245" y="131"/>
                  <a:pt x="263" y="134"/>
                </a:cubicBezTo>
                <a:cubicBezTo>
                  <a:pt x="263" y="239"/>
                  <a:pt x="263" y="239"/>
                  <a:pt x="263" y="239"/>
                </a:cubicBezTo>
                <a:cubicBezTo>
                  <a:pt x="202" y="289"/>
                  <a:pt x="202" y="289"/>
                  <a:pt x="202" y="289"/>
                </a:cubicBezTo>
                <a:cubicBezTo>
                  <a:pt x="202" y="332"/>
                  <a:pt x="202" y="332"/>
                  <a:pt x="202" y="332"/>
                </a:cubicBezTo>
                <a:cubicBezTo>
                  <a:pt x="185" y="332"/>
                  <a:pt x="185" y="332"/>
                  <a:pt x="185" y="332"/>
                </a:cubicBezTo>
                <a:cubicBezTo>
                  <a:pt x="185" y="259"/>
                  <a:pt x="185" y="259"/>
                  <a:pt x="185" y="259"/>
                </a:cubicBezTo>
                <a:cubicBezTo>
                  <a:pt x="213" y="235"/>
                  <a:pt x="213" y="235"/>
                  <a:pt x="213" y="235"/>
                </a:cubicBezTo>
                <a:cubicBezTo>
                  <a:pt x="213" y="198"/>
                  <a:pt x="213" y="198"/>
                  <a:pt x="213" y="198"/>
                </a:cubicBezTo>
                <a:cubicBezTo>
                  <a:pt x="230" y="195"/>
                  <a:pt x="244" y="179"/>
                  <a:pt x="244" y="161"/>
                </a:cubicBezTo>
                <a:cubicBezTo>
                  <a:pt x="244" y="140"/>
                  <a:pt x="227" y="123"/>
                  <a:pt x="205" y="123"/>
                </a:cubicBezTo>
                <a:cubicBezTo>
                  <a:pt x="184" y="123"/>
                  <a:pt x="167" y="140"/>
                  <a:pt x="167" y="161"/>
                </a:cubicBezTo>
                <a:cubicBezTo>
                  <a:pt x="167" y="179"/>
                  <a:pt x="181" y="195"/>
                  <a:pt x="198" y="198"/>
                </a:cubicBezTo>
                <a:cubicBezTo>
                  <a:pt x="198" y="228"/>
                  <a:pt x="198" y="228"/>
                  <a:pt x="198" y="228"/>
                </a:cubicBezTo>
                <a:cubicBezTo>
                  <a:pt x="170" y="252"/>
                  <a:pt x="170" y="252"/>
                  <a:pt x="170" y="252"/>
                </a:cubicBezTo>
                <a:cubicBezTo>
                  <a:pt x="170" y="332"/>
                  <a:pt x="170" y="332"/>
                  <a:pt x="170" y="332"/>
                </a:cubicBezTo>
                <a:cubicBezTo>
                  <a:pt x="153" y="332"/>
                  <a:pt x="153" y="332"/>
                  <a:pt x="153" y="332"/>
                </a:cubicBezTo>
                <a:cubicBezTo>
                  <a:pt x="148" y="127"/>
                  <a:pt x="148" y="127"/>
                  <a:pt x="148" y="127"/>
                </a:cubicBezTo>
                <a:cubicBezTo>
                  <a:pt x="166" y="124"/>
                  <a:pt x="179" y="109"/>
                  <a:pt x="179" y="90"/>
                </a:cubicBezTo>
                <a:cubicBezTo>
                  <a:pt x="179" y="69"/>
                  <a:pt x="162" y="52"/>
                  <a:pt x="141" y="52"/>
                </a:cubicBezTo>
                <a:cubicBezTo>
                  <a:pt x="120" y="52"/>
                  <a:pt x="102" y="69"/>
                  <a:pt x="102" y="90"/>
                </a:cubicBezTo>
                <a:cubicBezTo>
                  <a:pt x="102" y="109"/>
                  <a:pt x="116" y="124"/>
                  <a:pt x="133" y="128"/>
                </a:cubicBezTo>
                <a:cubicBezTo>
                  <a:pt x="138" y="332"/>
                  <a:pt x="138" y="332"/>
                  <a:pt x="138" y="332"/>
                </a:cubicBezTo>
                <a:cubicBezTo>
                  <a:pt x="121" y="332"/>
                  <a:pt x="121" y="332"/>
                  <a:pt x="121" y="332"/>
                </a:cubicBezTo>
                <a:cubicBezTo>
                  <a:pt x="121" y="237"/>
                  <a:pt x="121" y="237"/>
                  <a:pt x="121" y="237"/>
                </a:cubicBezTo>
                <a:cubicBezTo>
                  <a:pt x="89" y="199"/>
                  <a:pt x="89" y="199"/>
                  <a:pt x="89" y="199"/>
                </a:cubicBezTo>
                <a:cubicBezTo>
                  <a:pt x="104" y="194"/>
                  <a:pt x="114" y="180"/>
                  <a:pt x="114" y="163"/>
                </a:cubicBezTo>
                <a:cubicBezTo>
                  <a:pt x="114" y="142"/>
                  <a:pt x="97" y="125"/>
                  <a:pt x="76" y="125"/>
                </a:cubicBezTo>
                <a:cubicBezTo>
                  <a:pt x="55" y="125"/>
                  <a:pt x="38" y="142"/>
                  <a:pt x="38" y="163"/>
                </a:cubicBezTo>
                <a:cubicBezTo>
                  <a:pt x="38" y="183"/>
                  <a:pt x="53" y="200"/>
                  <a:pt x="72" y="201"/>
                </a:cubicBezTo>
                <a:cubicBezTo>
                  <a:pt x="106" y="242"/>
                  <a:pt x="106" y="242"/>
                  <a:pt x="106" y="242"/>
                </a:cubicBezTo>
                <a:cubicBezTo>
                  <a:pt x="106" y="332"/>
                  <a:pt x="106" y="332"/>
                  <a:pt x="106" y="332"/>
                </a:cubicBezTo>
                <a:cubicBezTo>
                  <a:pt x="15" y="332"/>
                  <a:pt x="15" y="332"/>
                  <a:pt x="15" y="332"/>
                </a:cubicBezTo>
                <a:cubicBezTo>
                  <a:pt x="15" y="15"/>
                  <a:pt x="15" y="15"/>
                  <a:pt x="15" y="15"/>
                </a:cubicBezTo>
                <a:cubicBezTo>
                  <a:pt x="331" y="15"/>
                  <a:pt x="331" y="15"/>
                  <a:pt x="331" y="15"/>
                </a:cubicBezTo>
                <a:lnTo>
                  <a:pt x="331" y="332"/>
                </a:lnTo>
                <a:close/>
                <a:moveTo>
                  <a:pt x="270" y="120"/>
                </a:moveTo>
                <a:cubicBezTo>
                  <a:pt x="257" y="120"/>
                  <a:pt x="247" y="110"/>
                  <a:pt x="247" y="97"/>
                </a:cubicBezTo>
                <a:cubicBezTo>
                  <a:pt x="247" y="84"/>
                  <a:pt x="257" y="73"/>
                  <a:pt x="270" y="73"/>
                </a:cubicBezTo>
                <a:cubicBezTo>
                  <a:pt x="283" y="73"/>
                  <a:pt x="294" y="84"/>
                  <a:pt x="294" y="97"/>
                </a:cubicBezTo>
                <a:cubicBezTo>
                  <a:pt x="294" y="110"/>
                  <a:pt x="283" y="120"/>
                  <a:pt x="270" y="120"/>
                </a:cubicBezTo>
                <a:close/>
                <a:moveTo>
                  <a:pt x="205" y="184"/>
                </a:moveTo>
                <a:cubicBezTo>
                  <a:pt x="193" y="184"/>
                  <a:pt x="182" y="174"/>
                  <a:pt x="182" y="161"/>
                </a:cubicBezTo>
                <a:cubicBezTo>
                  <a:pt x="182" y="148"/>
                  <a:pt x="193" y="137"/>
                  <a:pt x="205" y="137"/>
                </a:cubicBezTo>
                <a:cubicBezTo>
                  <a:pt x="218" y="137"/>
                  <a:pt x="229" y="148"/>
                  <a:pt x="229" y="161"/>
                </a:cubicBezTo>
                <a:cubicBezTo>
                  <a:pt x="229" y="174"/>
                  <a:pt x="218" y="184"/>
                  <a:pt x="205" y="184"/>
                </a:cubicBezTo>
                <a:close/>
                <a:moveTo>
                  <a:pt x="52" y="163"/>
                </a:moveTo>
                <a:cubicBezTo>
                  <a:pt x="52" y="151"/>
                  <a:pt x="63" y="140"/>
                  <a:pt x="76" y="140"/>
                </a:cubicBezTo>
                <a:cubicBezTo>
                  <a:pt x="89" y="140"/>
                  <a:pt x="99" y="151"/>
                  <a:pt x="99" y="163"/>
                </a:cubicBezTo>
                <a:cubicBezTo>
                  <a:pt x="99" y="176"/>
                  <a:pt x="89" y="187"/>
                  <a:pt x="76" y="187"/>
                </a:cubicBezTo>
                <a:cubicBezTo>
                  <a:pt x="63" y="187"/>
                  <a:pt x="52" y="176"/>
                  <a:pt x="52" y="163"/>
                </a:cubicBezTo>
                <a:close/>
              </a:path>
            </a:pathLst>
          </a:custGeom>
          <a:solidFill>
            <a:schemeClr val="dk1"/>
          </a:solidFill>
          <a:ln>
            <a:noFill/>
          </a:ln>
        </p:spPr>
        <p:txBody>
          <a:bodyPr spcFirstLastPara="1" wrap="square" lIns="61750" tIns="30875" rIns="61750" bIns="30875" anchor="t"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D04A02"/>
              </a:solidFill>
              <a:latin typeface="Arial"/>
              <a:ea typeface="Arial"/>
              <a:cs typeface="Arial"/>
              <a:sym typeface="Arial"/>
            </a:endParaRPr>
          </a:p>
        </p:txBody>
      </p:sp>
      <p:sp>
        <p:nvSpPr>
          <p:cNvPr id="1289" name="Google Shape;1289;p158"/>
          <p:cNvSpPr/>
          <p:nvPr/>
        </p:nvSpPr>
        <p:spPr>
          <a:xfrm>
            <a:off x="470325" y="3661632"/>
            <a:ext cx="504000" cy="504000"/>
          </a:xfrm>
          <a:prstGeom prst="rect">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90" name="Google Shape;1290;p158"/>
          <p:cNvSpPr/>
          <p:nvPr/>
        </p:nvSpPr>
        <p:spPr>
          <a:xfrm>
            <a:off x="974325" y="3661625"/>
            <a:ext cx="3558300" cy="499200"/>
          </a:xfrm>
          <a:prstGeom prst="rect">
            <a:avLst/>
          </a:prstGeom>
          <a:solidFill>
            <a:schemeClr val="lt1"/>
          </a:solidFill>
          <a:ln>
            <a:noFill/>
          </a:ln>
        </p:spPr>
        <p:txBody>
          <a:bodyPr spcFirstLastPara="1" wrap="square" lIns="108000" tIns="72000" rIns="108000" bIns="72000" anchor="ctr" anchorCtr="0">
            <a:noAutofit/>
          </a:bodyPr>
          <a:lstStyle/>
          <a:p>
            <a:pPr marL="0" lvl="0" indent="0" algn="l" rtl="0">
              <a:spcBef>
                <a:spcPts val="0"/>
              </a:spcBef>
              <a:spcAft>
                <a:spcPts val="0"/>
              </a:spcAft>
              <a:buNone/>
            </a:pPr>
            <a:r>
              <a:rPr lang="en-GB" sz="1000">
                <a:solidFill>
                  <a:srgbClr val="404040"/>
                </a:solidFill>
              </a:rPr>
              <a:t>Enrich the data with information predefined in the control tower</a:t>
            </a:r>
            <a:endParaRPr sz="1000">
              <a:solidFill>
                <a:schemeClr val="dk1"/>
              </a:solidFill>
            </a:endParaRPr>
          </a:p>
        </p:txBody>
      </p:sp>
      <p:sp>
        <p:nvSpPr>
          <p:cNvPr id="1291" name="Google Shape;1291;p158"/>
          <p:cNvSpPr/>
          <p:nvPr/>
        </p:nvSpPr>
        <p:spPr>
          <a:xfrm>
            <a:off x="542323" y="3731447"/>
            <a:ext cx="360000" cy="360000"/>
          </a:xfrm>
          <a:custGeom>
            <a:avLst/>
            <a:gdLst/>
            <a:ahLst/>
            <a:cxnLst/>
            <a:rect l="l" t="t" r="r" b="b"/>
            <a:pathLst>
              <a:path w="346" h="346" extrusionOk="0">
                <a:moveTo>
                  <a:pt x="0" y="0"/>
                </a:moveTo>
                <a:cubicBezTo>
                  <a:pt x="0" y="346"/>
                  <a:pt x="0" y="346"/>
                  <a:pt x="0" y="346"/>
                </a:cubicBezTo>
                <a:cubicBezTo>
                  <a:pt x="346" y="346"/>
                  <a:pt x="346" y="346"/>
                  <a:pt x="346" y="346"/>
                </a:cubicBezTo>
                <a:cubicBezTo>
                  <a:pt x="346" y="0"/>
                  <a:pt x="346" y="0"/>
                  <a:pt x="346" y="0"/>
                </a:cubicBezTo>
                <a:lnTo>
                  <a:pt x="0" y="0"/>
                </a:lnTo>
                <a:close/>
                <a:moveTo>
                  <a:pt x="209" y="249"/>
                </a:moveTo>
                <a:cubicBezTo>
                  <a:pt x="207" y="242"/>
                  <a:pt x="204" y="236"/>
                  <a:pt x="199" y="231"/>
                </a:cubicBezTo>
                <a:cubicBezTo>
                  <a:pt x="199" y="231"/>
                  <a:pt x="199" y="231"/>
                  <a:pt x="199" y="231"/>
                </a:cubicBezTo>
                <a:cubicBezTo>
                  <a:pt x="186" y="218"/>
                  <a:pt x="164" y="218"/>
                  <a:pt x="151" y="231"/>
                </a:cubicBezTo>
                <a:cubicBezTo>
                  <a:pt x="146" y="236"/>
                  <a:pt x="143" y="242"/>
                  <a:pt x="141" y="249"/>
                </a:cubicBezTo>
                <a:cubicBezTo>
                  <a:pt x="15" y="249"/>
                  <a:pt x="15" y="249"/>
                  <a:pt x="15" y="249"/>
                </a:cubicBezTo>
                <a:cubicBezTo>
                  <a:pt x="15" y="181"/>
                  <a:pt x="15" y="181"/>
                  <a:pt x="15" y="181"/>
                </a:cubicBezTo>
                <a:cubicBezTo>
                  <a:pt x="218" y="181"/>
                  <a:pt x="218" y="181"/>
                  <a:pt x="218" y="181"/>
                </a:cubicBezTo>
                <a:cubicBezTo>
                  <a:pt x="219" y="187"/>
                  <a:pt x="222" y="193"/>
                  <a:pt x="227" y="198"/>
                </a:cubicBezTo>
                <a:cubicBezTo>
                  <a:pt x="233" y="204"/>
                  <a:pt x="242" y="208"/>
                  <a:pt x="251" y="208"/>
                </a:cubicBezTo>
                <a:cubicBezTo>
                  <a:pt x="258" y="208"/>
                  <a:pt x="264" y="206"/>
                  <a:pt x="270" y="202"/>
                </a:cubicBezTo>
                <a:cubicBezTo>
                  <a:pt x="289" y="221"/>
                  <a:pt x="289" y="221"/>
                  <a:pt x="289" y="221"/>
                </a:cubicBezTo>
                <a:cubicBezTo>
                  <a:pt x="299" y="211"/>
                  <a:pt x="299" y="211"/>
                  <a:pt x="299" y="211"/>
                </a:cubicBezTo>
                <a:cubicBezTo>
                  <a:pt x="280" y="192"/>
                  <a:pt x="280" y="192"/>
                  <a:pt x="280" y="192"/>
                </a:cubicBezTo>
                <a:cubicBezTo>
                  <a:pt x="282" y="188"/>
                  <a:pt x="284" y="184"/>
                  <a:pt x="285" y="181"/>
                </a:cubicBezTo>
                <a:cubicBezTo>
                  <a:pt x="332" y="181"/>
                  <a:pt x="332" y="181"/>
                  <a:pt x="332" y="181"/>
                </a:cubicBezTo>
                <a:cubicBezTo>
                  <a:pt x="332" y="249"/>
                  <a:pt x="332" y="249"/>
                  <a:pt x="332" y="249"/>
                </a:cubicBezTo>
                <a:lnTo>
                  <a:pt x="209" y="249"/>
                </a:lnTo>
                <a:close/>
                <a:moveTo>
                  <a:pt x="175" y="275"/>
                </a:moveTo>
                <a:cubicBezTo>
                  <a:pt x="170" y="275"/>
                  <a:pt x="165" y="273"/>
                  <a:pt x="161" y="269"/>
                </a:cubicBezTo>
                <a:cubicBezTo>
                  <a:pt x="158" y="266"/>
                  <a:pt x="156" y="261"/>
                  <a:pt x="156" y="256"/>
                </a:cubicBezTo>
                <a:cubicBezTo>
                  <a:pt x="156" y="250"/>
                  <a:pt x="158" y="246"/>
                  <a:pt x="161" y="242"/>
                </a:cubicBezTo>
                <a:cubicBezTo>
                  <a:pt x="165" y="238"/>
                  <a:pt x="170" y="236"/>
                  <a:pt x="175" y="236"/>
                </a:cubicBezTo>
                <a:cubicBezTo>
                  <a:pt x="180" y="236"/>
                  <a:pt x="185" y="238"/>
                  <a:pt x="189" y="242"/>
                </a:cubicBezTo>
                <a:cubicBezTo>
                  <a:pt x="193" y="246"/>
                  <a:pt x="195" y="250"/>
                  <a:pt x="195" y="256"/>
                </a:cubicBezTo>
                <a:cubicBezTo>
                  <a:pt x="195" y="261"/>
                  <a:pt x="193" y="266"/>
                  <a:pt x="189" y="269"/>
                </a:cubicBezTo>
                <a:cubicBezTo>
                  <a:pt x="185" y="273"/>
                  <a:pt x="180" y="275"/>
                  <a:pt x="175" y="275"/>
                </a:cubicBezTo>
                <a:close/>
                <a:moveTo>
                  <a:pt x="265" y="187"/>
                </a:moveTo>
                <a:cubicBezTo>
                  <a:pt x="261" y="191"/>
                  <a:pt x="256" y="193"/>
                  <a:pt x="251" y="193"/>
                </a:cubicBezTo>
                <a:cubicBezTo>
                  <a:pt x="246" y="193"/>
                  <a:pt x="241" y="191"/>
                  <a:pt x="237" y="187"/>
                </a:cubicBezTo>
                <a:cubicBezTo>
                  <a:pt x="234" y="183"/>
                  <a:pt x="232" y="179"/>
                  <a:pt x="232" y="173"/>
                </a:cubicBezTo>
                <a:cubicBezTo>
                  <a:pt x="232" y="168"/>
                  <a:pt x="234" y="163"/>
                  <a:pt x="237" y="160"/>
                </a:cubicBezTo>
                <a:cubicBezTo>
                  <a:pt x="241" y="156"/>
                  <a:pt x="246" y="154"/>
                  <a:pt x="251" y="154"/>
                </a:cubicBezTo>
                <a:cubicBezTo>
                  <a:pt x="256" y="154"/>
                  <a:pt x="261" y="156"/>
                  <a:pt x="265" y="160"/>
                </a:cubicBezTo>
                <a:cubicBezTo>
                  <a:pt x="273" y="167"/>
                  <a:pt x="273" y="180"/>
                  <a:pt x="265" y="187"/>
                </a:cubicBezTo>
                <a:close/>
                <a:moveTo>
                  <a:pt x="285" y="166"/>
                </a:moveTo>
                <a:cubicBezTo>
                  <a:pt x="283" y="160"/>
                  <a:pt x="280" y="154"/>
                  <a:pt x="275" y="149"/>
                </a:cubicBezTo>
                <a:cubicBezTo>
                  <a:pt x="275" y="149"/>
                  <a:pt x="275" y="149"/>
                  <a:pt x="275" y="149"/>
                </a:cubicBezTo>
                <a:cubicBezTo>
                  <a:pt x="262" y="136"/>
                  <a:pt x="240" y="136"/>
                  <a:pt x="227" y="149"/>
                </a:cubicBezTo>
                <a:cubicBezTo>
                  <a:pt x="222" y="154"/>
                  <a:pt x="219" y="160"/>
                  <a:pt x="218" y="166"/>
                </a:cubicBezTo>
                <a:cubicBezTo>
                  <a:pt x="15" y="166"/>
                  <a:pt x="15" y="166"/>
                  <a:pt x="15" y="166"/>
                </a:cubicBezTo>
                <a:cubicBezTo>
                  <a:pt x="15" y="98"/>
                  <a:pt x="15" y="98"/>
                  <a:pt x="15" y="98"/>
                </a:cubicBezTo>
                <a:cubicBezTo>
                  <a:pt x="53" y="98"/>
                  <a:pt x="53" y="98"/>
                  <a:pt x="53" y="98"/>
                </a:cubicBezTo>
                <a:cubicBezTo>
                  <a:pt x="54" y="104"/>
                  <a:pt x="57" y="110"/>
                  <a:pt x="62" y="115"/>
                </a:cubicBezTo>
                <a:cubicBezTo>
                  <a:pt x="69" y="121"/>
                  <a:pt x="77" y="125"/>
                  <a:pt x="86" y="125"/>
                </a:cubicBezTo>
                <a:cubicBezTo>
                  <a:pt x="93" y="125"/>
                  <a:pt x="99" y="123"/>
                  <a:pt x="105" y="119"/>
                </a:cubicBezTo>
                <a:cubicBezTo>
                  <a:pt x="124" y="138"/>
                  <a:pt x="124" y="138"/>
                  <a:pt x="124" y="138"/>
                </a:cubicBezTo>
                <a:cubicBezTo>
                  <a:pt x="134" y="128"/>
                  <a:pt x="134" y="128"/>
                  <a:pt x="134" y="128"/>
                </a:cubicBezTo>
                <a:cubicBezTo>
                  <a:pt x="115" y="109"/>
                  <a:pt x="115" y="109"/>
                  <a:pt x="115" y="109"/>
                </a:cubicBezTo>
                <a:cubicBezTo>
                  <a:pt x="117" y="105"/>
                  <a:pt x="119" y="102"/>
                  <a:pt x="120" y="98"/>
                </a:cubicBezTo>
                <a:cubicBezTo>
                  <a:pt x="332" y="98"/>
                  <a:pt x="332" y="98"/>
                  <a:pt x="332" y="98"/>
                </a:cubicBezTo>
                <a:cubicBezTo>
                  <a:pt x="332" y="166"/>
                  <a:pt x="332" y="166"/>
                  <a:pt x="332" y="166"/>
                </a:cubicBezTo>
                <a:lnTo>
                  <a:pt x="285" y="166"/>
                </a:lnTo>
                <a:close/>
                <a:moveTo>
                  <a:pt x="100" y="104"/>
                </a:moveTo>
                <a:cubicBezTo>
                  <a:pt x="92" y="112"/>
                  <a:pt x="80" y="112"/>
                  <a:pt x="72" y="104"/>
                </a:cubicBezTo>
                <a:cubicBezTo>
                  <a:pt x="69" y="101"/>
                  <a:pt x="67" y="96"/>
                  <a:pt x="67" y="90"/>
                </a:cubicBezTo>
                <a:cubicBezTo>
                  <a:pt x="67" y="85"/>
                  <a:pt x="69" y="80"/>
                  <a:pt x="72" y="77"/>
                </a:cubicBezTo>
                <a:cubicBezTo>
                  <a:pt x="76" y="73"/>
                  <a:pt x="81" y="71"/>
                  <a:pt x="86" y="71"/>
                </a:cubicBezTo>
                <a:cubicBezTo>
                  <a:pt x="91" y="71"/>
                  <a:pt x="96" y="73"/>
                  <a:pt x="100" y="77"/>
                </a:cubicBezTo>
                <a:cubicBezTo>
                  <a:pt x="104" y="80"/>
                  <a:pt x="106" y="85"/>
                  <a:pt x="106" y="90"/>
                </a:cubicBezTo>
                <a:cubicBezTo>
                  <a:pt x="106" y="96"/>
                  <a:pt x="104" y="101"/>
                  <a:pt x="100" y="104"/>
                </a:cubicBezTo>
                <a:close/>
                <a:moveTo>
                  <a:pt x="332" y="15"/>
                </a:moveTo>
                <a:cubicBezTo>
                  <a:pt x="332" y="83"/>
                  <a:pt x="332" y="83"/>
                  <a:pt x="332" y="83"/>
                </a:cubicBezTo>
                <a:cubicBezTo>
                  <a:pt x="120" y="83"/>
                  <a:pt x="120" y="83"/>
                  <a:pt x="120" y="83"/>
                </a:cubicBezTo>
                <a:cubicBezTo>
                  <a:pt x="118" y="77"/>
                  <a:pt x="115" y="71"/>
                  <a:pt x="110" y="66"/>
                </a:cubicBezTo>
                <a:cubicBezTo>
                  <a:pt x="97" y="53"/>
                  <a:pt x="75" y="53"/>
                  <a:pt x="62" y="66"/>
                </a:cubicBezTo>
                <a:cubicBezTo>
                  <a:pt x="57" y="71"/>
                  <a:pt x="54" y="77"/>
                  <a:pt x="53" y="83"/>
                </a:cubicBezTo>
                <a:cubicBezTo>
                  <a:pt x="15" y="83"/>
                  <a:pt x="15" y="83"/>
                  <a:pt x="15" y="83"/>
                </a:cubicBezTo>
                <a:cubicBezTo>
                  <a:pt x="15" y="15"/>
                  <a:pt x="15" y="15"/>
                  <a:pt x="15" y="15"/>
                </a:cubicBezTo>
                <a:lnTo>
                  <a:pt x="332" y="15"/>
                </a:lnTo>
                <a:close/>
                <a:moveTo>
                  <a:pt x="15" y="332"/>
                </a:moveTo>
                <a:cubicBezTo>
                  <a:pt x="15" y="263"/>
                  <a:pt x="15" y="263"/>
                  <a:pt x="15" y="263"/>
                </a:cubicBezTo>
                <a:cubicBezTo>
                  <a:pt x="142" y="263"/>
                  <a:pt x="142" y="263"/>
                  <a:pt x="142" y="263"/>
                </a:cubicBezTo>
                <a:cubicBezTo>
                  <a:pt x="143" y="270"/>
                  <a:pt x="146" y="275"/>
                  <a:pt x="151" y="280"/>
                </a:cubicBezTo>
                <a:cubicBezTo>
                  <a:pt x="157" y="286"/>
                  <a:pt x="166" y="290"/>
                  <a:pt x="175" y="290"/>
                </a:cubicBezTo>
                <a:cubicBezTo>
                  <a:pt x="182" y="290"/>
                  <a:pt x="188" y="288"/>
                  <a:pt x="193" y="285"/>
                </a:cubicBezTo>
                <a:cubicBezTo>
                  <a:pt x="213" y="304"/>
                  <a:pt x="213" y="304"/>
                  <a:pt x="213" y="304"/>
                </a:cubicBezTo>
                <a:cubicBezTo>
                  <a:pt x="223" y="293"/>
                  <a:pt x="223" y="293"/>
                  <a:pt x="223" y="293"/>
                </a:cubicBezTo>
                <a:cubicBezTo>
                  <a:pt x="204" y="274"/>
                  <a:pt x="204" y="274"/>
                  <a:pt x="204" y="274"/>
                </a:cubicBezTo>
                <a:cubicBezTo>
                  <a:pt x="206" y="271"/>
                  <a:pt x="208" y="267"/>
                  <a:pt x="208" y="263"/>
                </a:cubicBezTo>
                <a:cubicBezTo>
                  <a:pt x="332" y="263"/>
                  <a:pt x="332" y="263"/>
                  <a:pt x="332" y="263"/>
                </a:cubicBezTo>
                <a:cubicBezTo>
                  <a:pt x="332" y="332"/>
                  <a:pt x="332" y="332"/>
                  <a:pt x="332" y="332"/>
                </a:cubicBezTo>
                <a:lnTo>
                  <a:pt x="15" y="332"/>
                </a:ln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rgbClr val="542E91"/>
              </a:solidFill>
              <a:latin typeface="Arial"/>
              <a:ea typeface="Arial"/>
              <a:cs typeface="Arial"/>
              <a:sym typeface="Arial"/>
            </a:endParaRPr>
          </a:p>
        </p:txBody>
      </p:sp>
      <p:sp>
        <p:nvSpPr>
          <p:cNvPr id="1292" name="Google Shape;1292;p158"/>
          <p:cNvSpPr/>
          <p:nvPr/>
        </p:nvSpPr>
        <p:spPr>
          <a:xfrm>
            <a:off x="4659000" y="1663325"/>
            <a:ext cx="498000" cy="504000"/>
          </a:xfrm>
          <a:prstGeom prst="rect">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93" name="Google Shape;1293;p158"/>
          <p:cNvSpPr/>
          <p:nvPr/>
        </p:nvSpPr>
        <p:spPr>
          <a:xfrm>
            <a:off x="5157082" y="1663325"/>
            <a:ext cx="3516600" cy="504000"/>
          </a:xfrm>
          <a:prstGeom prst="rect">
            <a:avLst/>
          </a:prstGeom>
          <a:solidFill>
            <a:schemeClr val="lt1"/>
          </a:solidFill>
          <a:ln>
            <a:noFill/>
          </a:ln>
        </p:spPr>
        <p:txBody>
          <a:bodyPr spcFirstLastPara="1" wrap="square" lIns="108000" tIns="72000" rIns="108000" bIns="72000" anchor="ctr" anchorCtr="0">
            <a:noAutofit/>
          </a:bodyPr>
          <a:lstStyle/>
          <a:p>
            <a:pPr marL="0" lvl="0" indent="0" algn="l" rtl="0">
              <a:spcBef>
                <a:spcPts val="0"/>
              </a:spcBef>
              <a:spcAft>
                <a:spcPts val="0"/>
              </a:spcAft>
              <a:buNone/>
            </a:pPr>
            <a:r>
              <a:rPr lang="en-GB" sz="1000" dirty="0" smtClean="0">
                <a:solidFill>
                  <a:srgbClr val="404040"/>
                </a:solidFill>
              </a:rPr>
              <a:t>Type, classification, origin, quantity</a:t>
            </a:r>
            <a:r>
              <a:rPr lang="en-GB" sz="1000" dirty="0">
                <a:solidFill>
                  <a:srgbClr val="404040"/>
                </a:solidFill>
              </a:rPr>
              <a:t>, </a:t>
            </a:r>
            <a:r>
              <a:rPr lang="en-GB" sz="1000" dirty="0" smtClean="0">
                <a:solidFill>
                  <a:srgbClr val="404040"/>
                </a:solidFill>
              </a:rPr>
              <a:t>value, etc. </a:t>
            </a:r>
            <a:r>
              <a:rPr lang="en-GB" sz="1000" dirty="0">
                <a:solidFill>
                  <a:srgbClr val="404040"/>
                </a:solidFill>
              </a:rPr>
              <a:t>of imported or exported goods</a:t>
            </a:r>
            <a:endParaRPr sz="1000" dirty="0">
              <a:solidFill>
                <a:schemeClr val="dk1"/>
              </a:solidFill>
            </a:endParaRPr>
          </a:p>
        </p:txBody>
      </p:sp>
      <p:sp>
        <p:nvSpPr>
          <p:cNvPr id="1294" name="Google Shape;1294;p158"/>
          <p:cNvSpPr/>
          <p:nvPr/>
        </p:nvSpPr>
        <p:spPr>
          <a:xfrm>
            <a:off x="4659000" y="2156692"/>
            <a:ext cx="498000" cy="518400"/>
          </a:xfrm>
          <a:prstGeom prst="rect">
            <a:avLst/>
          </a:prstGeom>
          <a:solidFill>
            <a:srgbClr val="2D2D2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95" name="Google Shape;1295;p158"/>
          <p:cNvSpPr/>
          <p:nvPr/>
        </p:nvSpPr>
        <p:spPr>
          <a:xfrm>
            <a:off x="5157082" y="2164649"/>
            <a:ext cx="3516600" cy="504000"/>
          </a:xfrm>
          <a:prstGeom prst="rect">
            <a:avLst/>
          </a:prstGeom>
          <a:solidFill>
            <a:srgbClr val="F3F3F3"/>
          </a:solidFill>
          <a:ln>
            <a:noFill/>
          </a:ln>
        </p:spPr>
        <p:txBody>
          <a:bodyPr spcFirstLastPara="1" wrap="square" lIns="108000" tIns="72000" rIns="108000" bIns="72000" anchor="ctr" anchorCtr="0">
            <a:noAutofit/>
          </a:bodyPr>
          <a:lstStyle/>
          <a:p>
            <a:pPr marL="0" lvl="0" indent="0" algn="l" rtl="0">
              <a:spcBef>
                <a:spcPts val="0"/>
              </a:spcBef>
              <a:spcAft>
                <a:spcPts val="0"/>
              </a:spcAft>
              <a:buNone/>
            </a:pPr>
            <a:r>
              <a:rPr lang="en-GB" sz="1000">
                <a:solidFill>
                  <a:srgbClr val="404040"/>
                </a:solidFill>
              </a:rPr>
              <a:t>Regulations, licenses, or permits that are mandatory</a:t>
            </a:r>
            <a:endParaRPr sz="1000">
              <a:solidFill>
                <a:schemeClr val="dk1"/>
              </a:solidFill>
            </a:endParaRPr>
          </a:p>
        </p:txBody>
      </p:sp>
      <p:sp>
        <p:nvSpPr>
          <p:cNvPr id="1296" name="Google Shape;1296;p158"/>
          <p:cNvSpPr/>
          <p:nvPr/>
        </p:nvSpPr>
        <p:spPr>
          <a:xfrm>
            <a:off x="4659000" y="2668587"/>
            <a:ext cx="498000" cy="504000"/>
          </a:xfrm>
          <a:prstGeom prst="rect">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97" name="Google Shape;1297;p158"/>
          <p:cNvSpPr/>
          <p:nvPr/>
        </p:nvSpPr>
        <p:spPr>
          <a:xfrm>
            <a:off x="5157082" y="2667097"/>
            <a:ext cx="3516600" cy="499200"/>
          </a:xfrm>
          <a:prstGeom prst="rect">
            <a:avLst/>
          </a:prstGeom>
          <a:solidFill>
            <a:schemeClr val="lt1"/>
          </a:solidFill>
          <a:ln>
            <a:noFill/>
          </a:ln>
        </p:spPr>
        <p:txBody>
          <a:bodyPr spcFirstLastPara="1" wrap="square" lIns="108000" tIns="72000" rIns="108000" bIns="72000" anchor="ctr" anchorCtr="0">
            <a:noAutofit/>
          </a:bodyPr>
          <a:lstStyle/>
          <a:p>
            <a:pPr marL="0" lvl="0" indent="0" algn="l" rtl="0">
              <a:spcBef>
                <a:spcPts val="0"/>
              </a:spcBef>
              <a:spcAft>
                <a:spcPts val="0"/>
              </a:spcAft>
              <a:buNone/>
            </a:pPr>
            <a:r>
              <a:rPr lang="en-GB" sz="1000" dirty="0">
                <a:solidFill>
                  <a:srgbClr val="404040"/>
                </a:solidFill>
              </a:rPr>
              <a:t>Countries and ports involved in the import or export process</a:t>
            </a:r>
            <a:endParaRPr sz="1000" dirty="0">
              <a:solidFill>
                <a:schemeClr val="dk1"/>
              </a:solidFill>
            </a:endParaRPr>
          </a:p>
        </p:txBody>
      </p:sp>
      <p:sp>
        <p:nvSpPr>
          <p:cNvPr id="1298" name="Google Shape;1298;p158"/>
          <p:cNvSpPr/>
          <p:nvPr/>
        </p:nvSpPr>
        <p:spPr>
          <a:xfrm>
            <a:off x="4659000" y="3165202"/>
            <a:ext cx="498000" cy="504000"/>
          </a:xfrm>
          <a:prstGeom prst="rect">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99" name="Google Shape;1299;p158"/>
          <p:cNvSpPr/>
          <p:nvPr/>
        </p:nvSpPr>
        <p:spPr>
          <a:xfrm>
            <a:off x="5157082" y="3165221"/>
            <a:ext cx="3516600" cy="499200"/>
          </a:xfrm>
          <a:prstGeom prst="rect">
            <a:avLst/>
          </a:prstGeom>
          <a:solidFill>
            <a:srgbClr val="F3F3F3"/>
          </a:solidFill>
          <a:ln>
            <a:noFill/>
          </a:ln>
        </p:spPr>
        <p:txBody>
          <a:bodyPr spcFirstLastPara="1" wrap="square" lIns="108000" tIns="72000" rIns="108000" bIns="72000" anchor="ctr" anchorCtr="0">
            <a:noAutofit/>
          </a:bodyPr>
          <a:lstStyle/>
          <a:p>
            <a:pPr marL="0" lvl="0" indent="0" algn="l" rtl="0">
              <a:spcBef>
                <a:spcPts val="0"/>
              </a:spcBef>
              <a:spcAft>
                <a:spcPts val="0"/>
              </a:spcAft>
              <a:buNone/>
            </a:pPr>
            <a:r>
              <a:rPr lang="en-GB" sz="1000">
                <a:solidFill>
                  <a:srgbClr val="404040"/>
                </a:solidFill>
              </a:rPr>
              <a:t>Information about supply chain partners, including suppliers or manufacturers</a:t>
            </a:r>
            <a:endParaRPr sz="1000">
              <a:solidFill>
                <a:schemeClr val="dk1"/>
              </a:solidFill>
            </a:endParaRPr>
          </a:p>
        </p:txBody>
      </p:sp>
      <p:sp>
        <p:nvSpPr>
          <p:cNvPr id="1300" name="Google Shape;1300;p158"/>
          <p:cNvSpPr/>
          <p:nvPr/>
        </p:nvSpPr>
        <p:spPr>
          <a:xfrm>
            <a:off x="4659000" y="3664426"/>
            <a:ext cx="498000" cy="504000"/>
          </a:xfrm>
          <a:prstGeom prst="rect">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01" name="Google Shape;1301;p158"/>
          <p:cNvSpPr/>
          <p:nvPr/>
        </p:nvSpPr>
        <p:spPr>
          <a:xfrm>
            <a:off x="5157082" y="3664420"/>
            <a:ext cx="3516600" cy="499200"/>
          </a:xfrm>
          <a:prstGeom prst="rect">
            <a:avLst/>
          </a:prstGeom>
          <a:solidFill>
            <a:schemeClr val="lt1"/>
          </a:solidFill>
          <a:ln>
            <a:noFill/>
          </a:ln>
        </p:spPr>
        <p:txBody>
          <a:bodyPr spcFirstLastPara="1" wrap="square" lIns="108000" tIns="72000" rIns="108000" bIns="72000" anchor="ctr" anchorCtr="0">
            <a:noAutofit/>
          </a:bodyPr>
          <a:lstStyle/>
          <a:p>
            <a:pPr marL="0" lvl="0" indent="0" algn="l" rtl="0">
              <a:spcBef>
                <a:spcPts val="0"/>
              </a:spcBef>
              <a:spcAft>
                <a:spcPts val="0"/>
              </a:spcAft>
              <a:buNone/>
            </a:pPr>
            <a:r>
              <a:rPr lang="en-GB" sz="1000">
                <a:solidFill>
                  <a:srgbClr val="404040"/>
                </a:solidFill>
              </a:rPr>
              <a:t>Foreign trade documents and necessary fillings </a:t>
            </a:r>
            <a:endParaRPr sz="1000">
              <a:solidFill>
                <a:schemeClr val="dk1"/>
              </a:solidFill>
            </a:endParaRPr>
          </a:p>
        </p:txBody>
      </p:sp>
      <p:sp>
        <p:nvSpPr>
          <p:cNvPr id="1302" name="Google Shape;1302;p158"/>
          <p:cNvSpPr/>
          <p:nvPr/>
        </p:nvSpPr>
        <p:spPr>
          <a:xfrm>
            <a:off x="4727975" y="1731712"/>
            <a:ext cx="360044" cy="360045"/>
          </a:xfrm>
          <a:custGeom>
            <a:avLst/>
            <a:gdLst/>
            <a:ahLst/>
            <a:cxnLst/>
            <a:rect l="l" t="t" r="r" b="b"/>
            <a:pathLst>
              <a:path w="457199" h="457200" extrusionOk="0">
                <a:moveTo>
                  <a:pt x="404717" y="58452"/>
                </a:moveTo>
                <a:lnTo>
                  <a:pt x="267907" y="58452"/>
                </a:lnTo>
                <a:lnTo>
                  <a:pt x="267907" y="39561"/>
                </a:lnTo>
                <a:lnTo>
                  <a:pt x="404717" y="39561"/>
                </a:lnTo>
                <a:close/>
                <a:moveTo>
                  <a:pt x="291846" y="173673"/>
                </a:moveTo>
                <a:lnTo>
                  <a:pt x="206788" y="173673"/>
                </a:lnTo>
                <a:lnTo>
                  <a:pt x="206788" y="192723"/>
                </a:lnTo>
                <a:lnTo>
                  <a:pt x="291846" y="192723"/>
                </a:lnTo>
                <a:close/>
                <a:moveTo>
                  <a:pt x="63500" y="39561"/>
                </a:moveTo>
                <a:cubicBezTo>
                  <a:pt x="58239" y="39561"/>
                  <a:pt x="53975" y="43825"/>
                  <a:pt x="53975" y="49086"/>
                </a:cubicBezTo>
                <a:cubicBezTo>
                  <a:pt x="53975" y="54346"/>
                  <a:pt x="58239" y="58610"/>
                  <a:pt x="63500" y="58610"/>
                </a:cubicBezTo>
                <a:cubicBezTo>
                  <a:pt x="68761" y="58610"/>
                  <a:pt x="73025" y="54346"/>
                  <a:pt x="73025" y="49086"/>
                </a:cubicBezTo>
                <a:cubicBezTo>
                  <a:pt x="73025" y="43825"/>
                  <a:pt x="68761" y="39561"/>
                  <a:pt x="63500" y="39561"/>
                </a:cubicBezTo>
                <a:moveTo>
                  <a:pt x="133160" y="39561"/>
                </a:moveTo>
                <a:cubicBezTo>
                  <a:pt x="127899" y="39561"/>
                  <a:pt x="123635" y="43825"/>
                  <a:pt x="123635" y="49086"/>
                </a:cubicBezTo>
                <a:cubicBezTo>
                  <a:pt x="123635" y="54346"/>
                  <a:pt x="127899" y="58610"/>
                  <a:pt x="133160" y="58610"/>
                </a:cubicBezTo>
                <a:cubicBezTo>
                  <a:pt x="138420" y="58610"/>
                  <a:pt x="142685" y="54346"/>
                  <a:pt x="142685" y="49086"/>
                </a:cubicBezTo>
                <a:cubicBezTo>
                  <a:pt x="142685" y="43825"/>
                  <a:pt x="138420" y="39561"/>
                  <a:pt x="133160" y="39561"/>
                </a:cubicBezTo>
                <a:moveTo>
                  <a:pt x="98235" y="39561"/>
                </a:moveTo>
                <a:cubicBezTo>
                  <a:pt x="92974" y="39561"/>
                  <a:pt x="88710" y="43825"/>
                  <a:pt x="88710" y="49086"/>
                </a:cubicBezTo>
                <a:cubicBezTo>
                  <a:pt x="88710" y="54346"/>
                  <a:pt x="92974" y="58610"/>
                  <a:pt x="98235" y="58610"/>
                </a:cubicBezTo>
                <a:cubicBezTo>
                  <a:pt x="103495" y="58610"/>
                  <a:pt x="107760" y="54346"/>
                  <a:pt x="107760" y="49086"/>
                </a:cubicBezTo>
                <a:cubicBezTo>
                  <a:pt x="107760" y="43825"/>
                  <a:pt x="103495" y="39561"/>
                  <a:pt x="98235" y="39561"/>
                </a:cubicBezTo>
                <a:moveTo>
                  <a:pt x="151257" y="218059"/>
                </a:moveTo>
                <a:lnTo>
                  <a:pt x="151257" y="148209"/>
                </a:lnTo>
                <a:cubicBezTo>
                  <a:pt x="151257" y="142948"/>
                  <a:pt x="146993" y="138684"/>
                  <a:pt x="141732" y="138684"/>
                </a:cubicBezTo>
                <a:lnTo>
                  <a:pt x="71882" y="138684"/>
                </a:lnTo>
                <a:cubicBezTo>
                  <a:pt x="66621" y="138684"/>
                  <a:pt x="62357" y="142948"/>
                  <a:pt x="62357" y="148209"/>
                </a:cubicBezTo>
                <a:lnTo>
                  <a:pt x="62357" y="218059"/>
                </a:lnTo>
                <a:cubicBezTo>
                  <a:pt x="62357" y="223320"/>
                  <a:pt x="66621" y="227584"/>
                  <a:pt x="71882" y="227584"/>
                </a:cubicBezTo>
                <a:lnTo>
                  <a:pt x="141732" y="227584"/>
                </a:lnTo>
                <a:cubicBezTo>
                  <a:pt x="146993" y="227584"/>
                  <a:pt x="151257" y="223320"/>
                  <a:pt x="151257" y="218059"/>
                </a:cubicBezTo>
                <a:moveTo>
                  <a:pt x="81407" y="157734"/>
                </a:moveTo>
                <a:lnTo>
                  <a:pt x="132461" y="157734"/>
                </a:lnTo>
                <a:lnTo>
                  <a:pt x="132461" y="208534"/>
                </a:lnTo>
                <a:lnTo>
                  <a:pt x="81502" y="208534"/>
                </a:lnTo>
                <a:close/>
                <a:moveTo>
                  <a:pt x="425323" y="457200"/>
                </a:moveTo>
                <a:lnTo>
                  <a:pt x="370586" y="390525"/>
                </a:lnTo>
                <a:cubicBezTo>
                  <a:pt x="334937" y="416039"/>
                  <a:pt x="285356" y="407822"/>
                  <a:pt x="259843" y="372174"/>
                </a:cubicBezTo>
                <a:cubicBezTo>
                  <a:pt x="234330" y="336525"/>
                  <a:pt x="242547" y="286943"/>
                  <a:pt x="278195" y="261430"/>
                </a:cubicBezTo>
                <a:cubicBezTo>
                  <a:pt x="313844" y="235917"/>
                  <a:pt x="363426" y="244133"/>
                  <a:pt x="388938" y="279782"/>
                </a:cubicBezTo>
                <a:cubicBezTo>
                  <a:pt x="410258" y="309573"/>
                  <a:pt x="408423" y="350085"/>
                  <a:pt x="384493" y="377825"/>
                </a:cubicBezTo>
                <a:lnTo>
                  <a:pt x="439928" y="445389"/>
                </a:lnTo>
                <a:close/>
                <a:moveTo>
                  <a:pt x="324263" y="386683"/>
                </a:moveTo>
                <a:cubicBezTo>
                  <a:pt x="357578" y="386683"/>
                  <a:pt x="384588" y="359674"/>
                  <a:pt x="384588" y="326358"/>
                </a:cubicBezTo>
                <a:cubicBezTo>
                  <a:pt x="384588" y="293042"/>
                  <a:pt x="357578" y="266033"/>
                  <a:pt x="324263" y="266033"/>
                </a:cubicBezTo>
                <a:cubicBezTo>
                  <a:pt x="290946" y="266033"/>
                  <a:pt x="263938" y="293042"/>
                  <a:pt x="263938" y="326358"/>
                </a:cubicBezTo>
                <a:cubicBezTo>
                  <a:pt x="264060" y="359623"/>
                  <a:pt x="290997" y="386563"/>
                  <a:pt x="324263" y="386683"/>
                </a:cubicBezTo>
                <a:moveTo>
                  <a:pt x="457200" y="0"/>
                </a:moveTo>
                <a:lnTo>
                  <a:pt x="457200" y="386461"/>
                </a:lnTo>
                <a:lnTo>
                  <a:pt x="410972" y="386461"/>
                </a:lnTo>
                <a:cubicBezTo>
                  <a:pt x="415446" y="380533"/>
                  <a:pt x="419278" y="374148"/>
                  <a:pt x="422402" y="367411"/>
                </a:cubicBezTo>
                <a:lnTo>
                  <a:pt x="438277" y="367411"/>
                </a:lnTo>
                <a:lnTo>
                  <a:pt x="438277" y="98235"/>
                </a:lnTo>
                <a:lnTo>
                  <a:pt x="18923" y="98235"/>
                </a:lnTo>
                <a:lnTo>
                  <a:pt x="18923" y="367570"/>
                </a:lnTo>
                <a:lnTo>
                  <a:pt x="232188" y="367570"/>
                </a:lnTo>
                <a:cubicBezTo>
                  <a:pt x="235323" y="374301"/>
                  <a:pt x="239154" y="380686"/>
                  <a:pt x="243618" y="386620"/>
                </a:cubicBezTo>
                <a:lnTo>
                  <a:pt x="0" y="386620"/>
                </a:lnTo>
                <a:lnTo>
                  <a:pt x="0" y="0"/>
                </a:lnTo>
                <a:close/>
                <a:moveTo>
                  <a:pt x="438150" y="19050"/>
                </a:moveTo>
                <a:lnTo>
                  <a:pt x="18923" y="19050"/>
                </a:lnTo>
                <a:lnTo>
                  <a:pt x="18923" y="79375"/>
                </a:lnTo>
                <a:lnTo>
                  <a:pt x="438309" y="79375"/>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800"/>
              <a:buFont typeface="Arial"/>
              <a:buNone/>
            </a:pPr>
            <a:endParaRPr sz="800" b="0" i="0" u="none" strike="noStrike" cap="none">
              <a:solidFill>
                <a:srgbClr val="000000"/>
              </a:solidFill>
              <a:latin typeface="Arial"/>
              <a:ea typeface="Arial"/>
              <a:cs typeface="Arial"/>
              <a:sym typeface="Arial"/>
            </a:endParaRPr>
          </a:p>
        </p:txBody>
      </p:sp>
      <p:sp>
        <p:nvSpPr>
          <p:cNvPr id="1303" name="Google Shape;1303;p158"/>
          <p:cNvSpPr/>
          <p:nvPr/>
        </p:nvSpPr>
        <p:spPr>
          <a:xfrm>
            <a:off x="4727998" y="2237938"/>
            <a:ext cx="360000" cy="360000"/>
          </a:xfrm>
          <a:custGeom>
            <a:avLst/>
            <a:gdLst/>
            <a:ahLst/>
            <a:cxnLst/>
            <a:rect l="l" t="t" r="r" b="b"/>
            <a:pathLst>
              <a:path w="395" h="396" extrusionOk="0">
                <a:moveTo>
                  <a:pt x="0" y="0"/>
                </a:moveTo>
                <a:lnTo>
                  <a:pt x="0" y="396"/>
                </a:lnTo>
                <a:lnTo>
                  <a:pt x="395" y="396"/>
                </a:lnTo>
                <a:lnTo>
                  <a:pt x="395" y="0"/>
                </a:lnTo>
                <a:lnTo>
                  <a:pt x="0" y="0"/>
                </a:lnTo>
                <a:close/>
                <a:moveTo>
                  <a:pt x="378" y="380"/>
                </a:moveTo>
                <a:lnTo>
                  <a:pt x="28" y="380"/>
                </a:lnTo>
                <a:lnTo>
                  <a:pt x="178" y="230"/>
                </a:lnTo>
                <a:lnTo>
                  <a:pt x="247" y="299"/>
                </a:lnTo>
                <a:lnTo>
                  <a:pt x="330" y="216"/>
                </a:lnTo>
                <a:lnTo>
                  <a:pt x="180" y="66"/>
                </a:lnTo>
                <a:lnTo>
                  <a:pt x="97" y="149"/>
                </a:lnTo>
                <a:lnTo>
                  <a:pt x="167" y="218"/>
                </a:lnTo>
                <a:lnTo>
                  <a:pt x="16" y="368"/>
                </a:lnTo>
                <a:lnTo>
                  <a:pt x="16" y="18"/>
                </a:lnTo>
                <a:lnTo>
                  <a:pt x="378" y="18"/>
                </a:lnTo>
                <a:lnTo>
                  <a:pt x="378" y="380"/>
                </a:lnTo>
                <a:close/>
                <a:moveTo>
                  <a:pt x="121" y="149"/>
                </a:moveTo>
                <a:lnTo>
                  <a:pt x="180" y="90"/>
                </a:lnTo>
                <a:lnTo>
                  <a:pt x="193" y="102"/>
                </a:lnTo>
                <a:lnTo>
                  <a:pt x="133" y="162"/>
                </a:lnTo>
                <a:lnTo>
                  <a:pt x="121" y="149"/>
                </a:lnTo>
                <a:close/>
                <a:moveTo>
                  <a:pt x="205" y="114"/>
                </a:moveTo>
                <a:lnTo>
                  <a:pt x="282" y="191"/>
                </a:lnTo>
                <a:lnTo>
                  <a:pt x="223" y="251"/>
                </a:lnTo>
                <a:lnTo>
                  <a:pt x="145" y="173"/>
                </a:lnTo>
                <a:lnTo>
                  <a:pt x="205" y="114"/>
                </a:lnTo>
                <a:close/>
                <a:moveTo>
                  <a:pt x="306" y="216"/>
                </a:moveTo>
                <a:lnTo>
                  <a:pt x="247" y="275"/>
                </a:lnTo>
                <a:lnTo>
                  <a:pt x="235" y="262"/>
                </a:lnTo>
                <a:lnTo>
                  <a:pt x="295" y="203"/>
                </a:lnTo>
                <a:lnTo>
                  <a:pt x="306" y="216"/>
                </a:lnTo>
                <a:close/>
              </a:path>
            </a:pathLst>
          </a:custGeom>
          <a:solidFill>
            <a:schemeClr val="l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800"/>
              <a:buFont typeface="Arial"/>
              <a:buNone/>
            </a:pPr>
            <a:endParaRPr sz="800" b="0" i="0" u="none" strike="noStrike" cap="none">
              <a:solidFill>
                <a:srgbClr val="6E50A1"/>
              </a:solidFill>
              <a:latin typeface="Arial"/>
              <a:ea typeface="Arial"/>
              <a:cs typeface="Arial"/>
              <a:sym typeface="Arial"/>
            </a:endParaRPr>
          </a:p>
        </p:txBody>
      </p:sp>
      <p:sp>
        <p:nvSpPr>
          <p:cNvPr id="1304" name="Google Shape;1304;p158"/>
          <p:cNvSpPr/>
          <p:nvPr/>
        </p:nvSpPr>
        <p:spPr>
          <a:xfrm>
            <a:off x="4727991" y="2740153"/>
            <a:ext cx="360000" cy="360000"/>
          </a:xfrm>
          <a:custGeom>
            <a:avLst/>
            <a:gdLst/>
            <a:ahLst/>
            <a:cxnLst/>
            <a:rect l="l" t="t" r="r" b="b"/>
            <a:pathLst>
              <a:path w="576" h="576" extrusionOk="0">
                <a:moveTo>
                  <a:pt x="0" y="0"/>
                </a:moveTo>
                <a:cubicBezTo>
                  <a:pt x="0" y="576"/>
                  <a:pt x="0" y="576"/>
                  <a:pt x="0" y="576"/>
                </a:cubicBezTo>
                <a:cubicBezTo>
                  <a:pt x="576" y="576"/>
                  <a:pt x="576" y="576"/>
                  <a:pt x="576" y="576"/>
                </a:cubicBezTo>
                <a:cubicBezTo>
                  <a:pt x="576" y="0"/>
                  <a:pt x="576" y="0"/>
                  <a:pt x="576" y="0"/>
                </a:cubicBezTo>
                <a:lnTo>
                  <a:pt x="0" y="0"/>
                </a:lnTo>
                <a:close/>
                <a:moveTo>
                  <a:pt x="553" y="552"/>
                </a:moveTo>
                <a:cubicBezTo>
                  <a:pt x="38" y="552"/>
                  <a:pt x="38" y="552"/>
                  <a:pt x="38" y="552"/>
                </a:cubicBezTo>
                <a:cubicBezTo>
                  <a:pt x="113" y="478"/>
                  <a:pt x="113" y="478"/>
                  <a:pt x="113" y="478"/>
                </a:cubicBezTo>
                <a:cubicBezTo>
                  <a:pt x="132" y="493"/>
                  <a:pt x="156" y="502"/>
                  <a:pt x="183" y="502"/>
                </a:cubicBezTo>
                <a:cubicBezTo>
                  <a:pt x="245" y="502"/>
                  <a:pt x="295" y="452"/>
                  <a:pt x="295" y="390"/>
                </a:cubicBezTo>
                <a:cubicBezTo>
                  <a:pt x="295" y="328"/>
                  <a:pt x="245" y="278"/>
                  <a:pt x="183" y="278"/>
                </a:cubicBezTo>
                <a:cubicBezTo>
                  <a:pt x="121" y="278"/>
                  <a:pt x="71" y="328"/>
                  <a:pt x="71" y="390"/>
                </a:cubicBezTo>
                <a:cubicBezTo>
                  <a:pt x="71" y="417"/>
                  <a:pt x="80" y="442"/>
                  <a:pt x="96" y="461"/>
                </a:cubicBezTo>
                <a:cubicBezTo>
                  <a:pt x="23" y="533"/>
                  <a:pt x="23" y="533"/>
                  <a:pt x="23" y="533"/>
                </a:cubicBezTo>
                <a:cubicBezTo>
                  <a:pt x="23" y="23"/>
                  <a:pt x="23" y="23"/>
                  <a:pt x="23" y="23"/>
                </a:cubicBezTo>
                <a:cubicBezTo>
                  <a:pt x="553" y="23"/>
                  <a:pt x="553" y="23"/>
                  <a:pt x="553" y="23"/>
                </a:cubicBezTo>
                <a:lnTo>
                  <a:pt x="553" y="552"/>
                </a:lnTo>
                <a:close/>
                <a:moveTo>
                  <a:pt x="95" y="390"/>
                </a:moveTo>
                <a:cubicBezTo>
                  <a:pt x="95" y="341"/>
                  <a:pt x="134" y="302"/>
                  <a:pt x="183" y="302"/>
                </a:cubicBezTo>
                <a:cubicBezTo>
                  <a:pt x="232" y="302"/>
                  <a:pt x="271" y="341"/>
                  <a:pt x="271" y="390"/>
                </a:cubicBezTo>
                <a:cubicBezTo>
                  <a:pt x="271" y="439"/>
                  <a:pt x="232" y="478"/>
                  <a:pt x="183" y="478"/>
                </a:cubicBezTo>
                <a:cubicBezTo>
                  <a:pt x="134" y="478"/>
                  <a:pt x="95" y="439"/>
                  <a:pt x="95" y="390"/>
                </a:cubicBezTo>
                <a:close/>
                <a:moveTo>
                  <a:pt x="182" y="178"/>
                </a:moveTo>
                <a:cubicBezTo>
                  <a:pt x="149" y="122"/>
                  <a:pt x="149" y="122"/>
                  <a:pt x="149" y="122"/>
                </a:cubicBezTo>
                <a:cubicBezTo>
                  <a:pt x="117" y="65"/>
                  <a:pt x="117" y="65"/>
                  <a:pt x="117" y="65"/>
                </a:cubicBezTo>
                <a:cubicBezTo>
                  <a:pt x="84" y="122"/>
                  <a:pt x="84" y="122"/>
                  <a:pt x="84" y="122"/>
                </a:cubicBezTo>
                <a:cubicBezTo>
                  <a:pt x="51" y="178"/>
                  <a:pt x="51" y="178"/>
                  <a:pt x="51" y="178"/>
                </a:cubicBezTo>
                <a:cubicBezTo>
                  <a:pt x="117" y="178"/>
                  <a:pt x="117" y="178"/>
                  <a:pt x="117" y="178"/>
                </a:cubicBezTo>
                <a:lnTo>
                  <a:pt x="182" y="178"/>
                </a:lnTo>
                <a:close/>
                <a:moveTo>
                  <a:pt x="105" y="134"/>
                </a:moveTo>
                <a:cubicBezTo>
                  <a:pt x="117" y="113"/>
                  <a:pt x="117" y="113"/>
                  <a:pt x="117" y="113"/>
                </a:cubicBezTo>
                <a:cubicBezTo>
                  <a:pt x="129" y="134"/>
                  <a:pt x="129" y="134"/>
                  <a:pt x="129" y="134"/>
                </a:cubicBezTo>
                <a:cubicBezTo>
                  <a:pt x="141" y="154"/>
                  <a:pt x="141" y="154"/>
                  <a:pt x="141" y="154"/>
                </a:cubicBezTo>
                <a:cubicBezTo>
                  <a:pt x="117" y="154"/>
                  <a:pt x="117" y="154"/>
                  <a:pt x="117" y="154"/>
                </a:cubicBezTo>
                <a:cubicBezTo>
                  <a:pt x="93" y="154"/>
                  <a:pt x="93" y="154"/>
                  <a:pt x="93" y="154"/>
                </a:cubicBezTo>
                <a:lnTo>
                  <a:pt x="105" y="134"/>
                </a:lnTo>
                <a:close/>
                <a:moveTo>
                  <a:pt x="354" y="245"/>
                </a:moveTo>
                <a:cubicBezTo>
                  <a:pt x="321" y="188"/>
                  <a:pt x="321" y="188"/>
                  <a:pt x="321" y="188"/>
                </a:cubicBezTo>
                <a:cubicBezTo>
                  <a:pt x="289" y="131"/>
                  <a:pt x="289" y="131"/>
                  <a:pt x="289" y="131"/>
                </a:cubicBezTo>
                <a:cubicBezTo>
                  <a:pt x="256" y="188"/>
                  <a:pt x="256" y="188"/>
                  <a:pt x="256" y="188"/>
                </a:cubicBezTo>
                <a:cubicBezTo>
                  <a:pt x="223" y="245"/>
                  <a:pt x="223" y="245"/>
                  <a:pt x="223" y="245"/>
                </a:cubicBezTo>
                <a:cubicBezTo>
                  <a:pt x="289" y="245"/>
                  <a:pt x="289" y="245"/>
                  <a:pt x="289" y="245"/>
                </a:cubicBezTo>
                <a:lnTo>
                  <a:pt x="354" y="245"/>
                </a:lnTo>
                <a:close/>
                <a:moveTo>
                  <a:pt x="277" y="200"/>
                </a:moveTo>
                <a:cubicBezTo>
                  <a:pt x="289" y="179"/>
                  <a:pt x="289" y="179"/>
                  <a:pt x="289" y="179"/>
                </a:cubicBezTo>
                <a:cubicBezTo>
                  <a:pt x="301" y="200"/>
                  <a:pt x="301" y="200"/>
                  <a:pt x="301" y="200"/>
                </a:cubicBezTo>
                <a:cubicBezTo>
                  <a:pt x="313" y="221"/>
                  <a:pt x="313" y="221"/>
                  <a:pt x="313" y="221"/>
                </a:cubicBezTo>
                <a:cubicBezTo>
                  <a:pt x="289" y="221"/>
                  <a:pt x="289" y="221"/>
                  <a:pt x="289" y="221"/>
                </a:cubicBezTo>
                <a:cubicBezTo>
                  <a:pt x="265" y="221"/>
                  <a:pt x="265" y="221"/>
                  <a:pt x="265" y="221"/>
                </a:cubicBezTo>
                <a:lnTo>
                  <a:pt x="277" y="200"/>
                </a:lnTo>
                <a:close/>
                <a:moveTo>
                  <a:pt x="513" y="178"/>
                </a:moveTo>
                <a:cubicBezTo>
                  <a:pt x="480" y="122"/>
                  <a:pt x="480" y="122"/>
                  <a:pt x="480" y="122"/>
                </a:cubicBezTo>
                <a:cubicBezTo>
                  <a:pt x="448" y="65"/>
                  <a:pt x="448" y="65"/>
                  <a:pt x="448" y="65"/>
                </a:cubicBezTo>
                <a:cubicBezTo>
                  <a:pt x="415" y="122"/>
                  <a:pt x="415" y="122"/>
                  <a:pt x="415" y="122"/>
                </a:cubicBezTo>
                <a:cubicBezTo>
                  <a:pt x="382" y="178"/>
                  <a:pt x="382" y="178"/>
                  <a:pt x="382" y="178"/>
                </a:cubicBezTo>
                <a:cubicBezTo>
                  <a:pt x="448" y="178"/>
                  <a:pt x="448" y="178"/>
                  <a:pt x="448" y="178"/>
                </a:cubicBezTo>
                <a:lnTo>
                  <a:pt x="513" y="178"/>
                </a:lnTo>
                <a:close/>
                <a:moveTo>
                  <a:pt x="436" y="134"/>
                </a:moveTo>
                <a:cubicBezTo>
                  <a:pt x="448" y="113"/>
                  <a:pt x="448" y="113"/>
                  <a:pt x="448" y="113"/>
                </a:cubicBezTo>
                <a:cubicBezTo>
                  <a:pt x="460" y="134"/>
                  <a:pt x="460" y="134"/>
                  <a:pt x="460" y="134"/>
                </a:cubicBezTo>
                <a:cubicBezTo>
                  <a:pt x="472" y="154"/>
                  <a:pt x="472" y="154"/>
                  <a:pt x="472" y="154"/>
                </a:cubicBezTo>
                <a:cubicBezTo>
                  <a:pt x="448" y="154"/>
                  <a:pt x="448" y="154"/>
                  <a:pt x="448" y="154"/>
                </a:cubicBezTo>
                <a:cubicBezTo>
                  <a:pt x="424" y="154"/>
                  <a:pt x="424" y="154"/>
                  <a:pt x="424" y="154"/>
                </a:cubicBezTo>
                <a:lnTo>
                  <a:pt x="436" y="134"/>
                </a:lnTo>
                <a:close/>
                <a:moveTo>
                  <a:pt x="388" y="516"/>
                </a:moveTo>
                <a:cubicBezTo>
                  <a:pt x="454" y="516"/>
                  <a:pt x="454" y="516"/>
                  <a:pt x="454" y="516"/>
                </a:cubicBezTo>
                <a:cubicBezTo>
                  <a:pt x="421" y="459"/>
                  <a:pt x="421" y="459"/>
                  <a:pt x="421" y="459"/>
                </a:cubicBezTo>
                <a:cubicBezTo>
                  <a:pt x="388" y="403"/>
                  <a:pt x="388" y="403"/>
                  <a:pt x="388" y="403"/>
                </a:cubicBezTo>
                <a:cubicBezTo>
                  <a:pt x="355" y="459"/>
                  <a:pt x="355" y="459"/>
                  <a:pt x="355" y="459"/>
                </a:cubicBezTo>
                <a:cubicBezTo>
                  <a:pt x="322" y="516"/>
                  <a:pt x="322" y="516"/>
                  <a:pt x="322" y="516"/>
                </a:cubicBezTo>
                <a:lnTo>
                  <a:pt x="388" y="516"/>
                </a:lnTo>
                <a:close/>
                <a:moveTo>
                  <a:pt x="376" y="471"/>
                </a:moveTo>
                <a:cubicBezTo>
                  <a:pt x="388" y="451"/>
                  <a:pt x="388" y="451"/>
                  <a:pt x="388" y="451"/>
                </a:cubicBezTo>
                <a:cubicBezTo>
                  <a:pt x="400" y="471"/>
                  <a:pt x="400" y="471"/>
                  <a:pt x="400" y="471"/>
                </a:cubicBezTo>
                <a:cubicBezTo>
                  <a:pt x="412" y="492"/>
                  <a:pt x="412" y="492"/>
                  <a:pt x="412" y="492"/>
                </a:cubicBezTo>
                <a:cubicBezTo>
                  <a:pt x="388" y="492"/>
                  <a:pt x="388" y="492"/>
                  <a:pt x="388" y="492"/>
                </a:cubicBezTo>
                <a:cubicBezTo>
                  <a:pt x="364" y="492"/>
                  <a:pt x="364" y="492"/>
                  <a:pt x="364" y="492"/>
                </a:cubicBezTo>
                <a:lnTo>
                  <a:pt x="376" y="471"/>
                </a:lnTo>
                <a:close/>
                <a:moveTo>
                  <a:pt x="507" y="351"/>
                </a:moveTo>
                <a:cubicBezTo>
                  <a:pt x="474" y="294"/>
                  <a:pt x="474" y="294"/>
                  <a:pt x="474" y="294"/>
                </a:cubicBezTo>
                <a:cubicBezTo>
                  <a:pt x="441" y="237"/>
                  <a:pt x="441" y="237"/>
                  <a:pt x="441" y="237"/>
                </a:cubicBezTo>
                <a:cubicBezTo>
                  <a:pt x="408" y="294"/>
                  <a:pt x="408" y="294"/>
                  <a:pt x="408" y="294"/>
                </a:cubicBezTo>
                <a:cubicBezTo>
                  <a:pt x="375" y="351"/>
                  <a:pt x="375" y="351"/>
                  <a:pt x="375" y="351"/>
                </a:cubicBezTo>
                <a:cubicBezTo>
                  <a:pt x="441" y="351"/>
                  <a:pt x="441" y="351"/>
                  <a:pt x="441" y="351"/>
                </a:cubicBezTo>
                <a:lnTo>
                  <a:pt x="507" y="351"/>
                </a:lnTo>
                <a:close/>
                <a:moveTo>
                  <a:pt x="429" y="306"/>
                </a:moveTo>
                <a:cubicBezTo>
                  <a:pt x="441" y="285"/>
                  <a:pt x="441" y="285"/>
                  <a:pt x="441" y="285"/>
                </a:cubicBezTo>
                <a:cubicBezTo>
                  <a:pt x="453" y="306"/>
                  <a:pt x="453" y="306"/>
                  <a:pt x="453" y="306"/>
                </a:cubicBezTo>
                <a:cubicBezTo>
                  <a:pt x="465" y="327"/>
                  <a:pt x="465" y="327"/>
                  <a:pt x="465" y="327"/>
                </a:cubicBezTo>
                <a:cubicBezTo>
                  <a:pt x="441" y="327"/>
                  <a:pt x="441" y="327"/>
                  <a:pt x="441" y="327"/>
                </a:cubicBezTo>
                <a:cubicBezTo>
                  <a:pt x="417" y="327"/>
                  <a:pt x="417" y="327"/>
                  <a:pt x="417" y="327"/>
                </a:cubicBezTo>
                <a:lnTo>
                  <a:pt x="429" y="306"/>
                </a:lnTo>
                <a:close/>
                <a:moveTo>
                  <a:pt x="232" y="440"/>
                </a:moveTo>
                <a:cubicBezTo>
                  <a:pt x="132" y="440"/>
                  <a:pt x="132" y="440"/>
                  <a:pt x="132" y="440"/>
                </a:cubicBezTo>
                <a:cubicBezTo>
                  <a:pt x="132" y="341"/>
                  <a:pt x="132" y="341"/>
                  <a:pt x="132" y="341"/>
                </a:cubicBezTo>
                <a:cubicBezTo>
                  <a:pt x="232" y="341"/>
                  <a:pt x="232" y="341"/>
                  <a:pt x="232" y="341"/>
                </a:cubicBezTo>
                <a:lnTo>
                  <a:pt x="232" y="440"/>
                </a:lnTo>
                <a:close/>
              </a:path>
            </a:pathLst>
          </a:cu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1" i="0" u="none" strike="noStrike" cap="none">
              <a:solidFill>
                <a:srgbClr val="542E91"/>
              </a:solidFill>
              <a:latin typeface="Arial"/>
              <a:ea typeface="Arial"/>
              <a:cs typeface="Arial"/>
              <a:sym typeface="Arial"/>
            </a:endParaRPr>
          </a:p>
        </p:txBody>
      </p:sp>
      <p:sp>
        <p:nvSpPr>
          <p:cNvPr id="1305" name="Google Shape;1305;p158"/>
          <p:cNvSpPr/>
          <p:nvPr/>
        </p:nvSpPr>
        <p:spPr>
          <a:xfrm>
            <a:off x="4727991" y="3238490"/>
            <a:ext cx="360000" cy="360000"/>
          </a:xfrm>
          <a:custGeom>
            <a:avLst/>
            <a:gdLst/>
            <a:ahLst/>
            <a:cxnLst/>
            <a:rect l="l" t="t" r="r" b="b"/>
            <a:pathLst>
              <a:path w="576" h="576" extrusionOk="0">
                <a:moveTo>
                  <a:pt x="553" y="552"/>
                </a:moveTo>
                <a:cubicBezTo>
                  <a:pt x="477" y="552"/>
                  <a:pt x="477" y="552"/>
                  <a:pt x="477" y="552"/>
                </a:cubicBezTo>
                <a:cubicBezTo>
                  <a:pt x="464" y="458"/>
                  <a:pt x="464" y="458"/>
                  <a:pt x="464" y="458"/>
                </a:cubicBezTo>
                <a:cubicBezTo>
                  <a:pt x="456" y="433"/>
                  <a:pt x="437" y="412"/>
                  <a:pt x="412" y="404"/>
                </a:cubicBezTo>
                <a:cubicBezTo>
                  <a:pt x="338" y="379"/>
                  <a:pt x="338" y="379"/>
                  <a:pt x="338" y="379"/>
                </a:cubicBezTo>
                <a:cubicBezTo>
                  <a:pt x="329" y="376"/>
                  <a:pt x="319" y="378"/>
                  <a:pt x="312" y="385"/>
                </a:cubicBezTo>
                <a:cubicBezTo>
                  <a:pt x="307" y="391"/>
                  <a:pt x="307" y="391"/>
                  <a:pt x="307" y="391"/>
                </a:cubicBezTo>
                <a:cubicBezTo>
                  <a:pt x="302" y="396"/>
                  <a:pt x="295" y="399"/>
                  <a:pt x="288" y="399"/>
                </a:cubicBezTo>
                <a:cubicBezTo>
                  <a:pt x="282" y="399"/>
                  <a:pt x="276" y="396"/>
                  <a:pt x="270" y="391"/>
                </a:cubicBezTo>
                <a:cubicBezTo>
                  <a:pt x="265" y="385"/>
                  <a:pt x="265" y="385"/>
                  <a:pt x="265" y="385"/>
                </a:cubicBezTo>
                <a:cubicBezTo>
                  <a:pt x="258" y="378"/>
                  <a:pt x="248" y="376"/>
                  <a:pt x="238" y="379"/>
                </a:cubicBezTo>
                <a:cubicBezTo>
                  <a:pt x="209" y="389"/>
                  <a:pt x="209" y="389"/>
                  <a:pt x="209" y="389"/>
                </a:cubicBezTo>
                <a:cubicBezTo>
                  <a:pt x="204" y="342"/>
                  <a:pt x="204" y="342"/>
                  <a:pt x="204" y="342"/>
                </a:cubicBezTo>
                <a:cubicBezTo>
                  <a:pt x="203" y="341"/>
                  <a:pt x="203" y="341"/>
                  <a:pt x="203" y="341"/>
                </a:cubicBezTo>
                <a:cubicBezTo>
                  <a:pt x="198" y="324"/>
                  <a:pt x="185" y="310"/>
                  <a:pt x="168" y="304"/>
                </a:cubicBezTo>
                <a:cubicBezTo>
                  <a:pt x="123" y="289"/>
                  <a:pt x="123" y="289"/>
                  <a:pt x="123" y="289"/>
                </a:cubicBezTo>
                <a:cubicBezTo>
                  <a:pt x="116" y="287"/>
                  <a:pt x="108" y="289"/>
                  <a:pt x="103" y="294"/>
                </a:cubicBezTo>
                <a:cubicBezTo>
                  <a:pt x="99" y="297"/>
                  <a:pt x="99" y="297"/>
                  <a:pt x="99" y="297"/>
                </a:cubicBezTo>
                <a:cubicBezTo>
                  <a:pt x="97" y="300"/>
                  <a:pt x="94" y="301"/>
                  <a:pt x="91" y="301"/>
                </a:cubicBezTo>
                <a:cubicBezTo>
                  <a:pt x="88" y="301"/>
                  <a:pt x="85" y="300"/>
                  <a:pt x="83" y="297"/>
                </a:cubicBezTo>
                <a:cubicBezTo>
                  <a:pt x="79" y="294"/>
                  <a:pt x="79" y="294"/>
                  <a:pt x="79" y="294"/>
                </a:cubicBezTo>
                <a:cubicBezTo>
                  <a:pt x="74" y="289"/>
                  <a:pt x="66" y="287"/>
                  <a:pt x="59" y="289"/>
                </a:cubicBezTo>
                <a:cubicBezTo>
                  <a:pt x="24" y="301"/>
                  <a:pt x="24" y="301"/>
                  <a:pt x="24" y="301"/>
                </a:cubicBezTo>
                <a:cubicBezTo>
                  <a:pt x="24" y="23"/>
                  <a:pt x="24" y="23"/>
                  <a:pt x="24" y="23"/>
                </a:cubicBezTo>
                <a:cubicBezTo>
                  <a:pt x="244" y="23"/>
                  <a:pt x="244" y="23"/>
                  <a:pt x="244" y="23"/>
                </a:cubicBezTo>
                <a:cubicBezTo>
                  <a:pt x="244" y="0"/>
                  <a:pt x="244" y="0"/>
                  <a:pt x="244" y="0"/>
                </a:cubicBezTo>
                <a:cubicBezTo>
                  <a:pt x="0" y="0"/>
                  <a:pt x="0" y="0"/>
                  <a:pt x="0" y="0"/>
                </a:cubicBezTo>
                <a:cubicBezTo>
                  <a:pt x="0" y="576"/>
                  <a:pt x="0" y="576"/>
                  <a:pt x="0" y="576"/>
                </a:cubicBezTo>
                <a:cubicBezTo>
                  <a:pt x="121" y="576"/>
                  <a:pt x="121" y="576"/>
                  <a:pt x="121" y="576"/>
                </a:cubicBezTo>
                <a:cubicBezTo>
                  <a:pt x="135" y="465"/>
                  <a:pt x="135" y="465"/>
                  <a:pt x="135" y="465"/>
                </a:cubicBezTo>
                <a:cubicBezTo>
                  <a:pt x="140" y="447"/>
                  <a:pt x="155" y="432"/>
                  <a:pt x="173" y="426"/>
                </a:cubicBezTo>
                <a:cubicBezTo>
                  <a:pt x="246" y="401"/>
                  <a:pt x="246" y="401"/>
                  <a:pt x="246" y="401"/>
                </a:cubicBezTo>
                <a:cubicBezTo>
                  <a:pt x="247" y="401"/>
                  <a:pt x="247" y="401"/>
                  <a:pt x="247" y="401"/>
                </a:cubicBezTo>
                <a:cubicBezTo>
                  <a:pt x="247" y="401"/>
                  <a:pt x="247" y="401"/>
                  <a:pt x="247" y="401"/>
                </a:cubicBezTo>
                <a:cubicBezTo>
                  <a:pt x="253" y="408"/>
                  <a:pt x="253" y="408"/>
                  <a:pt x="253" y="408"/>
                </a:cubicBezTo>
                <a:cubicBezTo>
                  <a:pt x="263" y="417"/>
                  <a:pt x="276" y="423"/>
                  <a:pt x="288" y="423"/>
                </a:cubicBezTo>
                <a:cubicBezTo>
                  <a:pt x="301" y="423"/>
                  <a:pt x="314" y="417"/>
                  <a:pt x="324" y="408"/>
                </a:cubicBezTo>
                <a:cubicBezTo>
                  <a:pt x="329" y="402"/>
                  <a:pt x="329" y="402"/>
                  <a:pt x="329" y="402"/>
                </a:cubicBezTo>
                <a:cubicBezTo>
                  <a:pt x="329" y="401"/>
                  <a:pt x="329" y="401"/>
                  <a:pt x="330" y="401"/>
                </a:cubicBezTo>
                <a:cubicBezTo>
                  <a:pt x="330" y="401"/>
                  <a:pt x="330" y="401"/>
                  <a:pt x="330" y="401"/>
                </a:cubicBezTo>
                <a:cubicBezTo>
                  <a:pt x="404" y="426"/>
                  <a:pt x="404" y="426"/>
                  <a:pt x="404" y="426"/>
                </a:cubicBezTo>
                <a:cubicBezTo>
                  <a:pt x="422" y="432"/>
                  <a:pt x="436" y="447"/>
                  <a:pt x="441" y="463"/>
                </a:cubicBezTo>
                <a:cubicBezTo>
                  <a:pt x="456" y="576"/>
                  <a:pt x="456" y="576"/>
                  <a:pt x="456" y="576"/>
                </a:cubicBezTo>
                <a:cubicBezTo>
                  <a:pt x="576" y="576"/>
                  <a:pt x="576" y="576"/>
                  <a:pt x="576" y="576"/>
                </a:cubicBezTo>
                <a:cubicBezTo>
                  <a:pt x="576" y="266"/>
                  <a:pt x="576" y="266"/>
                  <a:pt x="576" y="266"/>
                </a:cubicBezTo>
                <a:cubicBezTo>
                  <a:pt x="553" y="266"/>
                  <a:pt x="553" y="266"/>
                  <a:pt x="553" y="266"/>
                </a:cubicBezTo>
                <a:lnTo>
                  <a:pt x="553" y="552"/>
                </a:lnTo>
                <a:close/>
                <a:moveTo>
                  <a:pt x="100" y="552"/>
                </a:moveTo>
                <a:cubicBezTo>
                  <a:pt x="24" y="552"/>
                  <a:pt x="24" y="552"/>
                  <a:pt x="24" y="552"/>
                </a:cubicBezTo>
                <a:cubicBezTo>
                  <a:pt x="24" y="326"/>
                  <a:pt x="24" y="326"/>
                  <a:pt x="24" y="326"/>
                </a:cubicBezTo>
                <a:cubicBezTo>
                  <a:pt x="64" y="313"/>
                  <a:pt x="64" y="313"/>
                  <a:pt x="64" y="313"/>
                </a:cubicBezTo>
                <a:cubicBezTo>
                  <a:pt x="66" y="314"/>
                  <a:pt x="66" y="314"/>
                  <a:pt x="66" y="314"/>
                </a:cubicBezTo>
                <a:cubicBezTo>
                  <a:pt x="72" y="321"/>
                  <a:pt x="82" y="324"/>
                  <a:pt x="91" y="324"/>
                </a:cubicBezTo>
                <a:cubicBezTo>
                  <a:pt x="101" y="324"/>
                  <a:pt x="109" y="321"/>
                  <a:pt x="116" y="314"/>
                </a:cubicBezTo>
                <a:cubicBezTo>
                  <a:pt x="118" y="313"/>
                  <a:pt x="118" y="313"/>
                  <a:pt x="118" y="313"/>
                </a:cubicBezTo>
                <a:cubicBezTo>
                  <a:pt x="160" y="326"/>
                  <a:pt x="160" y="326"/>
                  <a:pt x="160" y="326"/>
                </a:cubicBezTo>
                <a:cubicBezTo>
                  <a:pt x="169" y="330"/>
                  <a:pt x="177" y="338"/>
                  <a:pt x="180" y="347"/>
                </a:cubicBezTo>
                <a:cubicBezTo>
                  <a:pt x="186" y="396"/>
                  <a:pt x="186" y="396"/>
                  <a:pt x="186" y="396"/>
                </a:cubicBezTo>
                <a:cubicBezTo>
                  <a:pt x="165" y="404"/>
                  <a:pt x="165" y="404"/>
                  <a:pt x="165" y="404"/>
                </a:cubicBezTo>
                <a:cubicBezTo>
                  <a:pt x="139" y="413"/>
                  <a:pt x="120" y="433"/>
                  <a:pt x="112" y="460"/>
                </a:cubicBezTo>
                <a:lnTo>
                  <a:pt x="100" y="552"/>
                </a:lnTo>
                <a:close/>
                <a:moveTo>
                  <a:pt x="289" y="186"/>
                </a:moveTo>
                <a:cubicBezTo>
                  <a:pt x="252" y="186"/>
                  <a:pt x="222" y="219"/>
                  <a:pt x="222" y="260"/>
                </a:cubicBezTo>
                <a:cubicBezTo>
                  <a:pt x="222" y="301"/>
                  <a:pt x="229" y="329"/>
                  <a:pt x="244" y="345"/>
                </a:cubicBezTo>
                <a:cubicBezTo>
                  <a:pt x="257" y="360"/>
                  <a:pt x="268" y="371"/>
                  <a:pt x="289" y="371"/>
                </a:cubicBezTo>
                <a:cubicBezTo>
                  <a:pt x="311" y="371"/>
                  <a:pt x="323" y="358"/>
                  <a:pt x="334" y="345"/>
                </a:cubicBezTo>
                <a:cubicBezTo>
                  <a:pt x="349" y="329"/>
                  <a:pt x="357" y="300"/>
                  <a:pt x="357" y="260"/>
                </a:cubicBezTo>
                <a:cubicBezTo>
                  <a:pt x="357" y="219"/>
                  <a:pt x="326" y="186"/>
                  <a:pt x="289" y="186"/>
                </a:cubicBezTo>
                <a:close/>
                <a:moveTo>
                  <a:pt x="289" y="347"/>
                </a:moveTo>
                <a:cubicBezTo>
                  <a:pt x="280" y="347"/>
                  <a:pt x="274" y="343"/>
                  <a:pt x="262" y="330"/>
                </a:cubicBezTo>
                <a:cubicBezTo>
                  <a:pt x="251" y="318"/>
                  <a:pt x="246" y="294"/>
                  <a:pt x="246" y="260"/>
                </a:cubicBezTo>
                <a:cubicBezTo>
                  <a:pt x="246" y="232"/>
                  <a:pt x="265" y="210"/>
                  <a:pt x="289" y="210"/>
                </a:cubicBezTo>
                <a:cubicBezTo>
                  <a:pt x="313" y="210"/>
                  <a:pt x="333" y="232"/>
                  <a:pt x="333" y="260"/>
                </a:cubicBezTo>
                <a:cubicBezTo>
                  <a:pt x="333" y="292"/>
                  <a:pt x="327" y="317"/>
                  <a:pt x="317" y="330"/>
                </a:cubicBezTo>
                <a:cubicBezTo>
                  <a:pt x="304" y="343"/>
                  <a:pt x="299" y="347"/>
                  <a:pt x="289" y="347"/>
                </a:cubicBezTo>
                <a:close/>
                <a:moveTo>
                  <a:pt x="46" y="206"/>
                </a:moveTo>
                <a:cubicBezTo>
                  <a:pt x="46" y="232"/>
                  <a:pt x="51" y="251"/>
                  <a:pt x="61" y="261"/>
                </a:cubicBezTo>
                <a:cubicBezTo>
                  <a:pt x="69" y="271"/>
                  <a:pt x="77" y="279"/>
                  <a:pt x="92" y="279"/>
                </a:cubicBezTo>
                <a:cubicBezTo>
                  <a:pt x="107" y="279"/>
                  <a:pt x="116" y="270"/>
                  <a:pt x="123" y="261"/>
                </a:cubicBezTo>
                <a:cubicBezTo>
                  <a:pt x="133" y="251"/>
                  <a:pt x="138" y="232"/>
                  <a:pt x="138" y="206"/>
                </a:cubicBezTo>
                <a:cubicBezTo>
                  <a:pt x="138" y="178"/>
                  <a:pt x="118" y="156"/>
                  <a:pt x="92" y="156"/>
                </a:cubicBezTo>
                <a:cubicBezTo>
                  <a:pt x="66" y="156"/>
                  <a:pt x="46" y="178"/>
                  <a:pt x="46" y="206"/>
                </a:cubicBezTo>
                <a:close/>
                <a:moveTo>
                  <a:pt x="92" y="255"/>
                </a:moveTo>
                <a:cubicBezTo>
                  <a:pt x="88" y="255"/>
                  <a:pt x="86" y="254"/>
                  <a:pt x="79" y="246"/>
                </a:cubicBezTo>
                <a:cubicBezTo>
                  <a:pt x="73" y="239"/>
                  <a:pt x="70" y="226"/>
                  <a:pt x="70" y="206"/>
                </a:cubicBezTo>
                <a:cubicBezTo>
                  <a:pt x="70" y="191"/>
                  <a:pt x="79" y="180"/>
                  <a:pt x="92" y="180"/>
                </a:cubicBezTo>
                <a:cubicBezTo>
                  <a:pt x="104" y="180"/>
                  <a:pt x="114" y="192"/>
                  <a:pt x="114" y="206"/>
                </a:cubicBezTo>
                <a:cubicBezTo>
                  <a:pt x="114" y="224"/>
                  <a:pt x="111" y="239"/>
                  <a:pt x="106" y="246"/>
                </a:cubicBezTo>
                <a:cubicBezTo>
                  <a:pt x="98" y="254"/>
                  <a:pt x="95" y="255"/>
                  <a:pt x="92" y="255"/>
                </a:cubicBezTo>
                <a:close/>
                <a:moveTo>
                  <a:pt x="576" y="0"/>
                </a:moveTo>
                <a:cubicBezTo>
                  <a:pt x="576" y="237"/>
                  <a:pt x="576" y="237"/>
                  <a:pt x="576" y="237"/>
                </a:cubicBezTo>
                <a:cubicBezTo>
                  <a:pt x="522" y="237"/>
                  <a:pt x="522" y="237"/>
                  <a:pt x="522" y="237"/>
                </a:cubicBezTo>
                <a:cubicBezTo>
                  <a:pt x="423" y="334"/>
                  <a:pt x="423" y="334"/>
                  <a:pt x="423" y="334"/>
                </a:cubicBezTo>
                <a:cubicBezTo>
                  <a:pt x="423" y="237"/>
                  <a:pt x="423" y="237"/>
                  <a:pt x="423" y="237"/>
                </a:cubicBezTo>
                <a:cubicBezTo>
                  <a:pt x="381" y="237"/>
                  <a:pt x="381" y="237"/>
                  <a:pt x="381" y="237"/>
                </a:cubicBezTo>
                <a:cubicBezTo>
                  <a:pt x="381" y="214"/>
                  <a:pt x="381" y="214"/>
                  <a:pt x="381" y="214"/>
                </a:cubicBezTo>
                <a:cubicBezTo>
                  <a:pt x="446" y="214"/>
                  <a:pt x="446" y="214"/>
                  <a:pt x="446" y="214"/>
                </a:cubicBezTo>
                <a:cubicBezTo>
                  <a:pt x="446" y="282"/>
                  <a:pt x="446" y="282"/>
                  <a:pt x="446" y="282"/>
                </a:cubicBezTo>
                <a:cubicBezTo>
                  <a:pt x="513" y="214"/>
                  <a:pt x="513" y="214"/>
                  <a:pt x="513" y="214"/>
                </a:cubicBezTo>
                <a:cubicBezTo>
                  <a:pt x="554" y="214"/>
                  <a:pt x="554" y="214"/>
                  <a:pt x="554" y="214"/>
                </a:cubicBezTo>
                <a:cubicBezTo>
                  <a:pt x="554" y="22"/>
                  <a:pt x="554" y="22"/>
                  <a:pt x="554" y="22"/>
                </a:cubicBezTo>
                <a:cubicBezTo>
                  <a:pt x="300" y="22"/>
                  <a:pt x="300" y="22"/>
                  <a:pt x="300" y="22"/>
                </a:cubicBezTo>
                <a:cubicBezTo>
                  <a:pt x="300" y="161"/>
                  <a:pt x="300" y="161"/>
                  <a:pt x="300" y="161"/>
                </a:cubicBezTo>
                <a:cubicBezTo>
                  <a:pt x="279" y="161"/>
                  <a:pt x="279" y="161"/>
                  <a:pt x="279" y="161"/>
                </a:cubicBezTo>
                <a:cubicBezTo>
                  <a:pt x="279" y="0"/>
                  <a:pt x="279" y="0"/>
                  <a:pt x="279" y="0"/>
                </a:cubicBezTo>
                <a:lnTo>
                  <a:pt x="576" y="0"/>
                </a:lnTo>
                <a:close/>
                <a:moveTo>
                  <a:pt x="498" y="104"/>
                </a:moveTo>
                <a:cubicBezTo>
                  <a:pt x="356" y="104"/>
                  <a:pt x="356" y="104"/>
                  <a:pt x="356" y="104"/>
                </a:cubicBezTo>
                <a:cubicBezTo>
                  <a:pt x="356" y="82"/>
                  <a:pt x="356" y="82"/>
                  <a:pt x="356" y="82"/>
                </a:cubicBezTo>
                <a:cubicBezTo>
                  <a:pt x="498" y="82"/>
                  <a:pt x="498" y="82"/>
                  <a:pt x="498" y="82"/>
                </a:cubicBezTo>
                <a:lnTo>
                  <a:pt x="498" y="104"/>
                </a:lnTo>
                <a:close/>
                <a:moveTo>
                  <a:pt x="356" y="132"/>
                </a:moveTo>
                <a:cubicBezTo>
                  <a:pt x="498" y="132"/>
                  <a:pt x="498" y="132"/>
                  <a:pt x="498" y="132"/>
                </a:cubicBezTo>
                <a:cubicBezTo>
                  <a:pt x="498" y="153"/>
                  <a:pt x="498" y="153"/>
                  <a:pt x="498" y="153"/>
                </a:cubicBezTo>
                <a:cubicBezTo>
                  <a:pt x="356" y="153"/>
                  <a:pt x="356" y="153"/>
                  <a:pt x="356" y="153"/>
                </a:cubicBezTo>
                <a:lnTo>
                  <a:pt x="356" y="132"/>
                </a:lnTo>
                <a:close/>
              </a:path>
            </a:pathLst>
          </a:custGeom>
          <a:solidFill>
            <a:schemeClr val="dk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6E50A1"/>
              </a:solidFill>
              <a:latin typeface="Arial"/>
              <a:ea typeface="Arial"/>
              <a:cs typeface="Arial"/>
              <a:sym typeface="Arial"/>
            </a:endParaRPr>
          </a:p>
        </p:txBody>
      </p:sp>
      <p:sp>
        <p:nvSpPr>
          <p:cNvPr id="1306" name="Google Shape;1306;p158"/>
          <p:cNvSpPr/>
          <p:nvPr/>
        </p:nvSpPr>
        <p:spPr>
          <a:xfrm>
            <a:off x="4727991" y="3734259"/>
            <a:ext cx="360000" cy="360000"/>
          </a:xfrm>
          <a:custGeom>
            <a:avLst/>
            <a:gdLst/>
            <a:ahLst/>
            <a:cxnLst/>
            <a:rect l="l" t="t" r="r" b="b"/>
            <a:pathLst>
              <a:path w="576" h="576" extrusionOk="0">
                <a:moveTo>
                  <a:pt x="0" y="0"/>
                </a:moveTo>
                <a:cubicBezTo>
                  <a:pt x="0" y="576"/>
                  <a:pt x="0" y="576"/>
                  <a:pt x="0" y="576"/>
                </a:cubicBezTo>
                <a:cubicBezTo>
                  <a:pt x="576" y="576"/>
                  <a:pt x="576" y="576"/>
                  <a:pt x="576" y="576"/>
                </a:cubicBezTo>
                <a:cubicBezTo>
                  <a:pt x="576" y="0"/>
                  <a:pt x="576" y="0"/>
                  <a:pt x="576" y="0"/>
                </a:cubicBezTo>
                <a:lnTo>
                  <a:pt x="0" y="0"/>
                </a:lnTo>
                <a:close/>
                <a:moveTo>
                  <a:pt x="552" y="161"/>
                </a:moveTo>
                <a:cubicBezTo>
                  <a:pt x="552" y="275"/>
                  <a:pt x="552" y="275"/>
                  <a:pt x="552" y="275"/>
                </a:cubicBezTo>
                <a:cubicBezTo>
                  <a:pt x="517" y="275"/>
                  <a:pt x="517" y="275"/>
                  <a:pt x="517" y="275"/>
                </a:cubicBezTo>
                <a:cubicBezTo>
                  <a:pt x="517" y="299"/>
                  <a:pt x="517" y="299"/>
                  <a:pt x="517" y="299"/>
                </a:cubicBezTo>
                <a:cubicBezTo>
                  <a:pt x="552" y="299"/>
                  <a:pt x="552" y="299"/>
                  <a:pt x="552" y="299"/>
                </a:cubicBezTo>
                <a:cubicBezTo>
                  <a:pt x="552" y="414"/>
                  <a:pt x="552" y="414"/>
                  <a:pt x="552" y="414"/>
                </a:cubicBezTo>
                <a:cubicBezTo>
                  <a:pt x="389" y="414"/>
                  <a:pt x="389" y="414"/>
                  <a:pt x="389" y="414"/>
                </a:cubicBezTo>
                <a:cubicBezTo>
                  <a:pt x="389" y="438"/>
                  <a:pt x="389" y="438"/>
                  <a:pt x="389" y="438"/>
                </a:cubicBezTo>
                <a:cubicBezTo>
                  <a:pt x="552" y="438"/>
                  <a:pt x="552" y="438"/>
                  <a:pt x="552" y="438"/>
                </a:cubicBezTo>
                <a:cubicBezTo>
                  <a:pt x="552" y="552"/>
                  <a:pt x="552" y="552"/>
                  <a:pt x="552" y="552"/>
                </a:cubicBezTo>
                <a:cubicBezTo>
                  <a:pt x="24" y="552"/>
                  <a:pt x="24" y="552"/>
                  <a:pt x="24" y="552"/>
                </a:cubicBezTo>
                <a:cubicBezTo>
                  <a:pt x="24" y="438"/>
                  <a:pt x="24" y="438"/>
                  <a:pt x="24" y="438"/>
                </a:cubicBezTo>
                <a:cubicBezTo>
                  <a:pt x="190" y="438"/>
                  <a:pt x="190" y="438"/>
                  <a:pt x="190" y="438"/>
                </a:cubicBezTo>
                <a:cubicBezTo>
                  <a:pt x="190" y="414"/>
                  <a:pt x="190" y="414"/>
                  <a:pt x="190" y="414"/>
                </a:cubicBezTo>
                <a:cubicBezTo>
                  <a:pt x="24" y="414"/>
                  <a:pt x="24" y="414"/>
                  <a:pt x="24" y="414"/>
                </a:cubicBezTo>
                <a:cubicBezTo>
                  <a:pt x="24" y="299"/>
                  <a:pt x="24" y="299"/>
                  <a:pt x="24" y="299"/>
                </a:cubicBezTo>
                <a:cubicBezTo>
                  <a:pt x="317" y="299"/>
                  <a:pt x="317" y="299"/>
                  <a:pt x="317" y="299"/>
                </a:cubicBezTo>
                <a:cubicBezTo>
                  <a:pt x="317" y="275"/>
                  <a:pt x="317" y="275"/>
                  <a:pt x="317" y="275"/>
                </a:cubicBezTo>
                <a:cubicBezTo>
                  <a:pt x="24" y="275"/>
                  <a:pt x="24" y="275"/>
                  <a:pt x="24" y="275"/>
                </a:cubicBezTo>
                <a:cubicBezTo>
                  <a:pt x="24" y="161"/>
                  <a:pt x="24" y="161"/>
                  <a:pt x="24" y="161"/>
                </a:cubicBezTo>
                <a:cubicBezTo>
                  <a:pt x="44" y="161"/>
                  <a:pt x="44" y="161"/>
                  <a:pt x="44" y="161"/>
                </a:cubicBezTo>
                <a:cubicBezTo>
                  <a:pt x="44" y="137"/>
                  <a:pt x="44" y="137"/>
                  <a:pt x="44" y="137"/>
                </a:cubicBezTo>
                <a:cubicBezTo>
                  <a:pt x="24" y="137"/>
                  <a:pt x="24" y="137"/>
                  <a:pt x="24" y="137"/>
                </a:cubicBezTo>
                <a:cubicBezTo>
                  <a:pt x="24" y="24"/>
                  <a:pt x="24" y="24"/>
                  <a:pt x="24" y="24"/>
                </a:cubicBezTo>
                <a:cubicBezTo>
                  <a:pt x="552" y="24"/>
                  <a:pt x="552" y="24"/>
                  <a:pt x="552" y="24"/>
                </a:cubicBezTo>
                <a:cubicBezTo>
                  <a:pt x="552" y="137"/>
                  <a:pt x="552" y="137"/>
                  <a:pt x="552" y="137"/>
                </a:cubicBezTo>
                <a:cubicBezTo>
                  <a:pt x="241" y="137"/>
                  <a:pt x="241" y="137"/>
                  <a:pt x="241" y="137"/>
                </a:cubicBezTo>
                <a:cubicBezTo>
                  <a:pt x="241" y="161"/>
                  <a:pt x="241" y="161"/>
                  <a:pt x="241" y="161"/>
                </a:cubicBezTo>
                <a:lnTo>
                  <a:pt x="552" y="161"/>
                </a:lnTo>
                <a:close/>
                <a:moveTo>
                  <a:pt x="190" y="117"/>
                </a:moveTo>
                <a:cubicBezTo>
                  <a:pt x="203" y="104"/>
                  <a:pt x="203" y="104"/>
                  <a:pt x="203" y="104"/>
                </a:cubicBezTo>
                <a:cubicBezTo>
                  <a:pt x="186" y="87"/>
                  <a:pt x="186" y="87"/>
                  <a:pt x="186" y="87"/>
                </a:cubicBezTo>
                <a:cubicBezTo>
                  <a:pt x="174" y="100"/>
                  <a:pt x="174" y="100"/>
                  <a:pt x="174" y="100"/>
                </a:cubicBezTo>
                <a:cubicBezTo>
                  <a:pt x="168" y="96"/>
                  <a:pt x="161" y="94"/>
                  <a:pt x="155" y="92"/>
                </a:cubicBezTo>
                <a:cubicBezTo>
                  <a:pt x="155" y="74"/>
                  <a:pt x="155" y="74"/>
                  <a:pt x="155" y="74"/>
                </a:cubicBezTo>
                <a:cubicBezTo>
                  <a:pt x="131" y="74"/>
                  <a:pt x="131" y="74"/>
                  <a:pt x="131" y="74"/>
                </a:cubicBezTo>
                <a:cubicBezTo>
                  <a:pt x="131" y="92"/>
                  <a:pt x="131" y="92"/>
                  <a:pt x="131" y="92"/>
                </a:cubicBezTo>
                <a:cubicBezTo>
                  <a:pt x="124" y="94"/>
                  <a:pt x="117" y="96"/>
                  <a:pt x="111" y="100"/>
                </a:cubicBezTo>
                <a:cubicBezTo>
                  <a:pt x="99" y="87"/>
                  <a:pt x="99" y="87"/>
                  <a:pt x="99" y="87"/>
                </a:cubicBezTo>
                <a:cubicBezTo>
                  <a:pt x="82" y="104"/>
                  <a:pt x="82" y="104"/>
                  <a:pt x="82" y="104"/>
                </a:cubicBezTo>
                <a:cubicBezTo>
                  <a:pt x="95" y="117"/>
                  <a:pt x="95" y="117"/>
                  <a:pt x="95" y="117"/>
                </a:cubicBezTo>
                <a:cubicBezTo>
                  <a:pt x="91" y="123"/>
                  <a:pt x="88" y="130"/>
                  <a:pt x="87" y="137"/>
                </a:cubicBezTo>
                <a:cubicBezTo>
                  <a:pt x="69" y="137"/>
                  <a:pt x="69" y="137"/>
                  <a:pt x="69" y="137"/>
                </a:cubicBezTo>
                <a:cubicBezTo>
                  <a:pt x="69" y="161"/>
                  <a:pt x="69" y="161"/>
                  <a:pt x="69" y="161"/>
                </a:cubicBezTo>
                <a:cubicBezTo>
                  <a:pt x="87" y="161"/>
                  <a:pt x="87" y="161"/>
                  <a:pt x="87" y="161"/>
                </a:cubicBezTo>
                <a:cubicBezTo>
                  <a:pt x="88" y="168"/>
                  <a:pt x="91" y="174"/>
                  <a:pt x="95" y="180"/>
                </a:cubicBezTo>
                <a:cubicBezTo>
                  <a:pt x="82" y="193"/>
                  <a:pt x="82" y="193"/>
                  <a:pt x="82" y="193"/>
                </a:cubicBezTo>
                <a:cubicBezTo>
                  <a:pt x="99" y="210"/>
                  <a:pt x="99" y="210"/>
                  <a:pt x="99" y="210"/>
                </a:cubicBezTo>
                <a:cubicBezTo>
                  <a:pt x="111" y="197"/>
                  <a:pt x="111" y="197"/>
                  <a:pt x="111" y="197"/>
                </a:cubicBezTo>
                <a:cubicBezTo>
                  <a:pt x="117" y="201"/>
                  <a:pt x="124" y="204"/>
                  <a:pt x="131" y="205"/>
                </a:cubicBezTo>
                <a:cubicBezTo>
                  <a:pt x="131" y="223"/>
                  <a:pt x="131" y="223"/>
                  <a:pt x="131" y="223"/>
                </a:cubicBezTo>
                <a:cubicBezTo>
                  <a:pt x="155" y="223"/>
                  <a:pt x="155" y="223"/>
                  <a:pt x="155" y="223"/>
                </a:cubicBezTo>
                <a:cubicBezTo>
                  <a:pt x="155" y="205"/>
                  <a:pt x="155" y="205"/>
                  <a:pt x="155" y="205"/>
                </a:cubicBezTo>
                <a:cubicBezTo>
                  <a:pt x="161" y="203"/>
                  <a:pt x="168" y="201"/>
                  <a:pt x="174" y="197"/>
                </a:cubicBezTo>
                <a:cubicBezTo>
                  <a:pt x="186" y="210"/>
                  <a:pt x="186" y="210"/>
                  <a:pt x="186" y="210"/>
                </a:cubicBezTo>
                <a:cubicBezTo>
                  <a:pt x="203" y="193"/>
                  <a:pt x="203" y="193"/>
                  <a:pt x="203" y="193"/>
                </a:cubicBezTo>
                <a:cubicBezTo>
                  <a:pt x="190" y="180"/>
                  <a:pt x="190" y="180"/>
                  <a:pt x="190" y="180"/>
                </a:cubicBezTo>
                <a:cubicBezTo>
                  <a:pt x="194" y="174"/>
                  <a:pt x="197" y="168"/>
                  <a:pt x="198" y="161"/>
                </a:cubicBezTo>
                <a:cubicBezTo>
                  <a:pt x="217" y="161"/>
                  <a:pt x="217" y="161"/>
                  <a:pt x="217" y="161"/>
                </a:cubicBezTo>
                <a:cubicBezTo>
                  <a:pt x="217" y="137"/>
                  <a:pt x="217" y="137"/>
                  <a:pt x="217" y="137"/>
                </a:cubicBezTo>
                <a:cubicBezTo>
                  <a:pt x="198" y="137"/>
                  <a:pt x="198" y="137"/>
                  <a:pt x="198" y="137"/>
                </a:cubicBezTo>
                <a:cubicBezTo>
                  <a:pt x="197" y="130"/>
                  <a:pt x="194" y="123"/>
                  <a:pt x="190" y="117"/>
                </a:cubicBezTo>
                <a:close/>
                <a:moveTo>
                  <a:pt x="176" y="149"/>
                </a:moveTo>
                <a:cubicBezTo>
                  <a:pt x="176" y="168"/>
                  <a:pt x="161" y="183"/>
                  <a:pt x="143" y="183"/>
                </a:cubicBezTo>
                <a:cubicBezTo>
                  <a:pt x="124" y="183"/>
                  <a:pt x="109" y="167"/>
                  <a:pt x="109" y="149"/>
                </a:cubicBezTo>
                <a:cubicBezTo>
                  <a:pt x="109" y="130"/>
                  <a:pt x="124" y="114"/>
                  <a:pt x="143" y="114"/>
                </a:cubicBezTo>
                <a:cubicBezTo>
                  <a:pt x="161" y="114"/>
                  <a:pt x="176" y="130"/>
                  <a:pt x="176" y="149"/>
                </a:cubicBezTo>
                <a:close/>
                <a:moveTo>
                  <a:pt x="368" y="319"/>
                </a:moveTo>
                <a:cubicBezTo>
                  <a:pt x="356" y="331"/>
                  <a:pt x="356" y="331"/>
                  <a:pt x="356" y="331"/>
                </a:cubicBezTo>
                <a:cubicBezTo>
                  <a:pt x="372" y="348"/>
                  <a:pt x="372" y="348"/>
                  <a:pt x="372" y="348"/>
                </a:cubicBezTo>
                <a:cubicBezTo>
                  <a:pt x="385" y="335"/>
                  <a:pt x="385" y="335"/>
                  <a:pt x="385" y="335"/>
                </a:cubicBezTo>
                <a:cubicBezTo>
                  <a:pt x="391" y="339"/>
                  <a:pt x="398" y="342"/>
                  <a:pt x="405" y="343"/>
                </a:cubicBezTo>
                <a:cubicBezTo>
                  <a:pt x="405" y="361"/>
                  <a:pt x="405" y="361"/>
                  <a:pt x="405" y="361"/>
                </a:cubicBezTo>
                <a:cubicBezTo>
                  <a:pt x="428" y="361"/>
                  <a:pt x="428" y="361"/>
                  <a:pt x="428" y="361"/>
                </a:cubicBezTo>
                <a:cubicBezTo>
                  <a:pt x="428" y="343"/>
                  <a:pt x="428" y="343"/>
                  <a:pt x="428" y="343"/>
                </a:cubicBezTo>
                <a:cubicBezTo>
                  <a:pt x="435" y="342"/>
                  <a:pt x="442" y="339"/>
                  <a:pt x="447" y="335"/>
                </a:cubicBezTo>
                <a:cubicBezTo>
                  <a:pt x="460" y="348"/>
                  <a:pt x="460" y="348"/>
                  <a:pt x="460" y="348"/>
                </a:cubicBezTo>
                <a:cubicBezTo>
                  <a:pt x="477" y="331"/>
                  <a:pt x="477" y="331"/>
                  <a:pt x="477" y="331"/>
                </a:cubicBezTo>
                <a:cubicBezTo>
                  <a:pt x="464" y="319"/>
                  <a:pt x="464" y="319"/>
                  <a:pt x="464" y="319"/>
                </a:cubicBezTo>
                <a:cubicBezTo>
                  <a:pt x="468" y="313"/>
                  <a:pt x="470" y="306"/>
                  <a:pt x="472" y="299"/>
                </a:cubicBezTo>
                <a:cubicBezTo>
                  <a:pt x="490" y="299"/>
                  <a:pt x="490" y="299"/>
                  <a:pt x="490" y="299"/>
                </a:cubicBezTo>
                <a:cubicBezTo>
                  <a:pt x="490" y="275"/>
                  <a:pt x="490" y="275"/>
                  <a:pt x="490" y="275"/>
                </a:cubicBezTo>
                <a:cubicBezTo>
                  <a:pt x="472" y="275"/>
                  <a:pt x="472" y="275"/>
                  <a:pt x="472" y="275"/>
                </a:cubicBezTo>
                <a:cubicBezTo>
                  <a:pt x="470" y="268"/>
                  <a:pt x="468" y="261"/>
                  <a:pt x="464" y="256"/>
                </a:cubicBezTo>
                <a:cubicBezTo>
                  <a:pt x="477" y="243"/>
                  <a:pt x="477" y="243"/>
                  <a:pt x="477" y="243"/>
                </a:cubicBezTo>
                <a:cubicBezTo>
                  <a:pt x="460" y="227"/>
                  <a:pt x="460" y="227"/>
                  <a:pt x="460" y="227"/>
                </a:cubicBezTo>
                <a:cubicBezTo>
                  <a:pt x="447" y="239"/>
                  <a:pt x="447" y="239"/>
                  <a:pt x="447" y="239"/>
                </a:cubicBezTo>
                <a:cubicBezTo>
                  <a:pt x="442" y="236"/>
                  <a:pt x="436" y="233"/>
                  <a:pt x="428" y="231"/>
                </a:cubicBezTo>
                <a:cubicBezTo>
                  <a:pt x="428" y="213"/>
                  <a:pt x="428" y="213"/>
                  <a:pt x="428" y="213"/>
                </a:cubicBezTo>
                <a:cubicBezTo>
                  <a:pt x="405" y="213"/>
                  <a:pt x="405" y="213"/>
                  <a:pt x="405" y="213"/>
                </a:cubicBezTo>
                <a:cubicBezTo>
                  <a:pt x="405" y="231"/>
                  <a:pt x="405" y="231"/>
                  <a:pt x="405" y="231"/>
                </a:cubicBezTo>
                <a:cubicBezTo>
                  <a:pt x="397" y="233"/>
                  <a:pt x="391" y="236"/>
                  <a:pt x="385" y="239"/>
                </a:cubicBezTo>
                <a:cubicBezTo>
                  <a:pt x="372" y="227"/>
                  <a:pt x="372" y="227"/>
                  <a:pt x="372" y="227"/>
                </a:cubicBezTo>
                <a:cubicBezTo>
                  <a:pt x="356" y="243"/>
                  <a:pt x="356" y="243"/>
                  <a:pt x="356" y="243"/>
                </a:cubicBezTo>
                <a:cubicBezTo>
                  <a:pt x="368" y="256"/>
                  <a:pt x="368" y="256"/>
                  <a:pt x="368" y="256"/>
                </a:cubicBezTo>
                <a:cubicBezTo>
                  <a:pt x="364" y="261"/>
                  <a:pt x="362" y="268"/>
                  <a:pt x="360" y="275"/>
                </a:cubicBezTo>
                <a:cubicBezTo>
                  <a:pt x="342" y="275"/>
                  <a:pt x="342" y="275"/>
                  <a:pt x="342" y="275"/>
                </a:cubicBezTo>
                <a:cubicBezTo>
                  <a:pt x="342" y="299"/>
                  <a:pt x="342" y="299"/>
                  <a:pt x="342" y="299"/>
                </a:cubicBezTo>
                <a:cubicBezTo>
                  <a:pt x="360" y="299"/>
                  <a:pt x="360" y="299"/>
                  <a:pt x="360" y="299"/>
                </a:cubicBezTo>
                <a:cubicBezTo>
                  <a:pt x="362" y="306"/>
                  <a:pt x="364" y="313"/>
                  <a:pt x="368" y="319"/>
                </a:cubicBezTo>
                <a:close/>
                <a:moveTo>
                  <a:pt x="382" y="287"/>
                </a:moveTo>
                <a:cubicBezTo>
                  <a:pt x="382" y="269"/>
                  <a:pt x="397" y="253"/>
                  <a:pt x="416" y="253"/>
                </a:cubicBezTo>
                <a:cubicBezTo>
                  <a:pt x="435" y="253"/>
                  <a:pt x="450" y="268"/>
                  <a:pt x="450" y="287"/>
                </a:cubicBezTo>
                <a:cubicBezTo>
                  <a:pt x="450" y="306"/>
                  <a:pt x="435" y="321"/>
                  <a:pt x="416" y="321"/>
                </a:cubicBezTo>
                <a:cubicBezTo>
                  <a:pt x="398" y="321"/>
                  <a:pt x="382" y="306"/>
                  <a:pt x="382" y="287"/>
                </a:cubicBezTo>
                <a:close/>
                <a:moveTo>
                  <a:pt x="302" y="351"/>
                </a:moveTo>
                <a:cubicBezTo>
                  <a:pt x="278" y="351"/>
                  <a:pt x="278" y="351"/>
                  <a:pt x="278" y="351"/>
                </a:cubicBezTo>
                <a:cubicBezTo>
                  <a:pt x="278" y="368"/>
                  <a:pt x="278" y="368"/>
                  <a:pt x="278" y="368"/>
                </a:cubicBezTo>
                <a:cubicBezTo>
                  <a:pt x="271" y="370"/>
                  <a:pt x="265" y="373"/>
                  <a:pt x="259" y="377"/>
                </a:cubicBezTo>
                <a:cubicBezTo>
                  <a:pt x="246" y="364"/>
                  <a:pt x="246" y="364"/>
                  <a:pt x="246" y="364"/>
                </a:cubicBezTo>
                <a:cubicBezTo>
                  <a:pt x="229" y="381"/>
                  <a:pt x="229" y="381"/>
                  <a:pt x="229" y="381"/>
                </a:cubicBezTo>
                <a:cubicBezTo>
                  <a:pt x="242" y="393"/>
                  <a:pt x="242" y="393"/>
                  <a:pt x="242" y="393"/>
                </a:cubicBezTo>
                <a:cubicBezTo>
                  <a:pt x="238" y="400"/>
                  <a:pt x="235" y="406"/>
                  <a:pt x="234" y="414"/>
                </a:cubicBezTo>
                <a:cubicBezTo>
                  <a:pt x="216" y="414"/>
                  <a:pt x="216" y="414"/>
                  <a:pt x="216" y="414"/>
                </a:cubicBezTo>
                <a:cubicBezTo>
                  <a:pt x="216" y="437"/>
                  <a:pt x="216" y="437"/>
                  <a:pt x="216" y="437"/>
                </a:cubicBezTo>
                <a:cubicBezTo>
                  <a:pt x="234" y="437"/>
                  <a:pt x="234" y="437"/>
                  <a:pt x="234" y="437"/>
                </a:cubicBezTo>
                <a:cubicBezTo>
                  <a:pt x="235" y="445"/>
                  <a:pt x="238" y="451"/>
                  <a:pt x="242" y="458"/>
                </a:cubicBezTo>
                <a:cubicBezTo>
                  <a:pt x="229" y="470"/>
                  <a:pt x="229" y="470"/>
                  <a:pt x="229" y="470"/>
                </a:cubicBezTo>
                <a:cubicBezTo>
                  <a:pt x="246" y="487"/>
                  <a:pt x="246" y="487"/>
                  <a:pt x="246" y="487"/>
                </a:cubicBezTo>
                <a:cubicBezTo>
                  <a:pt x="259" y="474"/>
                  <a:pt x="259" y="474"/>
                  <a:pt x="259" y="474"/>
                </a:cubicBezTo>
                <a:cubicBezTo>
                  <a:pt x="265" y="478"/>
                  <a:pt x="272" y="481"/>
                  <a:pt x="278" y="482"/>
                </a:cubicBezTo>
                <a:cubicBezTo>
                  <a:pt x="278" y="500"/>
                  <a:pt x="278" y="500"/>
                  <a:pt x="278" y="500"/>
                </a:cubicBezTo>
                <a:cubicBezTo>
                  <a:pt x="302" y="500"/>
                  <a:pt x="302" y="500"/>
                  <a:pt x="302" y="500"/>
                </a:cubicBezTo>
                <a:cubicBezTo>
                  <a:pt x="302" y="482"/>
                  <a:pt x="302" y="482"/>
                  <a:pt x="302" y="482"/>
                </a:cubicBezTo>
                <a:cubicBezTo>
                  <a:pt x="310" y="481"/>
                  <a:pt x="317" y="477"/>
                  <a:pt x="321" y="474"/>
                </a:cubicBezTo>
                <a:cubicBezTo>
                  <a:pt x="334" y="487"/>
                  <a:pt x="334" y="487"/>
                  <a:pt x="334" y="487"/>
                </a:cubicBezTo>
                <a:cubicBezTo>
                  <a:pt x="351" y="470"/>
                  <a:pt x="351" y="470"/>
                  <a:pt x="351" y="470"/>
                </a:cubicBezTo>
                <a:cubicBezTo>
                  <a:pt x="338" y="458"/>
                  <a:pt x="338" y="458"/>
                  <a:pt x="338" y="458"/>
                </a:cubicBezTo>
                <a:cubicBezTo>
                  <a:pt x="342" y="452"/>
                  <a:pt x="344" y="445"/>
                  <a:pt x="347" y="437"/>
                </a:cubicBezTo>
                <a:cubicBezTo>
                  <a:pt x="364" y="437"/>
                  <a:pt x="364" y="437"/>
                  <a:pt x="364" y="437"/>
                </a:cubicBezTo>
                <a:cubicBezTo>
                  <a:pt x="364" y="414"/>
                  <a:pt x="364" y="414"/>
                  <a:pt x="364" y="414"/>
                </a:cubicBezTo>
                <a:cubicBezTo>
                  <a:pt x="347" y="414"/>
                  <a:pt x="347" y="414"/>
                  <a:pt x="347" y="414"/>
                </a:cubicBezTo>
                <a:cubicBezTo>
                  <a:pt x="344" y="406"/>
                  <a:pt x="342" y="399"/>
                  <a:pt x="338" y="393"/>
                </a:cubicBezTo>
                <a:cubicBezTo>
                  <a:pt x="351" y="381"/>
                  <a:pt x="351" y="381"/>
                  <a:pt x="351" y="381"/>
                </a:cubicBezTo>
                <a:cubicBezTo>
                  <a:pt x="334" y="364"/>
                  <a:pt x="334" y="364"/>
                  <a:pt x="334" y="364"/>
                </a:cubicBezTo>
                <a:cubicBezTo>
                  <a:pt x="321" y="376"/>
                  <a:pt x="321" y="376"/>
                  <a:pt x="321" y="376"/>
                </a:cubicBezTo>
                <a:cubicBezTo>
                  <a:pt x="316" y="373"/>
                  <a:pt x="309" y="370"/>
                  <a:pt x="302" y="368"/>
                </a:cubicBezTo>
                <a:lnTo>
                  <a:pt x="302" y="351"/>
                </a:lnTo>
                <a:close/>
                <a:moveTo>
                  <a:pt x="324" y="425"/>
                </a:moveTo>
                <a:cubicBezTo>
                  <a:pt x="324" y="444"/>
                  <a:pt x="309" y="459"/>
                  <a:pt x="290" y="459"/>
                </a:cubicBezTo>
                <a:cubicBezTo>
                  <a:pt x="271" y="459"/>
                  <a:pt x="256" y="444"/>
                  <a:pt x="256" y="425"/>
                </a:cubicBezTo>
                <a:cubicBezTo>
                  <a:pt x="256" y="407"/>
                  <a:pt x="271" y="391"/>
                  <a:pt x="290" y="391"/>
                </a:cubicBezTo>
                <a:cubicBezTo>
                  <a:pt x="309" y="391"/>
                  <a:pt x="324" y="406"/>
                  <a:pt x="324" y="425"/>
                </a:cubicBezTo>
                <a:close/>
              </a:path>
            </a:pathLst>
          </a:custGeom>
          <a:solidFill>
            <a:schemeClr val="dk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700"/>
              <a:buFont typeface="Arial"/>
              <a:buNone/>
            </a:pPr>
            <a:endParaRPr sz="700" b="1" i="0" u="none" strike="noStrike" cap="none">
              <a:solidFill>
                <a:srgbClr val="6E50A1"/>
              </a:solidFill>
              <a:latin typeface="Arial"/>
              <a:ea typeface="Arial"/>
              <a:cs typeface="Arial"/>
              <a:sym typeface="Arial"/>
            </a:endParaRPr>
          </a:p>
        </p:txBody>
      </p:sp>
      <p:pic>
        <p:nvPicPr>
          <p:cNvPr id="54" name="Image 53" descr="https://lh7-us.googleusercontent.com/3raN05kevsB8cypD0cfaqRDWP02vWYiagXh-xYba10fS02kMWERu8SJI2w73lI4tRmpBNTYolx_7no8rbeSCZ4d_44sDTqrdsO0HCaP4005_0oL_AGZ0tES0nTdGz_LydyKGT8ON59y00L7tA6KrpgTsQQ=s2048"/>
          <p:cNvPicPr/>
          <p:nvPr/>
        </p:nvPicPr>
        <p:blipFill>
          <a:blip r:embed="rId3">
            <a:extLst>
              <a:ext uri="{28A0092B-C50C-407E-A947-70E740481C1C}">
                <a14:useLocalDpi xmlns:a14="http://schemas.microsoft.com/office/drawing/2010/main" val="0"/>
              </a:ext>
            </a:extLst>
          </a:blip>
          <a:srcRect/>
          <a:stretch>
            <a:fillRect/>
          </a:stretch>
        </p:blipFill>
        <p:spPr bwMode="auto">
          <a:xfrm>
            <a:off x="418140" y="4484705"/>
            <a:ext cx="583420" cy="22902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10"/>
        <p:cNvGrpSpPr/>
        <p:nvPr/>
      </p:nvGrpSpPr>
      <p:grpSpPr>
        <a:xfrm>
          <a:off x="0" y="0"/>
          <a:ext cx="0" cy="0"/>
          <a:chOff x="0" y="0"/>
          <a:chExt cx="0" cy="0"/>
        </a:xfrm>
      </p:grpSpPr>
      <p:sp>
        <p:nvSpPr>
          <p:cNvPr id="1311" name="Google Shape;1311;p159"/>
          <p:cNvSpPr/>
          <p:nvPr/>
        </p:nvSpPr>
        <p:spPr>
          <a:xfrm rot="-5400000" flipH="1">
            <a:off x="4637475" y="3736125"/>
            <a:ext cx="1132500" cy="1124400"/>
          </a:xfrm>
          <a:prstGeom prst="flowChartDelay">
            <a:avLst/>
          </a:prstGeom>
          <a:solidFill>
            <a:srgbClr val="F3F3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12" name="Google Shape;1312;p159"/>
          <p:cNvSpPr/>
          <p:nvPr/>
        </p:nvSpPr>
        <p:spPr>
          <a:xfrm>
            <a:off x="0" y="0"/>
            <a:ext cx="2044500" cy="5143500"/>
          </a:xfrm>
          <a:prstGeom prst="rect">
            <a:avLst/>
          </a:prstGeom>
          <a:solidFill>
            <a:schemeClr val="accent4"/>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20000">
                <a:solidFill>
                  <a:schemeClr val="dk1"/>
                </a:solidFill>
              </a:rPr>
              <a:t>3</a:t>
            </a:r>
            <a:endParaRPr sz="20000">
              <a:solidFill>
                <a:schemeClr val="dk1"/>
              </a:solidFill>
            </a:endParaRPr>
          </a:p>
        </p:txBody>
      </p:sp>
      <p:sp>
        <p:nvSpPr>
          <p:cNvPr id="1313" name="Google Shape;1313;p159"/>
          <p:cNvSpPr/>
          <p:nvPr/>
        </p:nvSpPr>
        <p:spPr>
          <a:xfrm>
            <a:off x="2044500" y="1100"/>
            <a:ext cx="4170900" cy="3404400"/>
          </a:xfrm>
          <a:prstGeom prst="rect">
            <a:avLst/>
          </a:prstGeom>
          <a:solidFill>
            <a:srgbClr val="D9D9D9"/>
          </a:solidFill>
          <a:ln>
            <a:noFill/>
          </a:ln>
        </p:spPr>
        <p:txBody>
          <a:bodyPr spcFirstLastPara="1" wrap="square" lIns="182875" tIns="34250" rIns="68550" bIns="3425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sz="4200">
                <a:latin typeface="Georgia"/>
                <a:ea typeface="Georgia"/>
                <a:cs typeface="Georgia"/>
                <a:sym typeface="Georgia"/>
              </a:rPr>
              <a:t>Implementation of the Control Tower</a:t>
            </a:r>
            <a:endParaRPr sz="4200">
              <a:latin typeface="Georgia"/>
              <a:ea typeface="Georgia"/>
              <a:cs typeface="Georgia"/>
              <a:sym typeface="Georgia"/>
            </a:endParaRPr>
          </a:p>
        </p:txBody>
      </p:sp>
      <p:grpSp>
        <p:nvGrpSpPr>
          <p:cNvPr id="1315" name="Google Shape;1315;p159"/>
          <p:cNvGrpSpPr/>
          <p:nvPr/>
        </p:nvGrpSpPr>
        <p:grpSpPr>
          <a:xfrm>
            <a:off x="4641537" y="0"/>
            <a:ext cx="4502467" cy="5143499"/>
            <a:chOff x="6176962" y="857250"/>
            <a:chExt cx="4502467" cy="5143499"/>
          </a:xfrm>
        </p:grpSpPr>
        <p:sp>
          <p:nvSpPr>
            <p:cNvPr id="1316" name="Google Shape;1316;p159"/>
            <p:cNvSpPr/>
            <p:nvPr/>
          </p:nvSpPr>
          <p:spPr>
            <a:xfrm>
              <a:off x="6176962" y="3460432"/>
              <a:ext cx="2248852" cy="1123950"/>
            </a:xfrm>
            <a:custGeom>
              <a:avLst/>
              <a:gdLst/>
              <a:ahLst/>
              <a:cxnLst/>
              <a:rect l="l" t="t" r="r" b="b"/>
              <a:pathLst>
                <a:path w="2248852" h="1123950" extrusionOk="0">
                  <a:moveTo>
                    <a:pt x="1124902" y="0"/>
                  </a:moveTo>
                  <a:lnTo>
                    <a:pt x="1124902" y="0"/>
                  </a:lnTo>
                  <a:lnTo>
                    <a:pt x="1124902" y="0"/>
                  </a:lnTo>
                  <a:cubicBezTo>
                    <a:pt x="503873" y="0"/>
                    <a:pt x="0" y="502920"/>
                    <a:pt x="0" y="1123950"/>
                  </a:cubicBezTo>
                  <a:lnTo>
                    <a:pt x="0" y="1123950"/>
                  </a:lnTo>
                  <a:lnTo>
                    <a:pt x="485775" y="1123950"/>
                  </a:lnTo>
                  <a:lnTo>
                    <a:pt x="485775" y="1123950"/>
                  </a:lnTo>
                  <a:lnTo>
                    <a:pt x="2248852" y="1123950"/>
                  </a:lnTo>
                  <a:lnTo>
                    <a:pt x="2248852" y="0"/>
                  </a:lnTo>
                  <a:lnTo>
                    <a:pt x="1124902"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17" name="Google Shape;1317;p159"/>
            <p:cNvSpPr/>
            <p:nvPr/>
          </p:nvSpPr>
          <p:spPr>
            <a:xfrm>
              <a:off x="9552622" y="2323147"/>
              <a:ext cx="1124902" cy="3677602"/>
            </a:xfrm>
            <a:custGeom>
              <a:avLst/>
              <a:gdLst/>
              <a:ahLst/>
              <a:cxnLst/>
              <a:rect l="l" t="t" r="r" b="b"/>
              <a:pathLst>
                <a:path w="1124902" h="3677602" extrusionOk="0">
                  <a:moveTo>
                    <a:pt x="0" y="0"/>
                  </a:moveTo>
                  <a:lnTo>
                    <a:pt x="1124902" y="0"/>
                  </a:lnTo>
                  <a:lnTo>
                    <a:pt x="1124902" y="3677603"/>
                  </a:lnTo>
                  <a:lnTo>
                    <a:pt x="0" y="3677603"/>
                  </a:lnTo>
                  <a:lnTo>
                    <a:pt x="0"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318" name="Google Shape;1318;p159"/>
            <p:cNvGrpSpPr/>
            <p:nvPr/>
          </p:nvGrpSpPr>
          <p:grpSpPr>
            <a:xfrm>
              <a:off x="6177915" y="857250"/>
              <a:ext cx="4501514" cy="5143499"/>
              <a:chOff x="6177915" y="857250"/>
              <a:chExt cx="4501514" cy="5143499"/>
            </a:xfrm>
          </p:grpSpPr>
          <p:sp>
            <p:nvSpPr>
              <p:cNvPr id="1319" name="Google Shape;1319;p159"/>
              <p:cNvSpPr/>
              <p:nvPr/>
            </p:nvSpPr>
            <p:spPr>
              <a:xfrm>
                <a:off x="7300912" y="4580572"/>
                <a:ext cx="2250757" cy="561022"/>
              </a:xfrm>
              <a:custGeom>
                <a:avLst/>
                <a:gdLst/>
                <a:ahLst/>
                <a:cxnLst/>
                <a:rect l="l" t="t" r="r" b="b"/>
                <a:pathLst>
                  <a:path w="2250757" h="561022" extrusionOk="0">
                    <a:moveTo>
                      <a:pt x="0" y="0"/>
                    </a:moveTo>
                    <a:lnTo>
                      <a:pt x="2250758" y="0"/>
                    </a:lnTo>
                    <a:lnTo>
                      <a:pt x="2250758" y="561022"/>
                    </a:lnTo>
                    <a:lnTo>
                      <a:pt x="0" y="561022"/>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320" name="Google Shape;1320;p159"/>
              <p:cNvGrpSpPr/>
              <p:nvPr/>
            </p:nvGrpSpPr>
            <p:grpSpPr>
              <a:xfrm>
                <a:off x="8426767" y="2335529"/>
                <a:ext cx="1124902" cy="2249805"/>
                <a:chOff x="8426767" y="2335529"/>
                <a:chExt cx="1124902" cy="2249805"/>
              </a:xfrm>
            </p:grpSpPr>
            <p:sp>
              <p:nvSpPr>
                <p:cNvPr id="1321" name="Google Shape;1321;p159"/>
                <p:cNvSpPr/>
                <p:nvPr/>
              </p:nvSpPr>
              <p:spPr>
                <a:xfrm>
                  <a:off x="8426767" y="2335529"/>
                  <a:ext cx="1124902" cy="1124902"/>
                </a:xfrm>
                <a:custGeom>
                  <a:avLst/>
                  <a:gdLst/>
                  <a:ahLst/>
                  <a:cxnLst/>
                  <a:rect l="l" t="t" r="r" b="b"/>
                  <a:pathLst>
                    <a:path w="1124902" h="1124902" extrusionOk="0">
                      <a:moveTo>
                        <a:pt x="0" y="0"/>
                      </a:moveTo>
                      <a:lnTo>
                        <a:pt x="1124902" y="0"/>
                      </a:lnTo>
                      <a:lnTo>
                        <a:pt x="1124902" y="1124902"/>
                      </a:lnTo>
                      <a:lnTo>
                        <a:pt x="0" y="1124902"/>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22" name="Google Shape;1322;p159"/>
                <p:cNvSpPr/>
                <p:nvPr/>
              </p:nvSpPr>
              <p:spPr>
                <a:xfrm>
                  <a:off x="8427719" y="2336482"/>
                  <a:ext cx="1123950" cy="1124902"/>
                </a:xfrm>
                <a:custGeom>
                  <a:avLst/>
                  <a:gdLst/>
                  <a:ahLst/>
                  <a:cxnLst/>
                  <a:rect l="l" t="t" r="r" b="b"/>
                  <a:pathLst>
                    <a:path w="1123950" h="1124902" extrusionOk="0">
                      <a:moveTo>
                        <a:pt x="1123950" y="1123950"/>
                      </a:moveTo>
                      <a:lnTo>
                        <a:pt x="1122998" y="1065848"/>
                      </a:lnTo>
                      <a:lnTo>
                        <a:pt x="1118235" y="1008698"/>
                      </a:lnTo>
                      <a:lnTo>
                        <a:pt x="1111568" y="952500"/>
                      </a:lnTo>
                      <a:lnTo>
                        <a:pt x="1102043" y="897255"/>
                      </a:lnTo>
                      <a:lnTo>
                        <a:pt x="1089660" y="842963"/>
                      </a:lnTo>
                      <a:lnTo>
                        <a:pt x="1074420" y="789622"/>
                      </a:lnTo>
                      <a:lnTo>
                        <a:pt x="1056323" y="737235"/>
                      </a:lnTo>
                      <a:lnTo>
                        <a:pt x="1036320" y="685800"/>
                      </a:lnTo>
                      <a:lnTo>
                        <a:pt x="1013460" y="636270"/>
                      </a:lnTo>
                      <a:lnTo>
                        <a:pt x="988695" y="587693"/>
                      </a:lnTo>
                      <a:lnTo>
                        <a:pt x="962025" y="541020"/>
                      </a:lnTo>
                      <a:lnTo>
                        <a:pt x="932498" y="495300"/>
                      </a:lnTo>
                      <a:lnTo>
                        <a:pt x="901065" y="451485"/>
                      </a:lnTo>
                      <a:lnTo>
                        <a:pt x="867728" y="408622"/>
                      </a:lnTo>
                      <a:lnTo>
                        <a:pt x="832485" y="367665"/>
                      </a:lnTo>
                      <a:lnTo>
                        <a:pt x="795338" y="328613"/>
                      </a:lnTo>
                      <a:lnTo>
                        <a:pt x="756285" y="291465"/>
                      </a:lnTo>
                      <a:lnTo>
                        <a:pt x="715328" y="256222"/>
                      </a:lnTo>
                      <a:lnTo>
                        <a:pt x="672465" y="222885"/>
                      </a:lnTo>
                      <a:lnTo>
                        <a:pt x="628650" y="191452"/>
                      </a:lnTo>
                      <a:lnTo>
                        <a:pt x="582930" y="161925"/>
                      </a:lnTo>
                      <a:lnTo>
                        <a:pt x="536257" y="135255"/>
                      </a:lnTo>
                      <a:lnTo>
                        <a:pt x="487680" y="110490"/>
                      </a:lnTo>
                      <a:lnTo>
                        <a:pt x="438150" y="87630"/>
                      </a:lnTo>
                      <a:lnTo>
                        <a:pt x="386715" y="67627"/>
                      </a:lnTo>
                      <a:lnTo>
                        <a:pt x="334328" y="49530"/>
                      </a:lnTo>
                      <a:lnTo>
                        <a:pt x="280988" y="34290"/>
                      </a:lnTo>
                      <a:lnTo>
                        <a:pt x="226695" y="21908"/>
                      </a:lnTo>
                      <a:lnTo>
                        <a:pt x="171450" y="12383"/>
                      </a:lnTo>
                      <a:lnTo>
                        <a:pt x="115253" y="5715"/>
                      </a:lnTo>
                      <a:lnTo>
                        <a:pt x="58103" y="952"/>
                      </a:lnTo>
                      <a:lnTo>
                        <a:pt x="0" y="0"/>
                      </a:lnTo>
                      <a:lnTo>
                        <a:pt x="0" y="1124902"/>
                      </a:lnTo>
                      <a:lnTo>
                        <a:pt x="1123950" y="1124902"/>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23" name="Google Shape;1323;p159"/>
                <p:cNvSpPr/>
                <p:nvPr/>
              </p:nvSpPr>
              <p:spPr>
                <a:xfrm>
                  <a:off x="8426767" y="3460432"/>
                  <a:ext cx="1124902" cy="1124902"/>
                </a:xfrm>
                <a:custGeom>
                  <a:avLst/>
                  <a:gdLst/>
                  <a:ahLst/>
                  <a:cxnLst/>
                  <a:rect l="l" t="t" r="r" b="b"/>
                  <a:pathLst>
                    <a:path w="1124902" h="1124902" extrusionOk="0">
                      <a:moveTo>
                        <a:pt x="0" y="0"/>
                      </a:moveTo>
                      <a:lnTo>
                        <a:pt x="1124902" y="0"/>
                      </a:lnTo>
                      <a:lnTo>
                        <a:pt x="1124902" y="1124903"/>
                      </a:lnTo>
                      <a:lnTo>
                        <a:pt x="0" y="1124903"/>
                      </a:lnTo>
                      <a:lnTo>
                        <a:pt x="0" y="0"/>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24" name="Google Shape;1324;p159"/>
                <p:cNvSpPr/>
                <p:nvPr/>
              </p:nvSpPr>
              <p:spPr>
                <a:xfrm>
                  <a:off x="8427719" y="3460432"/>
                  <a:ext cx="1123950" cy="1123950"/>
                </a:xfrm>
                <a:custGeom>
                  <a:avLst/>
                  <a:gdLst/>
                  <a:ahLst/>
                  <a:cxnLst/>
                  <a:rect l="l" t="t" r="r" b="b"/>
                  <a:pathLst>
                    <a:path w="1123950" h="1123950" extrusionOk="0">
                      <a:moveTo>
                        <a:pt x="1123950" y="0"/>
                      </a:moveTo>
                      <a:lnTo>
                        <a:pt x="1122998" y="58103"/>
                      </a:lnTo>
                      <a:lnTo>
                        <a:pt x="1118235" y="115253"/>
                      </a:lnTo>
                      <a:lnTo>
                        <a:pt x="1111568" y="171450"/>
                      </a:lnTo>
                      <a:lnTo>
                        <a:pt x="1102043" y="226695"/>
                      </a:lnTo>
                      <a:lnTo>
                        <a:pt x="1089660" y="280988"/>
                      </a:lnTo>
                      <a:lnTo>
                        <a:pt x="1074420" y="334328"/>
                      </a:lnTo>
                      <a:lnTo>
                        <a:pt x="1056323" y="386715"/>
                      </a:lnTo>
                      <a:lnTo>
                        <a:pt x="1036320" y="438150"/>
                      </a:lnTo>
                      <a:lnTo>
                        <a:pt x="1013460" y="487680"/>
                      </a:lnTo>
                      <a:lnTo>
                        <a:pt x="988695" y="536258"/>
                      </a:lnTo>
                      <a:lnTo>
                        <a:pt x="962025" y="582930"/>
                      </a:lnTo>
                      <a:lnTo>
                        <a:pt x="932498" y="628650"/>
                      </a:lnTo>
                      <a:lnTo>
                        <a:pt x="901065" y="672465"/>
                      </a:lnTo>
                      <a:lnTo>
                        <a:pt x="867728" y="715328"/>
                      </a:lnTo>
                      <a:lnTo>
                        <a:pt x="832485" y="756285"/>
                      </a:lnTo>
                      <a:lnTo>
                        <a:pt x="795338" y="795338"/>
                      </a:lnTo>
                      <a:lnTo>
                        <a:pt x="756285" y="832485"/>
                      </a:lnTo>
                      <a:lnTo>
                        <a:pt x="715328" y="867728"/>
                      </a:lnTo>
                      <a:lnTo>
                        <a:pt x="672465" y="901065"/>
                      </a:lnTo>
                      <a:lnTo>
                        <a:pt x="628650" y="932498"/>
                      </a:lnTo>
                      <a:lnTo>
                        <a:pt x="582930" y="962025"/>
                      </a:lnTo>
                      <a:lnTo>
                        <a:pt x="536257" y="988695"/>
                      </a:lnTo>
                      <a:lnTo>
                        <a:pt x="487680" y="1013460"/>
                      </a:lnTo>
                      <a:lnTo>
                        <a:pt x="438150" y="1036320"/>
                      </a:lnTo>
                      <a:lnTo>
                        <a:pt x="386715" y="1056323"/>
                      </a:lnTo>
                      <a:lnTo>
                        <a:pt x="334328" y="1074420"/>
                      </a:lnTo>
                      <a:lnTo>
                        <a:pt x="280988" y="1089660"/>
                      </a:lnTo>
                      <a:lnTo>
                        <a:pt x="226695" y="1102043"/>
                      </a:lnTo>
                      <a:lnTo>
                        <a:pt x="171450" y="1111568"/>
                      </a:lnTo>
                      <a:lnTo>
                        <a:pt x="115253" y="1118235"/>
                      </a:lnTo>
                      <a:lnTo>
                        <a:pt x="58103" y="1122998"/>
                      </a:lnTo>
                      <a:lnTo>
                        <a:pt x="0" y="1123950"/>
                      </a:lnTo>
                      <a:lnTo>
                        <a:pt x="0" y="0"/>
                      </a:lnTo>
                      <a:lnTo>
                        <a:pt x="112395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325" name="Google Shape;1325;p159"/>
              <p:cNvGrpSpPr/>
              <p:nvPr/>
            </p:nvGrpSpPr>
            <p:grpSpPr>
              <a:xfrm>
                <a:off x="7302817" y="2335529"/>
                <a:ext cx="2249804" cy="2807018"/>
                <a:chOff x="7302817" y="2335529"/>
                <a:chExt cx="2249804" cy="2807018"/>
              </a:xfrm>
            </p:grpSpPr>
            <p:grpSp>
              <p:nvGrpSpPr>
                <p:cNvPr id="1326" name="Google Shape;1326;p159"/>
                <p:cNvGrpSpPr/>
                <p:nvPr/>
              </p:nvGrpSpPr>
              <p:grpSpPr>
                <a:xfrm>
                  <a:off x="7302817" y="2711767"/>
                  <a:ext cx="2248852" cy="2430780"/>
                  <a:chOff x="7302817" y="2711767"/>
                  <a:chExt cx="2248852" cy="2430780"/>
                </a:xfrm>
              </p:grpSpPr>
              <p:sp>
                <p:nvSpPr>
                  <p:cNvPr id="1327" name="Google Shape;1327;p159"/>
                  <p:cNvSpPr/>
                  <p:nvPr/>
                </p:nvSpPr>
                <p:spPr>
                  <a:xfrm>
                    <a:off x="8427719" y="4369117"/>
                    <a:ext cx="933450" cy="557212"/>
                  </a:xfrm>
                  <a:custGeom>
                    <a:avLst/>
                    <a:gdLst/>
                    <a:ahLst/>
                    <a:cxnLst/>
                    <a:rect l="l" t="t" r="r" b="b"/>
                    <a:pathLst>
                      <a:path w="933450" h="557212" extrusionOk="0">
                        <a:moveTo>
                          <a:pt x="0" y="0"/>
                        </a:moveTo>
                        <a:lnTo>
                          <a:pt x="0" y="557213"/>
                        </a:lnTo>
                        <a:lnTo>
                          <a:pt x="933450" y="557213"/>
                        </a:lnTo>
                        <a:lnTo>
                          <a:pt x="256223" y="0"/>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28" name="Google Shape;1328;p159"/>
                  <p:cNvSpPr/>
                  <p:nvPr/>
                </p:nvSpPr>
                <p:spPr>
                  <a:xfrm>
                    <a:off x="8549640" y="2711767"/>
                    <a:ext cx="140969" cy="140970"/>
                  </a:xfrm>
                  <a:custGeom>
                    <a:avLst/>
                    <a:gdLst/>
                    <a:ahLst/>
                    <a:cxnLst/>
                    <a:rect l="l" t="t" r="r" b="b"/>
                    <a:pathLst>
                      <a:path w="140969" h="140970" extrusionOk="0">
                        <a:moveTo>
                          <a:pt x="140970" y="70485"/>
                        </a:moveTo>
                        <a:cubicBezTo>
                          <a:pt x="140970" y="109413"/>
                          <a:pt x="109413" y="140970"/>
                          <a:pt x="70485" y="140970"/>
                        </a:cubicBezTo>
                        <a:cubicBezTo>
                          <a:pt x="31557" y="140970"/>
                          <a:pt x="0" y="109413"/>
                          <a:pt x="0" y="70485"/>
                        </a:cubicBezTo>
                        <a:cubicBezTo>
                          <a:pt x="0" y="31557"/>
                          <a:pt x="31557" y="0"/>
                          <a:pt x="70485" y="0"/>
                        </a:cubicBezTo>
                        <a:cubicBezTo>
                          <a:pt x="109413" y="0"/>
                          <a:pt x="140970" y="31557"/>
                          <a:pt x="140970" y="70485"/>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29" name="Google Shape;1329;p159"/>
                  <p:cNvSpPr/>
                  <p:nvPr/>
                </p:nvSpPr>
                <p:spPr>
                  <a:xfrm>
                    <a:off x="7302817" y="4927282"/>
                    <a:ext cx="2248852" cy="215265"/>
                  </a:xfrm>
                  <a:custGeom>
                    <a:avLst/>
                    <a:gdLst/>
                    <a:ahLst/>
                    <a:cxnLst/>
                    <a:rect l="l" t="t" r="r" b="b"/>
                    <a:pathLst>
                      <a:path w="2248852" h="215265" extrusionOk="0">
                        <a:moveTo>
                          <a:pt x="2058352" y="0"/>
                        </a:moveTo>
                        <a:lnTo>
                          <a:pt x="151447" y="0"/>
                        </a:lnTo>
                        <a:cubicBezTo>
                          <a:pt x="31432" y="0"/>
                          <a:pt x="0" y="96203"/>
                          <a:pt x="0" y="215265"/>
                        </a:cubicBezTo>
                        <a:lnTo>
                          <a:pt x="2248852" y="215265"/>
                        </a:lnTo>
                        <a:cubicBezTo>
                          <a:pt x="2248852" y="96203"/>
                          <a:pt x="2178368" y="0"/>
                          <a:pt x="2058352" y="0"/>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30" name="Google Shape;1330;p159"/>
                  <p:cNvSpPr/>
                  <p:nvPr/>
                </p:nvSpPr>
                <p:spPr>
                  <a:xfrm>
                    <a:off x="7850505" y="4098607"/>
                    <a:ext cx="578167" cy="126682"/>
                  </a:xfrm>
                  <a:custGeom>
                    <a:avLst/>
                    <a:gdLst/>
                    <a:ahLst/>
                    <a:cxnLst/>
                    <a:rect l="l" t="t" r="r" b="b"/>
                    <a:pathLst>
                      <a:path w="578167" h="126682" extrusionOk="0">
                        <a:moveTo>
                          <a:pt x="0" y="0"/>
                        </a:moveTo>
                        <a:lnTo>
                          <a:pt x="578168" y="0"/>
                        </a:lnTo>
                        <a:lnTo>
                          <a:pt x="578168" y="126682"/>
                        </a:lnTo>
                        <a:lnTo>
                          <a:pt x="0" y="126682"/>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31" name="Google Shape;1331;p159"/>
                  <p:cNvSpPr/>
                  <p:nvPr/>
                </p:nvSpPr>
                <p:spPr>
                  <a:xfrm>
                    <a:off x="8041005" y="4225290"/>
                    <a:ext cx="196215" cy="126682"/>
                  </a:xfrm>
                  <a:custGeom>
                    <a:avLst/>
                    <a:gdLst/>
                    <a:ahLst/>
                    <a:cxnLst/>
                    <a:rect l="l" t="t" r="r" b="b"/>
                    <a:pathLst>
                      <a:path w="196215" h="126682" extrusionOk="0">
                        <a:moveTo>
                          <a:pt x="0" y="0"/>
                        </a:moveTo>
                        <a:lnTo>
                          <a:pt x="196215" y="0"/>
                        </a:lnTo>
                        <a:lnTo>
                          <a:pt x="196215" y="126682"/>
                        </a:lnTo>
                        <a:lnTo>
                          <a:pt x="0" y="126682"/>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332" name="Google Shape;1332;p159"/>
                <p:cNvSpPr/>
                <p:nvPr/>
              </p:nvSpPr>
              <p:spPr>
                <a:xfrm>
                  <a:off x="8427719" y="2335529"/>
                  <a:ext cx="1124902" cy="2248852"/>
                </a:xfrm>
                <a:custGeom>
                  <a:avLst/>
                  <a:gdLst/>
                  <a:ahLst/>
                  <a:cxnLst/>
                  <a:rect l="l" t="t" r="r" b="b"/>
                  <a:pathLst>
                    <a:path w="1124902" h="2248852" extrusionOk="0">
                      <a:moveTo>
                        <a:pt x="639128" y="1124902"/>
                      </a:moveTo>
                      <a:lnTo>
                        <a:pt x="638175" y="1157288"/>
                      </a:lnTo>
                      <a:lnTo>
                        <a:pt x="635318" y="1189673"/>
                      </a:lnTo>
                      <a:lnTo>
                        <a:pt x="631507" y="1222058"/>
                      </a:lnTo>
                      <a:lnTo>
                        <a:pt x="625793" y="1253490"/>
                      </a:lnTo>
                      <a:lnTo>
                        <a:pt x="618173" y="1283970"/>
                      </a:lnTo>
                      <a:lnTo>
                        <a:pt x="610553" y="1314450"/>
                      </a:lnTo>
                      <a:lnTo>
                        <a:pt x="600075" y="1343977"/>
                      </a:lnTo>
                      <a:lnTo>
                        <a:pt x="588645" y="1373505"/>
                      </a:lnTo>
                      <a:lnTo>
                        <a:pt x="575310" y="1401127"/>
                      </a:lnTo>
                      <a:lnTo>
                        <a:pt x="561975" y="1428750"/>
                      </a:lnTo>
                      <a:lnTo>
                        <a:pt x="545782" y="1455420"/>
                      </a:lnTo>
                      <a:lnTo>
                        <a:pt x="529590" y="1481138"/>
                      </a:lnTo>
                      <a:lnTo>
                        <a:pt x="511493" y="1506855"/>
                      </a:lnTo>
                      <a:lnTo>
                        <a:pt x="493395" y="1530668"/>
                      </a:lnTo>
                      <a:lnTo>
                        <a:pt x="472440" y="1553527"/>
                      </a:lnTo>
                      <a:lnTo>
                        <a:pt x="451485" y="1575435"/>
                      </a:lnTo>
                      <a:lnTo>
                        <a:pt x="429578" y="1597343"/>
                      </a:lnTo>
                      <a:lnTo>
                        <a:pt x="406718" y="1617345"/>
                      </a:lnTo>
                      <a:lnTo>
                        <a:pt x="381953" y="1636395"/>
                      </a:lnTo>
                      <a:lnTo>
                        <a:pt x="357188" y="1653540"/>
                      </a:lnTo>
                      <a:lnTo>
                        <a:pt x="331470" y="1670685"/>
                      </a:lnTo>
                      <a:lnTo>
                        <a:pt x="304800" y="1685925"/>
                      </a:lnTo>
                      <a:lnTo>
                        <a:pt x="277178" y="1700213"/>
                      </a:lnTo>
                      <a:lnTo>
                        <a:pt x="248603" y="1712595"/>
                      </a:lnTo>
                      <a:lnTo>
                        <a:pt x="220028" y="1724025"/>
                      </a:lnTo>
                      <a:lnTo>
                        <a:pt x="190500" y="1734502"/>
                      </a:lnTo>
                      <a:lnTo>
                        <a:pt x="160020" y="1743075"/>
                      </a:lnTo>
                      <a:lnTo>
                        <a:pt x="128588" y="1749743"/>
                      </a:lnTo>
                      <a:lnTo>
                        <a:pt x="97155" y="1755458"/>
                      </a:lnTo>
                      <a:lnTo>
                        <a:pt x="65723" y="1759268"/>
                      </a:lnTo>
                      <a:lnTo>
                        <a:pt x="33338" y="1762125"/>
                      </a:lnTo>
                      <a:lnTo>
                        <a:pt x="0" y="1763077"/>
                      </a:lnTo>
                      <a:lnTo>
                        <a:pt x="0" y="2248853"/>
                      </a:lnTo>
                      <a:lnTo>
                        <a:pt x="58103" y="2247900"/>
                      </a:lnTo>
                      <a:lnTo>
                        <a:pt x="115253" y="2243138"/>
                      </a:lnTo>
                      <a:lnTo>
                        <a:pt x="171450" y="2236470"/>
                      </a:lnTo>
                      <a:lnTo>
                        <a:pt x="226695" y="2225993"/>
                      </a:lnTo>
                      <a:lnTo>
                        <a:pt x="281940" y="2213610"/>
                      </a:lnTo>
                      <a:lnTo>
                        <a:pt x="334328" y="2198370"/>
                      </a:lnTo>
                      <a:lnTo>
                        <a:pt x="386715" y="2181225"/>
                      </a:lnTo>
                      <a:lnTo>
                        <a:pt x="438150" y="2161223"/>
                      </a:lnTo>
                      <a:lnTo>
                        <a:pt x="487680" y="2138363"/>
                      </a:lnTo>
                      <a:lnTo>
                        <a:pt x="536257" y="2113598"/>
                      </a:lnTo>
                      <a:lnTo>
                        <a:pt x="583882" y="2085975"/>
                      </a:lnTo>
                      <a:lnTo>
                        <a:pt x="628650" y="2057400"/>
                      </a:lnTo>
                      <a:lnTo>
                        <a:pt x="673418" y="2025968"/>
                      </a:lnTo>
                      <a:lnTo>
                        <a:pt x="715328" y="1992630"/>
                      </a:lnTo>
                      <a:lnTo>
                        <a:pt x="756285" y="1957388"/>
                      </a:lnTo>
                      <a:lnTo>
                        <a:pt x="795338" y="1919288"/>
                      </a:lnTo>
                      <a:lnTo>
                        <a:pt x="832485" y="1880235"/>
                      </a:lnTo>
                      <a:lnTo>
                        <a:pt x="867728" y="1839277"/>
                      </a:lnTo>
                      <a:lnTo>
                        <a:pt x="901065" y="1797368"/>
                      </a:lnTo>
                      <a:lnTo>
                        <a:pt x="932498" y="1753552"/>
                      </a:lnTo>
                      <a:lnTo>
                        <a:pt x="962025" y="1707833"/>
                      </a:lnTo>
                      <a:lnTo>
                        <a:pt x="988695" y="1661160"/>
                      </a:lnTo>
                      <a:lnTo>
                        <a:pt x="1014413" y="1611630"/>
                      </a:lnTo>
                      <a:lnTo>
                        <a:pt x="1036320" y="1562100"/>
                      </a:lnTo>
                      <a:lnTo>
                        <a:pt x="1056323" y="1511618"/>
                      </a:lnTo>
                      <a:lnTo>
                        <a:pt x="1074420" y="1458277"/>
                      </a:lnTo>
                      <a:lnTo>
                        <a:pt x="1089660" y="1405890"/>
                      </a:lnTo>
                      <a:lnTo>
                        <a:pt x="1102043" y="1350645"/>
                      </a:lnTo>
                      <a:lnTo>
                        <a:pt x="1111568" y="1295400"/>
                      </a:lnTo>
                      <a:lnTo>
                        <a:pt x="1119188" y="1239202"/>
                      </a:lnTo>
                      <a:lnTo>
                        <a:pt x="1123950" y="1182052"/>
                      </a:lnTo>
                      <a:lnTo>
                        <a:pt x="1124903" y="1124902"/>
                      </a:lnTo>
                      <a:lnTo>
                        <a:pt x="1124903" y="1124902"/>
                      </a:lnTo>
                      <a:lnTo>
                        <a:pt x="1123950" y="1066800"/>
                      </a:lnTo>
                      <a:lnTo>
                        <a:pt x="1119188" y="1009650"/>
                      </a:lnTo>
                      <a:lnTo>
                        <a:pt x="1111568" y="953453"/>
                      </a:lnTo>
                      <a:lnTo>
                        <a:pt x="1102043" y="898208"/>
                      </a:lnTo>
                      <a:lnTo>
                        <a:pt x="1089660" y="843915"/>
                      </a:lnTo>
                      <a:lnTo>
                        <a:pt x="1074420" y="790575"/>
                      </a:lnTo>
                      <a:lnTo>
                        <a:pt x="1056323" y="738188"/>
                      </a:lnTo>
                      <a:lnTo>
                        <a:pt x="1036320" y="686753"/>
                      </a:lnTo>
                      <a:lnTo>
                        <a:pt x="1014413" y="637223"/>
                      </a:lnTo>
                      <a:lnTo>
                        <a:pt x="988695" y="588645"/>
                      </a:lnTo>
                      <a:lnTo>
                        <a:pt x="962025" y="541020"/>
                      </a:lnTo>
                      <a:lnTo>
                        <a:pt x="932498" y="496253"/>
                      </a:lnTo>
                      <a:lnTo>
                        <a:pt x="901065" y="451485"/>
                      </a:lnTo>
                      <a:lnTo>
                        <a:pt x="867728" y="409575"/>
                      </a:lnTo>
                      <a:lnTo>
                        <a:pt x="832485" y="368617"/>
                      </a:lnTo>
                      <a:lnTo>
                        <a:pt x="795338" y="329565"/>
                      </a:lnTo>
                      <a:lnTo>
                        <a:pt x="756285" y="292417"/>
                      </a:lnTo>
                      <a:lnTo>
                        <a:pt x="715328" y="256223"/>
                      </a:lnTo>
                      <a:lnTo>
                        <a:pt x="673418" y="223838"/>
                      </a:lnTo>
                      <a:lnTo>
                        <a:pt x="628650" y="191453"/>
                      </a:lnTo>
                      <a:lnTo>
                        <a:pt x="583882" y="162878"/>
                      </a:lnTo>
                      <a:lnTo>
                        <a:pt x="536257" y="136208"/>
                      </a:lnTo>
                      <a:lnTo>
                        <a:pt x="487680" y="110490"/>
                      </a:lnTo>
                      <a:lnTo>
                        <a:pt x="438150" y="88583"/>
                      </a:lnTo>
                      <a:lnTo>
                        <a:pt x="386715" y="68580"/>
                      </a:lnTo>
                      <a:lnTo>
                        <a:pt x="334328" y="50483"/>
                      </a:lnTo>
                      <a:lnTo>
                        <a:pt x="281940" y="35242"/>
                      </a:lnTo>
                      <a:lnTo>
                        <a:pt x="226695" y="22860"/>
                      </a:lnTo>
                      <a:lnTo>
                        <a:pt x="171450" y="12383"/>
                      </a:lnTo>
                      <a:lnTo>
                        <a:pt x="115253" y="5715"/>
                      </a:lnTo>
                      <a:lnTo>
                        <a:pt x="58103" y="953"/>
                      </a:lnTo>
                      <a:lnTo>
                        <a:pt x="0" y="0"/>
                      </a:lnTo>
                      <a:lnTo>
                        <a:pt x="0" y="485775"/>
                      </a:lnTo>
                      <a:lnTo>
                        <a:pt x="33338" y="486728"/>
                      </a:lnTo>
                      <a:lnTo>
                        <a:pt x="65723" y="489585"/>
                      </a:lnTo>
                      <a:lnTo>
                        <a:pt x="97155" y="493395"/>
                      </a:lnTo>
                      <a:lnTo>
                        <a:pt x="128588" y="499110"/>
                      </a:lnTo>
                      <a:lnTo>
                        <a:pt x="160020" y="506730"/>
                      </a:lnTo>
                      <a:lnTo>
                        <a:pt x="190500" y="514350"/>
                      </a:lnTo>
                      <a:lnTo>
                        <a:pt x="220028" y="524828"/>
                      </a:lnTo>
                      <a:lnTo>
                        <a:pt x="248603" y="536258"/>
                      </a:lnTo>
                      <a:lnTo>
                        <a:pt x="277178" y="548640"/>
                      </a:lnTo>
                      <a:lnTo>
                        <a:pt x="304800" y="562928"/>
                      </a:lnTo>
                      <a:lnTo>
                        <a:pt x="331470" y="578168"/>
                      </a:lnTo>
                      <a:lnTo>
                        <a:pt x="357188" y="595313"/>
                      </a:lnTo>
                      <a:lnTo>
                        <a:pt x="381953" y="612458"/>
                      </a:lnTo>
                      <a:lnTo>
                        <a:pt x="406718" y="631508"/>
                      </a:lnTo>
                      <a:lnTo>
                        <a:pt x="429578" y="652463"/>
                      </a:lnTo>
                      <a:lnTo>
                        <a:pt x="451485" y="673418"/>
                      </a:lnTo>
                      <a:lnTo>
                        <a:pt x="472440" y="695325"/>
                      </a:lnTo>
                      <a:lnTo>
                        <a:pt x="493395" y="718185"/>
                      </a:lnTo>
                      <a:lnTo>
                        <a:pt x="511493" y="741998"/>
                      </a:lnTo>
                      <a:lnTo>
                        <a:pt x="529590" y="767715"/>
                      </a:lnTo>
                      <a:lnTo>
                        <a:pt x="545782" y="793433"/>
                      </a:lnTo>
                      <a:lnTo>
                        <a:pt x="561975" y="820103"/>
                      </a:lnTo>
                      <a:lnTo>
                        <a:pt x="575310" y="847725"/>
                      </a:lnTo>
                      <a:lnTo>
                        <a:pt x="588645" y="876300"/>
                      </a:lnTo>
                      <a:lnTo>
                        <a:pt x="600075" y="904875"/>
                      </a:lnTo>
                      <a:lnTo>
                        <a:pt x="610553" y="934403"/>
                      </a:lnTo>
                      <a:lnTo>
                        <a:pt x="618173" y="964883"/>
                      </a:lnTo>
                      <a:lnTo>
                        <a:pt x="625793" y="996315"/>
                      </a:lnTo>
                      <a:lnTo>
                        <a:pt x="631507" y="1026795"/>
                      </a:lnTo>
                      <a:lnTo>
                        <a:pt x="635318" y="1059180"/>
                      </a:lnTo>
                      <a:lnTo>
                        <a:pt x="638175" y="1091565"/>
                      </a:lnTo>
                      <a:lnTo>
                        <a:pt x="639128" y="1124902"/>
                      </a:lnTo>
                    </a:path>
                  </a:pathLst>
                </a:custGeom>
                <a:solidFill>
                  <a:srgbClr val="E2758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333" name="Google Shape;1333;p159"/>
              <p:cNvGrpSpPr/>
              <p:nvPr/>
            </p:nvGrpSpPr>
            <p:grpSpPr>
              <a:xfrm>
                <a:off x="8138160" y="2335530"/>
                <a:ext cx="578167" cy="1209674"/>
                <a:chOff x="8138160" y="2335530"/>
                <a:chExt cx="578167" cy="1209674"/>
              </a:xfrm>
            </p:grpSpPr>
            <p:sp>
              <p:nvSpPr>
                <p:cNvPr id="1334" name="Google Shape;1334;p159"/>
                <p:cNvSpPr/>
                <p:nvPr/>
              </p:nvSpPr>
              <p:spPr>
                <a:xfrm>
                  <a:off x="8214360" y="2335530"/>
                  <a:ext cx="425767" cy="716279"/>
                </a:xfrm>
                <a:custGeom>
                  <a:avLst/>
                  <a:gdLst/>
                  <a:ahLst/>
                  <a:cxnLst/>
                  <a:rect l="l" t="t" r="r" b="b"/>
                  <a:pathLst>
                    <a:path w="425767" h="716279" extrusionOk="0">
                      <a:moveTo>
                        <a:pt x="0" y="0"/>
                      </a:moveTo>
                      <a:lnTo>
                        <a:pt x="425768" y="0"/>
                      </a:lnTo>
                      <a:lnTo>
                        <a:pt x="425768" y="716280"/>
                      </a:lnTo>
                      <a:lnTo>
                        <a:pt x="0" y="716280"/>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35" name="Google Shape;1335;p159"/>
                <p:cNvSpPr/>
                <p:nvPr/>
              </p:nvSpPr>
              <p:spPr>
                <a:xfrm>
                  <a:off x="8287702" y="3051810"/>
                  <a:ext cx="279082" cy="493394"/>
                </a:xfrm>
                <a:custGeom>
                  <a:avLst/>
                  <a:gdLst/>
                  <a:ahLst/>
                  <a:cxnLst/>
                  <a:rect l="l" t="t" r="r" b="b"/>
                  <a:pathLst>
                    <a:path w="279082" h="493394" extrusionOk="0">
                      <a:moveTo>
                        <a:pt x="0" y="0"/>
                      </a:moveTo>
                      <a:lnTo>
                        <a:pt x="279082" y="0"/>
                      </a:lnTo>
                      <a:lnTo>
                        <a:pt x="279082" y="493395"/>
                      </a:lnTo>
                      <a:lnTo>
                        <a:pt x="0" y="493395"/>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36" name="Google Shape;1336;p159"/>
                <p:cNvSpPr/>
                <p:nvPr/>
              </p:nvSpPr>
              <p:spPr>
                <a:xfrm>
                  <a:off x="8138160" y="3180397"/>
                  <a:ext cx="578167" cy="105727"/>
                </a:xfrm>
                <a:custGeom>
                  <a:avLst/>
                  <a:gdLst/>
                  <a:ahLst/>
                  <a:cxnLst/>
                  <a:rect l="l" t="t" r="r" b="b"/>
                  <a:pathLst>
                    <a:path w="578167" h="105727" extrusionOk="0">
                      <a:moveTo>
                        <a:pt x="0" y="0"/>
                      </a:moveTo>
                      <a:lnTo>
                        <a:pt x="578168" y="0"/>
                      </a:lnTo>
                      <a:lnTo>
                        <a:pt x="578168" y="105728"/>
                      </a:lnTo>
                      <a:lnTo>
                        <a:pt x="0" y="105728"/>
                      </a:lnTo>
                      <a:close/>
                    </a:path>
                  </a:pathLst>
                </a:custGeom>
                <a:solidFill>
                  <a:srgbClr val="DB536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337" name="Google Shape;1337;p159"/>
              <p:cNvSpPr/>
              <p:nvPr/>
            </p:nvSpPr>
            <p:spPr>
              <a:xfrm>
                <a:off x="7300912" y="5141594"/>
                <a:ext cx="3367087" cy="859155"/>
              </a:xfrm>
              <a:custGeom>
                <a:avLst/>
                <a:gdLst/>
                <a:ahLst/>
                <a:cxnLst/>
                <a:rect l="l" t="t" r="r" b="b"/>
                <a:pathLst>
                  <a:path w="3367087" h="859155" extrusionOk="0">
                    <a:moveTo>
                      <a:pt x="0" y="0"/>
                    </a:moveTo>
                    <a:lnTo>
                      <a:pt x="3367088" y="0"/>
                    </a:lnTo>
                    <a:lnTo>
                      <a:pt x="3367088" y="859155"/>
                    </a:lnTo>
                    <a:lnTo>
                      <a:pt x="0" y="859155"/>
                    </a:lnTo>
                    <a:lnTo>
                      <a:pt x="0" y="0"/>
                    </a:lnTo>
                    <a:close/>
                  </a:path>
                </a:pathLst>
              </a:custGeom>
              <a:solidFill>
                <a:srgbClr val="4D4D4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38" name="Google Shape;1338;p159"/>
              <p:cNvSpPr/>
              <p:nvPr/>
            </p:nvSpPr>
            <p:spPr>
              <a:xfrm>
                <a:off x="8330564" y="3726180"/>
                <a:ext cx="192405" cy="191452"/>
              </a:xfrm>
              <a:custGeom>
                <a:avLst/>
                <a:gdLst/>
                <a:ahLst/>
                <a:cxnLst/>
                <a:rect l="l" t="t" r="r" b="b"/>
                <a:pathLst>
                  <a:path w="192405" h="191452" extrusionOk="0">
                    <a:moveTo>
                      <a:pt x="0" y="95250"/>
                    </a:moveTo>
                    <a:lnTo>
                      <a:pt x="61913" y="130492"/>
                    </a:lnTo>
                    <a:lnTo>
                      <a:pt x="96203" y="191452"/>
                    </a:lnTo>
                    <a:lnTo>
                      <a:pt x="131445" y="130492"/>
                    </a:lnTo>
                    <a:lnTo>
                      <a:pt x="192405" y="95250"/>
                    </a:lnTo>
                    <a:lnTo>
                      <a:pt x="131445" y="60960"/>
                    </a:lnTo>
                    <a:lnTo>
                      <a:pt x="96203" y="0"/>
                    </a:lnTo>
                    <a:lnTo>
                      <a:pt x="61913" y="60960"/>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339" name="Google Shape;1339;p159"/>
              <p:cNvGrpSpPr/>
              <p:nvPr/>
            </p:nvGrpSpPr>
            <p:grpSpPr>
              <a:xfrm>
                <a:off x="9551669" y="857250"/>
                <a:ext cx="1127760" cy="5143499"/>
                <a:chOff x="9551669" y="857250"/>
                <a:chExt cx="1127760" cy="5143499"/>
              </a:xfrm>
            </p:grpSpPr>
            <p:sp>
              <p:nvSpPr>
                <p:cNvPr id="1340" name="Google Shape;1340;p159"/>
                <p:cNvSpPr/>
                <p:nvPr/>
              </p:nvSpPr>
              <p:spPr>
                <a:xfrm>
                  <a:off x="9552622" y="857250"/>
                  <a:ext cx="1124902" cy="1478279"/>
                </a:xfrm>
                <a:custGeom>
                  <a:avLst/>
                  <a:gdLst/>
                  <a:ahLst/>
                  <a:cxnLst/>
                  <a:rect l="l" t="t" r="r" b="b"/>
                  <a:pathLst>
                    <a:path w="1124902" h="1478279" extrusionOk="0">
                      <a:moveTo>
                        <a:pt x="0" y="0"/>
                      </a:moveTo>
                      <a:lnTo>
                        <a:pt x="1124902" y="0"/>
                      </a:lnTo>
                      <a:lnTo>
                        <a:pt x="1124902" y="1478280"/>
                      </a:lnTo>
                      <a:lnTo>
                        <a:pt x="0" y="1478280"/>
                      </a:lnTo>
                      <a:lnTo>
                        <a:pt x="0" y="0"/>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41" name="Google Shape;1341;p159"/>
                <p:cNvSpPr/>
                <p:nvPr/>
              </p:nvSpPr>
              <p:spPr>
                <a:xfrm>
                  <a:off x="9552622" y="1211580"/>
                  <a:ext cx="1124902" cy="1123949"/>
                </a:xfrm>
                <a:custGeom>
                  <a:avLst/>
                  <a:gdLst/>
                  <a:ahLst/>
                  <a:cxnLst/>
                  <a:rect l="l" t="t" r="r" b="b"/>
                  <a:pathLst>
                    <a:path w="1124902" h="1123949" extrusionOk="0">
                      <a:moveTo>
                        <a:pt x="64770" y="489585"/>
                      </a:moveTo>
                      <a:lnTo>
                        <a:pt x="97155" y="492443"/>
                      </a:lnTo>
                      <a:lnTo>
                        <a:pt x="128588" y="499110"/>
                      </a:lnTo>
                      <a:lnTo>
                        <a:pt x="160020" y="505778"/>
                      </a:lnTo>
                      <a:lnTo>
                        <a:pt x="189547" y="514350"/>
                      </a:lnTo>
                      <a:lnTo>
                        <a:pt x="219075" y="523875"/>
                      </a:lnTo>
                      <a:lnTo>
                        <a:pt x="248602" y="536258"/>
                      </a:lnTo>
                      <a:lnTo>
                        <a:pt x="277177" y="548640"/>
                      </a:lnTo>
                      <a:lnTo>
                        <a:pt x="303847" y="562928"/>
                      </a:lnTo>
                      <a:lnTo>
                        <a:pt x="330517" y="578168"/>
                      </a:lnTo>
                      <a:lnTo>
                        <a:pt x="357188" y="594360"/>
                      </a:lnTo>
                      <a:lnTo>
                        <a:pt x="381952" y="612458"/>
                      </a:lnTo>
                      <a:lnTo>
                        <a:pt x="405765" y="631508"/>
                      </a:lnTo>
                      <a:lnTo>
                        <a:pt x="428625" y="651510"/>
                      </a:lnTo>
                      <a:lnTo>
                        <a:pt x="451485" y="672465"/>
                      </a:lnTo>
                      <a:lnTo>
                        <a:pt x="472440" y="695325"/>
                      </a:lnTo>
                      <a:lnTo>
                        <a:pt x="492442" y="718185"/>
                      </a:lnTo>
                      <a:lnTo>
                        <a:pt x="511492" y="741998"/>
                      </a:lnTo>
                      <a:lnTo>
                        <a:pt x="529590" y="766762"/>
                      </a:lnTo>
                      <a:lnTo>
                        <a:pt x="545782" y="793433"/>
                      </a:lnTo>
                      <a:lnTo>
                        <a:pt x="561022" y="820103"/>
                      </a:lnTo>
                      <a:lnTo>
                        <a:pt x="575310" y="846773"/>
                      </a:lnTo>
                      <a:lnTo>
                        <a:pt x="587692" y="875348"/>
                      </a:lnTo>
                      <a:lnTo>
                        <a:pt x="600075" y="904875"/>
                      </a:lnTo>
                      <a:lnTo>
                        <a:pt x="609600" y="934403"/>
                      </a:lnTo>
                      <a:lnTo>
                        <a:pt x="618172" y="964883"/>
                      </a:lnTo>
                      <a:lnTo>
                        <a:pt x="625792" y="995362"/>
                      </a:lnTo>
                      <a:lnTo>
                        <a:pt x="631507" y="1026795"/>
                      </a:lnTo>
                      <a:lnTo>
                        <a:pt x="635317" y="1059180"/>
                      </a:lnTo>
                      <a:lnTo>
                        <a:pt x="637222" y="1090613"/>
                      </a:lnTo>
                      <a:lnTo>
                        <a:pt x="638175" y="1123950"/>
                      </a:lnTo>
                      <a:lnTo>
                        <a:pt x="1124902" y="1123950"/>
                      </a:lnTo>
                      <a:lnTo>
                        <a:pt x="1122997" y="1065848"/>
                      </a:lnTo>
                      <a:lnTo>
                        <a:pt x="1118235" y="1008698"/>
                      </a:lnTo>
                      <a:lnTo>
                        <a:pt x="1111567" y="952500"/>
                      </a:lnTo>
                      <a:lnTo>
                        <a:pt x="1102042" y="897255"/>
                      </a:lnTo>
                      <a:lnTo>
                        <a:pt x="1088707" y="842962"/>
                      </a:lnTo>
                      <a:lnTo>
                        <a:pt x="1073467" y="789623"/>
                      </a:lnTo>
                      <a:lnTo>
                        <a:pt x="1056322" y="737235"/>
                      </a:lnTo>
                      <a:lnTo>
                        <a:pt x="1036320" y="686753"/>
                      </a:lnTo>
                      <a:lnTo>
                        <a:pt x="1013460" y="636270"/>
                      </a:lnTo>
                      <a:lnTo>
                        <a:pt x="988695" y="587693"/>
                      </a:lnTo>
                      <a:lnTo>
                        <a:pt x="962025" y="541020"/>
                      </a:lnTo>
                      <a:lnTo>
                        <a:pt x="932497" y="495300"/>
                      </a:lnTo>
                      <a:lnTo>
                        <a:pt x="901065" y="451485"/>
                      </a:lnTo>
                      <a:lnTo>
                        <a:pt x="867727" y="408622"/>
                      </a:lnTo>
                      <a:lnTo>
                        <a:pt x="832485" y="367665"/>
                      </a:lnTo>
                      <a:lnTo>
                        <a:pt x="795338" y="329565"/>
                      </a:lnTo>
                      <a:lnTo>
                        <a:pt x="756285" y="291465"/>
                      </a:lnTo>
                      <a:lnTo>
                        <a:pt x="715327" y="256222"/>
                      </a:lnTo>
                      <a:lnTo>
                        <a:pt x="672465" y="222885"/>
                      </a:lnTo>
                      <a:lnTo>
                        <a:pt x="628650" y="191452"/>
                      </a:lnTo>
                      <a:lnTo>
                        <a:pt x="582930" y="161925"/>
                      </a:lnTo>
                      <a:lnTo>
                        <a:pt x="536257" y="135255"/>
                      </a:lnTo>
                      <a:lnTo>
                        <a:pt x="487680" y="110490"/>
                      </a:lnTo>
                      <a:lnTo>
                        <a:pt x="438150" y="87630"/>
                      </a:lnTo>
                      <a:lnTo>
                        <a:pt x="386715" y="67627"/>
                      </a:lnTo>
                      <a:lnTo>
                        <a:pt x="334327" y="50482"/>
                      </a:lnTo>
                      <a:lnTo>
                        <a:pt x="280988" y="35243"/>
                      </a:lnTo>
                      <a:lnTo>
                        <a:pt x="226695" y="22860"/>
                      </a:lnTo>
                      <a:lnTo>
                        <a:pt x="171450" y="12382"/>
                      </a:lnTo>
                      <a:lnTo>
                        <a:pt x="115252" y="5715"/>
                      </a:lnTo>
                      <a:lnTo>
                        <a:pt x="58102" y="952"/>
                      </a:lnTo>
                      <a:lnTo>
                        <a:pt x="0" y="0"/>
                      </a:lnTo>
                      <a:lnTo>
                        <a:pt x="0" y="485775"/>
                      </a:lnTo>
                      <a:lnTo>
                        <a:pt x="33338" y="486728"/>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42" name="Google Shape;1342;p159"/>
                <p:cNvSpPr/>
                <p:nvPr/>
              </p:nvSpPr>
              <p:spPr>
                <a:xfrm>
                  <a:off x="9552622" y="2335529"/>
                  <a:ext cx="1124902" cy="1124902"/>
                </a:xfrm>
                <a:custGeom>
                  <a:avLst/>
                  <a:gdLst/>
                  <a:ahLst/>
                  <a:cxnLst/>
                  <a:rect l="l" t="t" r="r" b="b"/>
                  <a:pathLst>
                    <a:path w="1124902" h="1124902" extrusionOk="0">
                      <a:moveTo>
                        <a:pt x="1124902" y="0"/>
                      </a:moveTo>
                      <a:lnTo>
                        <a:pt x="1124902" y="1124902"/>
                      </a:lnTo>
                      <a:lnTo>
                        <a:pt x="1066800" y="1122998"/>
                      </a:lnTo>
                      <a:lnTo>
                        <a:pt x="1009650" y="1119188"/>
                      </a:lnTo>
                      <a:lnTo>
                        <a:pt x="953452" y="1112520"/>
                      </a:lnTo>
                      <a:lnTo>
                        <a:pt x="898207" y="1102043"/>
                      </a:lnTo>
                      <a:lnTo>
                        <a:pt x="843915" y="1089660"/>
                      </a:lnTo>
                      <a:lnTo>
                        <a:pt x="790575" y="1074420"/>
                      </a:lnTo>
                      <a:lnTo>
                        <a:pt x="738188" y="1056323"/>
                      </a:lnTo>
                      <a:lnTo>
                        <a:pt x="686752" y="1036320"/>
                      </a:lnTo>
                      <a:lnTo>
                        <a:pt x="637222" y="1013460"/>
                      </a:lnTo>
                      <a:lnTo>
                        <a:pt x="588645" y="988695"/>
                      </a:lnTo>
                      <a:lnTo>
                        <a:pt x="541972" y="962025"/>
                      </a:lnTo>
                      <a:lnTo>
                        <a:pt x="496252" y="932498"/>
                      </a:lnTo>
                      <a:lnTo>
                        <a:pt x="452438" y="901065"/>
                      </a:lnTo>
                      <a:lnTo>
                        <a:pt x="409575" y="867728"/>
                      </a:lnTo>
                      <a:lnTo>
                        <a:pt x="368617" y="832485"/>
                      </a:lnTo>
                      <a:lnTo>
                        <a:pt x="329565" y="795338"/>
                      </a:lnTo>
                      <a:lnTo>
                        <a:pt x="292417" y="756285"/>
                      </a:lnTo>
                      <a:lnTo>
                        <a:pt x="257175" y="715328"/>
                      </a:lnTo>
                      <a:lnTo>
                        <a:pt x="223838" y="672465"/>
                      </a:lnTo>
                      <a:lnTo>
                        <a:pt x="192405" y="628650"/>
                      </a:lnTo>
                      <a:lnTo>
                        <a:pt x="162877" y="582930"/>
                      </a:lnTo>
                      <a:lnTo>
                        <a:pt x="136207" y="536258"/>
                      </a:lnTo>
                      <a:lnTo>
                        <a:pt x="111442" y="487680"/>
                      </a:lnTo>
                      <a:lnTo>
                        <a:pt x="88582" y="438150"/>
                      </a:lnTo>
                      <a:lnTo>
                        <a:pt x="68580" y="386715"/>
                      </a:lnTo>
                      <a:lnTo>
                        <a:pt x="50482" y="334328"/>
                      </a:lnTo>
                      <a:lnTo>
                        <a:pt x="35242" y="280988"/>
                      </a:lnTo>
                      <a:lnTo>
                        <a:pt x="22860" y="226695"/>
                      </a:lnTo>
                      <a:lnTo>
                        <a:pt x="12382" y="171450"/>
                      </a:lnTo>
                      <a:lnTo>
                        <a:pt x="5715" y="115253"/>
                      </a:lnTo>
                      <a:lnTo>
                        <a:pt x="1905" y="58103"/>
                      </a:lnTo>
                      <a:lnTo>
                        <a:pt x="0" y="0"/>
                      </a:lnTo>
                      <a:lnTo>
                        <a:pt x="1124902" y="0"/>
                      </a:lnTo>
                      <a:close/>
                    </a:path>
                  </a:pathLst>
                </a:custGeom>
                <a:solidFill>
                  <a:srgbClr val="E6E6E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43" name="Google Shape;1343;p159"/>
                <p:cNvSpPr/>
                <p:nvPr/>
              </p:nvSpPr>
              <p:spPr>
                <a:xfrm>
                  <a:off x="10191750" y="2335529"/>
                  <a:ext cx="485775" cy="485775"/>
                </a:xfrm>
                <a:custGeom>
                  <a:avLst/>
                  <a:gdLst/>
                  <a:ahLst/>
                  <a:cxnLst/>
                  <a:rect l="l" t="t" r="r" b="b"/>
                  <a:pathLst>
                    <a:path w="485775" h="485775" extrusionOk="0">
                      <a:moveTo>
                        <a:pt x="485775" y="0"/>
                      </a:moveTo>
                      <a:lnTo>
                        <a:pt x="485775" y="485775"/>
                      </a:lnTo>
                      <a:lnTo>
                        <a:pt x="461010" y="484823"/>
                      </a:lnTo>
                      <a:lnTo>
                        <a:pt x="436245" y="482917"/>
                      </a:lnTo>
                      <a:lnTo>
                        <a:pt x="411480" y="480060"/>
                      </a:lnTo>
                      <a:lnTo>
                        <a:pt x="387668" y="475298"/>
                      </a:lnTo>
                      <a:lnTo>
                        <a:pt x="363855" y="469583"/>
                      </a:lnTo>
                      <a:lnTo>
                        <a:pt x="340995" y="462915"/>
                      </a:lnTo>
                      <a:lnTo>
                        <a:pt x="318135" y="455295"/>
                      </a:lnTo>
                      <a:lnTo>
                        <a:pt x="296227" y="446723"/>
                      </a:lnTo>
                      <a:lnTo>
                        <a:pt x="274320" y="437198"/>
                      </a:lnTo>
                      <a:lnTo>
                        <a:pt x="253365" y="426720"/>
                      </a:lnTo>
                      <a:lnTo>
                        <a:pt x="233363" y="415290"/>
                      </a:lnTo>
                      <a:lnTo>
                        <a:pt x="213360" y="402908"/>
                      </a:lnTo>
                      <a:lnTo>
                        <a:pt x="194310" y="389573"/>
                      </a:lnTo>
                      <a:lnTo>
                        <a:pt x="176213" y="375285"/>
                      </a:lnTo>
                      <a:lnTo>
                        <a:pt x="159068" y="360045"/>
                      </a:lnTo>
                      <a:lnTo>
                        <a:pt x="141923" y="343853"/>
                      </a:lnTo>
                      <a:lnTo>
                        <a:pt x="125730" y="326708"/>
                      </a:lnTo>
                      <a:lnTo>
                        <a:pt x="110490" y="309563"/>
                      </a:lnTo>
                      <a:lnTo>
                        <a:pt x="96202" y="291465"/>
                      </a:lnTo>
                      <a:lnTo>
                        <a:pt x="82868" y="272415"/>
                      </a:lnTo>
                      <a:lnTo>
                        <a:pt x="70485" y="252413"/>
                      </a:lnTo>
                      <a:lnTo>
                        <a:pt x="59055" y="232410"/>
                      </a:lnTo>
                      <a:lnTo>
                        <a:pt x="48577" y="211455"/>
                      </a:lnTo>
                      <a:lnTo>
                        <a:pt x="39052" y="189548"/>
                      </a:lnTo>
                      <a:lnTo>
                        <a:pt x="30480" y="167640"/>
                      </a:lnTo>
                      <a:lnTo>
                        <a:pt x="22860" y="144780"/>
                      </a:lnTo>
                      <a:lnTo>
                        <a:pt x="16193" y="121920"/>
                      </a:lnTo>
                      <a:lnTo>
                        <a:pt x="10477" y="98108"/>
                      </a:lnTo>
                      <a:lnTo>
                        <a:pt x="5715" y="74295"/>
                      </a:lnTo>
                      <a:lnTo>
                        <a:pt x="2857" y="49530"/>
                      </a:lnTo>
                      <a:lnTo>
                        <a:pt x="952" y="24765"/>
                      </a:lnTo>
                      <a:lnTo>
                        <a:pt x="0" y="0"/>
                      </a:lnTo>
                      <a:lnTo>
                        <a:pt x="485775" y="0"/>
                      </a:lnTo>
                      <a:close/>
                    </a:path>
                  </a:pathLst>
                </a:custGeom>
                <a:solidFill>
                  <a:srgbClr val="FDB51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44" name="Google Shape;1344;p159"/>
                <p:cNvSpPr/>
                <p:nvPr/>
              </p:nvSpPr>
              <p:spPr>
                <a:xfrm>
                  <a:off x="9551669" y="4875847"/>
                  <a:ext cx="1125855" cy="1124902"/>
                </a:xfrm>
                <a:custGeom>
                  <a:avLst/>
                  <a:gdLst/>
                  <a:ahLst/>
                  <a:cxnLst/>
                  <a:rect l="l" t="t" r="r" b="b"/>
                  <a:pathLst>
                    <a:path w="1125855" h="1124902" extrusionOk="0">
                      <a:moveTo>
                        <a:pt x="1125855" y="1124903"/>
                      </a:moveTo>
                      <a:lnTo>
                        <a:pt x="0" y="1124903"/>
                      </a:lnTo>
                      <a:lnTo>
                        <a:pt x="1905" y="1066800"/>
                      </a:lnTo>
                      <a:lnTo>
                        <a:pt x="5715" y="1009650"/>
                      </a:lnTo>
                      <a:lnTo>
                        <a:pt x="12382" y="953453"/>
                      </a:lnTo>
                      <a:lnTo>
                        <a:pt x="22860" y="898208"/>
                      </a:lnTo>
                      <a:lnTo>
                        <a:pt x="35243" y="843915"/>
                      </a:lnTo>
                      <a:lnTo>
                        <a:pt x="50482" y="790575"/>
                      </a:lnTo>
                      <a:lnTo>
                        <a:pt x="68580" y="738188"/>
                      </a:lnTo>
                      <a:lnTo>
                        <a:pt x="88582" y="686753"/>
                      </a:lnTo>
                      <a:lnTo>
                        <a:pt x="111443" y="637222"/>
                      </a:lnTo>
                      <a:lnTo>
                        <a:pt x="136207" y="588645"/>
                      </a:lnTo>
                      <a:lnTo>
                        <a:pt x="162878" y="541972"/>
                      </a:lnTo>
                      <a:lnTo>
                        <a:pt x="192405" y="496253"/>
                      </a:lnTo>
                      <a:lnTo>
                        <a:pt x="223838" y="452438"/>
                      </a:lnTo>
                      <a:lnTo>
                        <a:pt x="257175" y="409575"/>
                      </a:lnTo>
                      <a:lnTo>
                        <a:pt x="292418" y="368618"/>
                      </a:lnTo>
                      <a:lnTo>
                        <a:pt x="329565" y="329565"/>
                      </a:lnTo>
                      <a:lnTo>
                        <a:pt x="368618" y="292418"/>
                      </a:lnTo>
                      <a:lnTo>
                        <a:pt x="409575" y="257175"/>
                      </a:lnTo>
                      <a:lnTo>
                        <a:pt x="452438" y="223838"/>
                      </a:lnTo>
                      <a:lnTo>
                        <a:pt x="496253" y="192405"/>
                      </a:lnTo>
                      <a:lnTo>
                        <a:pt x="541973" y="162878"/>
                      </a:lnTo>
                      <a:lnTo>
                        <a:pt x="588645" y="136208"/>
                      </a:lnTo>
                      <a:lnTo>
                        <a:pt x="637223" y="111443"/>
                      </a:lnTo>
                      <a:lnTo>
                        <a:pt x="686753" y="88583"/>
                      </a:lnTo>
                      <a:lnTo>
                        <a:pt x="738188" y="68580"/>
                      </a:lnTo>
                      <a:lnTo>
                        <a:pt x="790575" y="50483"/>
                      </a:lnTo>
                      <a:lnTo>
                        <a:pt x="843915" y="35243"/>
                      </a:lnTo>
                      <a:lnTo>
                        <a:pt x="898207" y="22860"/>
                      </a:lnTo>
                      <a:lnTo>
                        <a:pt x="953453" y="12383"/>
                      </a:lnTo>
                      <a:lnTo>
                        <a:pt x="1009650" y="5715"/>
                      </a:lnTo>
                      <a:lnTo>
                        <a:pt x="1066800" y="1905"/>
                      </a:lnTo>
                      <a:lnTo>
                        <a:pt x="1124903" y="0"/>
                      </a:lnTo>
                      <a:lnTo>
                        <a:pt x="1125855" y="1124903"/>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45" name="Google Shape;1345;p159"/>
                <p:cNvSpPr/>
                <p:nvPr/>
              </p:nvSpPr>
              <p:spPr>
                <a:xfrm>
                  <a:off x="10038397" y="5361622"/>
                  <a:ext cx="641032" cy="639127"/>
                </a:xfrm>
                <a:custGeom>
                  <a:avLst/>
                  <a:gdLst/>
                  <a:ahLst/>
                  <a:cxnLst/>
                  <a:rect l="l" t="t" r="r" b="b"/>
                  <a:pathLst>
                    <a:path w="641032" h="639127" extrusionOk="0">
                      <a:moveTo>
                        <a:pt x="639127" y="639128"/>
                      </a:moveTo>
                      <a:lnTo>
                        <a:pt x="0" y="639128"/>
                      </a:lnTo>
                      <a:lnTo>
                        <a:pt x="952" y="605790"/>
                      </a:lnTo>
                      <a:lnTo>
                        <a:pt x="3810" y="573405"/>
                      </a:lnTo>
                      <a:lnTo>
                        <a:pt x="7620" y="541020"/>
                      </a:lnTo>
                      <a:lnTo>
                        <a:pt x="13335" y="509588"/>
                      </a:lnTo>
                      <a:lnTo>
                        <a:pt x="20955" y="479108"/>
                      </a:lnTo>
                      <a:lnTo>
                        <a:pt x="29527" y="448628"/>
                      </a:lnTo>
                      <a:lnTo>
                        <a:pt x="40005" y="419100"/>
                      </a:lnTo>
                      <a:lnTo>
                        <a:pt x="51435" y="389572"/>
                      </a:lnTo>
                      <a:lnTo>
                        <a:pt x="63817" y="360997"/>
                      </a:lnTo>
                      <a:lnTo>
                        <a:pt x="78105" y="333375"/>
                      </a:lnTo>
                      <a:lnTo>
                        <a:pt x="93345" y="306705"/>
                      </a:lnTo>
                      <a:lnTo>
                        <a:pt x="109538" y="280988"/>
                      </a:lnTo>
                      <a:lnTo>
                        <a:pt x="127635" y="256222"/>
                      </a:lnTo>
                      <a:lnTo>
                        <a:pt x="146685" y="232410"/>
                      </a:lnTo>
                      <a:lnTo>
                        <a:pt x="166688" y="209550"/>
                      </a:lnTo>
                      <a:lnTo>
                        <a:pt x="187642" y="186690"/>
                      </a:lnTo>
                      <a:lnTo>
                        <a:pt x="210502" y="165735"/>
                      </a:lnTo>
                      <a:lnTo>
                        <a:pt x="233363" y="145733"/>
                      </a:lnTo>
                      <a:lnTo>
                        <a:pt x="257175" y="126683"/>
                      </a:lnTo>
                      <a:lnTo>
                        <a:pt x="281940" y="109538"/>
                      </a:lnTo>
                      <a:lnTo>
                        <a:pt x="307657" y="93345"/>
                      </a:lnTo>
                      <a:lnTo>
                        <a:pt x="334327" y="78105"/>
                      </a:lnTo>
                      <a:lnTo>
                        <a:pt x="361950" y="63818"/>
                      </a:lnTo>
                      <a:lnTo>
                        <a:pt x="390525" y="51435"/>
                      </a:lnTo>
                      <a:lnTo>
                        <a:pt x="420052" y="40005"/>
                      </a:lnTo>
                      <a:lnTo>
                        <a:pt x="449580" y="29528"/>
                      </a:lnTo>
                      <a:lnTo>
                        <a:pt x="480060" y="20955"/>
                      </a:lnTo>
                      <a:lnTo>
                        <a:pt x="511492" y="13335"/>
                      </a:lnTo>
                      <a:lnTo>
                        <a:pt x="542925" y="7620"/>
                      </a:lnTo>
                      <a:lnTo>
                        <a:pt x="575310" y="3810"/>
                      </a:lnTo>
                      <a:lnTo>
                        <a:pt x="607695" y="953"/>
                      </a:lnTo>
                      <a:lnTo>
                        <a:pt x="641032" y="0"/>
                      </a:lnTo>
                      <a:lnTo>
                        <a:pt x="641032" y="639128"/>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346" name="Google Shape;1346;p159"/>
              <p:cNvSpPr/>
              <p:nvPr/>
            </p:nvSpPr>
            <p:spPr>
              <a:xfrm>
                <a:off x="6177915" y="3460432"/>
                <a:ext cx="1123949" cy="1123950"/>
              </a:xfrm>
              <a:custGeom>
                <a:avLst/>
                <a:gdLst/>
                <a:ahLst/>
                <a:cxnLst/>
                <a:rect l="l" t="t" r="r" b="b"/>
                <a:pathLst>
                  <a:path w="1123949" h="1123950" extrusionOk="0">
                    <a:moveTo>
                      <a:pt x="1066800" y="953"/>
                    </a:moveTo>
                    <a:lnTo>
                      <a:pt x="1009650" y="5715"/>
                    </a:lnTo>
                    <a:lnTo>
                      <a:pt x="953453" y="12383"/>
                    </a:lnTo>
                    <a:lnTo>
                      <a:pt x="897255" y="22860"/>
                    </a:lnTo>
                    <a:lnTo>
                      <a:pt x="842962" y="35243"/>
                    </a:lnTo>
                    <a:lnTo>
                      <a:pt x="789622" y="50483"/>
                    </a:lnTo>
                    <a:lnTo>
                      <a:pt x="738187" y="68580"/>
                    </a:lnTo>
                    <a:lnTo>
                      <a:pt x="686753" y="87630"/>
                    </a:lnTo>
                    <a:lnTo>
                      <a:pt x="637222" y="110490"/>
                    </a:lnTo>
                    <a:lnTo>
                      <a:pt x="588645" y="135255"/>
                    </a:lnTo>
                    <a:lnTo>
                      <a:pt x="541020" y="162878"/>
                    </a:lnTo>
                    <a:lnTo>
                      <a:pt x="495300" y="191453"/>
                    </a:lnTo>
                    <a:lnTo>
                      <a:pt x="451485" y="222885"/>
                    </a:lnTo>
                    <a:lnTo>
                      <a:pt x="409575" y="256223"/>
                    </a:lnTo>
                    <a:lnTo>
                      <a:pt x="368617" y="291465"/>
                    </a:lnTo>
                    <a:lnTo>
                      <a:pt x="329565" y="329565"/>
                    </a:lnTo>
                    <a:lnTo>
                      <a:pt x="292417" y="368618"/>
                    </a:lnTo>
                    <a:lnTo>
                      <a:pt x="256222" y="408623"/>
                    </a:lnTo>
                    <a:lnTo>
                      <a:pt x="222885" y="451485"/>
                    </a:lnTo>
                    <a:lnTo>
                      <a:pt x="191453" y="495300"/>
                    </a:lnTo>
                    <a:lnTo>
                      <a:pt x="162878" y="541020"/>
                    </a:lnTo>
                    <a:lnTo>
                      <a:pt x="136207" y="587693"/>
                    </a:lnTo>
                    <a:lnTo>
                      <a:pt x="110490" y="636270"/>
                    </a:lnTo>
                    <a:lnTo>
                      <a:pt x="88582" y="686753"/>
                    </a:lnTo>
                    <a:lnTo>
                      <a:pt x="68580" y="737235"/>
                    </a:lnTo>
                    <a:lnTo>
                      <a:pt x="50482" y="789623"/>
                    </a:lnTo>
                    <a:lnTo>
                      <a:pt x="35242" y="842963"/>
                    </a:lnTo>
                    <a:lnTo>
                      <a:pt x="22860" y="897255"/>
                    </a:lnTo>
                    <a:lnTo>
                      <a:pt x="12382" y="952500"/>
                    </a:lnTo>
                    <a:lnTo>
                      <a:pt x="5715" y="1009650"/>
                    </a:lnTo>
                    <a:lnTo>
                      <a:pt x="953" y="1065848"/>
                    </a:lnTo>
                    <a:lnTo>
                      <a:pt x="0" y="1123950"/>
                    </a:lnTo>
                    <a:lnTo>
                      <a:pt x="485775" y="1123950"/>
                    </a:lnTo>
                    <a:lnTo>
                      <a:pt x="486728" y="1091565"/>
                    </a:lnTo>
                    <a:lnTo>
                      <a:pt x="489585" y="1059180"/>
                    </a:lnTo>
                    <a:lnTo>
                      <a:pt x="493395" y="1026795"/>
                    </a:lnTo>
                    <a:lnTo>
                      <a:pt x="499110" y="995363"/>
                    </a:lnTo>
                    <a:lnTo>
                      <a:pt x="506730" y="964883"/>
                    </a:lnTo>
                    <a:lnTo>
                      <a:pt x="514350" y="934403"/>
                    </a:lnTo>
                    <a:lnTo>
                      <a:pt x="524828" y="904875"/>
                    </a:lnTo>
                    <a:lnTo>
                      <a:pt x="536258" y="875348"/>
                    </a:lnTo>
                    <a:lnTo>
                      <a:pt x="548640" y="847725"/>
                    </a:lnTo>
                    <a:lnTo>
                      <a:pt x="562928" y="820103"/>
                    </a:lnTo>
                    <a:lnTo>
                      <a:pt x="578167" y="793433"/>
                    </a:lnTo>
                    <a:lnTo>
                      <a:pt x="595312" y="767715"/>
                    </a:lnTo>
                    <a:lnTo>
                      <a:pt x="612458" y="741998"/>
                    </a:lnTo>
                    <a:lnTo>
                      <a:pt x="631508" y="718185"/>
                    </a:lnTo>
                    <a:lnTo>
                      <a:pt x="652462" y="695325"/>
                    </a:lnTo>
                    <a:lnTo>
                      <a:pt x="672465" y="672465"/>
                    </a:lnTo>
                    <a:lnTo>
                      <a:pt x="695325" y="651510"/>
                    </a:lnTo>
                    <a:lnTo>
                      <a:pt x="718185" y="631508"/>
                    </a:lnTo>
                    <a:lnTo>
                      <a:pt x="741997" y="612458"/>
                    </a:lnTo>
                    <a:lnTo>
                      <a:pt x="767715" y="595313"/>
                    </a:lnTo>
                    <a:lnTo>
                      <a:pt x="793433" y="578168"/>
                    </a:lnTo>
                    <a:lnTo>
                      <a:pt x="820103" y="562928"/>
                    </a:lnTo>
                    <a:lnTo>
                      <a:pt x="847725" y="548640"/>
                    </a:lnTo>
                    <a:lnTo>
                      <a:pt x="875347" y="536258"/>
                    </a:lnTo>
                    <a:lnTo>
                      <a:pt x="904875" y="524828"/>
                    </a:lnTo>
                    <a:lnTo>
                      <a:pt x="934403" y="514350"/>
                    </a:lnTo>
                    <a:lnTo>
                      <a:pt x="964883" y="505778"/>
                    </a:lnTo>
                    <a:lnTo>
                      <a:pt x="995362" y="499110"/>
                    </a:lnTo>
                    <a:lnTo>
                      <a:pt x="1026795" y="493395"/>
                    </a:lnTo>
                    <a:lnTo>
                      <a:pt x="1059180" y="489585"/>
                    </a:lnTo>
                    <a:lnTo>
                      <a:pt x="1091565" y="486728"/>
                    </a:lnTo>
                    <a:lnTo>
                      <a:pt x="1123950" y="485775"/>
                    </a:lnTo>
                    <a:lnTo>
                      <a:pt x="1123950" y="0"/>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347" name="Google Shape;1347;p159"/>
            <p:cNvSpPr/>
            <p:nvPr/>
          </p:nvSpPr>
          <p:spPr>
            <a:xfrm>
              <a:off x="8427719" y="1210627"/>
              <a:ext cx="1124902" cy="1124902"/>
            </a:xfrm>
            <a:custGeom>
              <a:avLst/>
              <a:gdLst/>
              <a:ahLst/>
              <a:cxnLst/>
              <a:rect l="l" t="t" r="r" b="b"/>
              <a:pathLst>
                <a:path w="1124902" h="1124902" extrusionOk="0">
                  <a:moveTo>
                    <a:pt x="1124903" y="0"/>
                  </a:moveTo>
                  <a:lnTo>
                    <a:pt x="1066800" y="1905"/>
                  </a:lnTo>
                  <a:lnTo>
                    <a:pt x="1009650" y="6668"/>
                  </a:lnTo>
                  <a:lnTo>
                    <a:pt x="953453" y="13335"/>
                  </a:lnTo>
                  <a:lnTo>
                    <a:pt x="898207" y="22860"/>
                  </a:lnTo>
                  <a:lnTo>
                    <a:pt x="843915" y="36195"/>
                  </a:lnTo>
                  <a:lnTo>
                    <a:pt x="790575" y="51435"/>
                  </a:lnTo>
                  <a:lnTo>
                    <a:pt x="738188" y="68580"/>
                  </a:lnTo>
                  <a:lnTo>
                    <a:pt x="686753" y="88583"/>
                  </a:lnTo>
                  <a:lnTo>
                    <a:pt x="637223" y="111443"/>
                  </a:lnTo>
                  <a:lnTo>
                    <a:pt x="588645" y="136208"/>
                  </a:lnTo>
                  <a:lnTo>
                    <a:pt x="541973" y="162878"/>
                  </a:lnTo>
                  <a:lnTo>
                    <a:pt x="496253" y="192405"/>
                  </a:lnTo>
                  <a:lnTo>
                    <a:pt x="452438" y="223838"/>
                  </a:lnTo>
                  <a:lnTo>
                    <a:pt x="409575" y="257175"/>
                  </a:lnTo>
                  <a:lnTo>
                    <a:pt x="368618" y="292418"/>
                  </a:lnTo>
                  <a:lnTo>
                    <a:pt x="329565" y="329565"/>
                  </a:lnTo>
                  <a:lnTo>
                    <a:pt x="292418" y="368618"/>
                  </a:lnTo>
                  <a:lnTo>
                    <a:pt x="257175" y="409575"/>
                  </a:lnTo>
                  <a:lnTo>
                    <a:pt x="223838" y="452438"/>
                  </a:lnTo>
                  <a:lnTo>
                    <a:pt x="192405" y="496253"/>
                  </a:lnTo>
                  <a:lnTo>
                    <a:pt x="162878" y="541973"/>
                  </a:lnTo>
                  <a:lnTo>
                    <a:pt x="136207" y="588645"/>
                  </a:lnTo>
                  <a:lnTo>
                    <a:pt x="111443" y="637223"/>
                  </a:lnTo>
                  <a:lnTo>
                    <a:pt x="88582" y="686753"/>
                  </a:lnTo>
                  <a:lnTo>
                    <a:pt x="68580" y="738188"/>
                  </a:lnTo>
                  <a:lnTo>
                    <a:pt x="50482" y="790575"/>
                  </a:lnTo>
                  <a:lnTo>
                    <a:pt x="35243" y="843915"/>
                  </a:lnTo>
                  <a:lnTo>
                    <a:pt x="22860" y="898207"/>
                  </a:lnTo>
                  <a:lnTo>
                    <a:pt x="13335" y="953453"/>
                  </a:lnTo>
                  <a:lnTo>
                    <a:pt x="5715" y="1009650"/>
                  </a:lnTo>
                  <a:lnTo>
                    <a:pt x="1905" y="1066800"/>
                  </a:lnTo>
                  <a:lnTo>
                    <a:pt x="0" y="1124903"/>
                  </a:lnTo>
                  <a:lnTo>
                    <a:pt x="486728" y="1124903"/>
                  </a:lnTo>
                  <a:lnTo>
                    <a:pt x="487680" y="1092518"/>
                  </a:lnTo>
                  <a:lnTo>
                    <a:pt x="489585" y="1060133"/>
                  </a:lnTo>
                  <a:lnTo>
                    <a:pt x="493395" y="1027748"/>
                  </a:lnTo>
                  <a:lnTo>
                    <a:pt x="499110" y="996315"/>
                  </a:lnTo>
                  <a:lnTo>
                    <a:pt x="506730" y="965835"/>
                  </a:lnTo>
                  <a:lnTo>
                    <a:pt x="515303" y="935355"/>
                  </a:lnTo>
                  <a:lnTo>
                    <a:pt x="524828" y="905828"/>
                  </a:lnTo>
                  <a:lnTo>
                    <a:pt x="536257" y="876300"/>
                  </a:lnTo>
                  <a:lnTo>
                    <a:pt x="549593" y="848678"/>
                  </a:lnTo>
                  <a:lnTo>
                    <a:pt x="563880" y="821055"/>
                  </a:lnTo>
                  <a:lnTo>
                    <a:pt x="579120" y="793433"/>
                  </a:lnTo>
                  <a:lnTo>
                    <a:pt x="595313" y="768668"/>
                  </a:lnTo>
                  <a:lnTo>
                    <a:pt x="613410" y="742950"/>
                  </a:lnTo>
                  <a:lnTo>
                    <a:pt x="632460" y="719138"/>
                  </a:lnTo>
                  <a:lnTo>
                    <a:pt x="652463" y="696278"/>
                  </a:lnTo>
                  <a:lnTo>
                    <a:pt x="673418" y="673418"/>
                  </a:lnTo>
                  <a:lnTo>
                    <a:pt x="695325" y="652463"/>
                  </a:lnTo>
                  <a:lnTo>
                    <a:pt x="718185" y="632460"/>
                  </a:lnTo>
                  <a:lnTo>
                    <a:pt x="742950" y="613410"/>
                  </a:lnTo>
                  <a:lnTo>
                    <a:pt x="767715" y="595313"/>
                  </a:lnTo>
                  <a:lnTo>
                    <a:pt x="793432" y="579120"/>
                  </a:lnTo>
                  <a:lnTo>
                    <a:pt x="820103" y="563880"/>
                  </a:lnTo>
                  <a:lnTo>
                    <a:pt x="847725" y="549593"/>
                  </a:lnTo>
                  <a:lnTo>
                    <a:pt x="876300" y="537210"/>
                  </a:lnTo>
                  <a:lnTo>
                    <a:pt x="905828" y="525780"/>
                  </a:lnTo>
                  <a:lnTo>
                    <a:pt x="935355" y="515303"/>
                  </a:lnTo>
                  <a:lnTo>
                    <a:pt x="964882" y="506730"/>
                  </a:lnTo>
                  <a:lnTo>
                    <a:pt x="996315" y="499110"/>
                  </a:lnTo>
                  <a:lnTo>
                    <a:pt x="1027748" y="494348"/>
                  </a:lnTo>
                  <a:lnTo>
                    <a:pt x="1059180" y="489585"/>
                  </a:lnTo>
                  <a:lnTo>
                    <a:pt x="1091565" y="487680"/>
                  </a:lnTo>
                  <a:lnTo>
                    <a:pt x="1124903" y="486728"/>
                  </a:lnTo>
                  <a:close/>
                </a:path>
              </a:pathLst>
            </a:custGeom>
            <a:solidFill>
              <a:srgbClr val="BFBF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48" name="Google Shape;1348;p159"/>
            <p:cNvSpPr/>
            <p:nvPr/>
          </p:nvSpPr>
          <p:spPr>
            <a:xfrm>
              <a:off x="8287702" y="1867852"/>
              <a:ext cx="279082" cy="467677"/>
            </a:xfrm>
            <a:custGeom>
              <a:avLst/>
              <a:gdLst/>
              <a:ahLst/>
              <a:cxnLst/>
              <a:rect l="l" t="t" r="r" b="b"/>
              <a:pathLst>
                <a:path w="279082" h="467677" extrusionOk="0">
                  <a:moveTo>
                    <a:pt x="0" y="0"/>
                  </a:moveTo>
                  <a:lnTo>
                    <a:pt x="279082" y="0"/>
                  </a:lnTo>
                  <a:lnTo>
                    <a:pt x="279082" y="467677"/>
                  </a:lnTo>
                  <a:lnTo>
                    <a:pt x="0" y="467677"/>
                  </a:ln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349" name="Google Shape;1349;p159"/>
            <p:cNvGrpSpPr/>
            <p:nvPr/>
          </p:nvGrpSpPr>
          <p:grpSpPr>
            <a:xfrm>
              <a:off x="9876472" y="3506152"/>
              <a:ext cx="620077" cy="439102"/>
              <a:chOff x="9876472" y="3506152"/>
              <a:chExt cx="620077" cy="439102"/>
            </a:xfrm>
          </p:grpSpPr>
          <p:sp>
            <p:nvSpPr>
              <p:cNvPr id="1350" name="Google Shape;1350;p159"/>
              <p:cNvSpPr/>
              <p:nvPr/>
            </p:nvSpPr>
            <p:spPr>
              <a:xfrm rot="5400000">
                <a:off x="10069830" y="3501389"/>
                <a:ext cx="198119" cy="207644"/>
              </a:xfrm>
              <a:custGeom>
                <a:avLst/>
                <a:gdLst/>
                <a:ahLst/>
                <a:cxnLst/>
                <a:rect l="l" t="t" r="r" b="b"/>
                <a:pathLst>
                  <a:path w="198119" h="207644" extrusionOk="0">
                    <a:moveTo>
                      <a:pt x="198120" y="103823"/>
                    </a:moveTo>
                    <a:cubicBezTo>
                      <a:pt x="198120" y="161162"/>
                      <a:pt x="153769" y="207645"/>
                      <a:pt x="99060" y="207645"/>
                    </a:cubicBezTo>
                    <a:cubicBezTo>
                      <a:pt x="44350" y="207645"/>
                      <a:pt x="0" y="161162"/>
                      <a:pt x="0" y="103823"/>
                    </a:cubicBezTo>
                    <a:cubicBezTo>
                      <a:pt x="0" y="46483"/>
                      <a:pt x="44350" y="0"/>
                      <a:pt x="99060" y="0"/>
                    </a:cubicBezTo>
                    <a:cubicBezTo>
                      <a:pt x="153769" y="0"/>
                      <a:pt x="198120" y="46483"/>
                      <a:pt x="198120" y="103823"/>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51" name="Google Shape;1351;p159"/>
              <p:cNvSpPr/>
              <p:nvPr/>
            </p:nvSpPr>
            <p:spPr>
              <a:xfrm rot="5400000">
                <a:off x="10018394" y="3792854"/>
                <a:ext cx="154305" cy="150494"/>
              </a:xfrm>
              <a:custGeom>
                <a:avLst/>
                <a:gdLst/>
                <a:ahLst/>
                <a:cxnLst/>
                <a:rect l="l" t="t" r="r" b="b"/>
                <a:pathLst>
                  <a:path w="154305" h="150494" extrusionOk="0">
                    <a:moveTo>
                      <a:pt x="154305" y="75248"/>
                    </a:moveTo>
                    <a:cubicBezTo>
                      <a:pt x="154305" y="116806"/>
                      <a:pt x="119763" y="150495"/>
                      <a:pt x="77153" y="150495"/>
                    </a:cubicBezTo>
                    <a:cubicBezTo>
                      <a:pt x="34543" y="150495"/>
                      <a:pt x="0" y="116806"/>
                      <a:pt x="0" y="75248"/>
                    </a:cubicBezTo>
                    <a:cubicBezTo>
                      <a:pt x="0" y="33690"/>
                      <a:pt x="34543" y="0"/>
                      <a:pt x="77153" y="0"/>
                    </a:cubicBezTo>
                    <a:cubicBezTo>
                      <a:pt x="119763" y="0"/>
                      <a:pt x="154305" y="33690"/>
                      <a:pt x="154305" y="75248"/>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52" name="Google Shape;1352;p159"/>
              <p:cNvSpPr/>
              <p:nvPr/>
            </p:nvSpPr>
            <p:spPr>
              <a:xfrm rot="5400000">
                <a:off x="10343198" y="3593781"/>
                <a:ext cx="158114" cy="148590"/>
              </a:xfrm>
              <a:custGeom>
                <a:avLst/>
                <a:gdLst/>
                <a:ahLst/>
                <a:cxnLst/>
                <a:rect l="l" t="t" r="r" b="b"/>
                <a:pathLst>
                  <a:path w="158114" h="148590" extrusionOk="0">
                    <a:moveTo>
                      <a:pt x="158115" y="74295"/>
                    </a:moveTo>
                    <a:cubicBezTo>
                      <a:pt x="158115" y="115327"/>
                      <a:pt x="122720" y="148590"/>
                      <a:pt x="79058" y="148590"/>
                    </a:cubicBezTo>
                    <a:cubicBezTo>
                      <a:pt x="35395" y="148590"/>
                      <a:pt x="0" y="115327"/>
                      <a:pt x="0" y="74295"/>
                    </a:cubicBezTo>
                    <a:cubicBezTo>
                      <a:pt x="0" y="33263"/>
                      <a:pt x="35396" y="0"/>
                      <a:pt x="79058" y="0"/>
                    </a:cubicBezTo>
                    <a:cubicBezTo>
                      <a:pt x="122720" y="0"/>
                      <a:pt x="158115" y="33263"/>
                      <a:pt x="158115" y="7429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53" name="Google Shape;1353;p159"/>
              <p:cNvSpPr/>
              <p:nvPr/>
            </p:nvSpPr>
            <p:spPr>
              <a:xfrm rot="5400000">
                <a:off x="10239375" y="3748087"/>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54" name="Google Shape;1354;p159"/>
              <p:cNvSpPr/>
              <p:nvPr/>
            </p:nvSpPr>
            <p:spPr>
              <a:xfrm rot="5400000">
                <a:off x="9875520" y="3700462"/>
                <a:ext cx="66675" cy="64769"/>
              </a:xfrm>
              <a:custGeom>
                <a:avLst/>
                <a:gdLst/>
                <a:ahLst/>
                <a:cxnLst/>
                <a:rect l="l" t="t" r="r" b="b"/>
                <a:pathLst>
                  <a:path w="66675" h="64769" extrusionOk="0">
                    <a:moveTo>
                      <a:pt x="66675" y="32385"/>
                    </a:moveTo>
                    <a:cubicBezTo>
                      <a:pt x="66675" y="50271"/>
                      <a:pt x="51749" y="64770"/>
                      <a:pt x="33338" y="64770"/>
                    </a:cubicBezTo>
                    <a:cubicBezTo>
                      <a:pt x="14926" y="64770"/>
                      <a:pt x="0" y="50271"/>
                      <a:pt x="0" y="32385"/>
                    </a:cubicBezTo>
                    <a:cubicBezTo>
                      <a:pt x="0" y="14499"/>
                      <a:pt x="14926" y="0"/>
                      <a:pt x="33338" y="0"/>
                    </a:cubicBezTo>
                    <a:cubicBezTo>
                      <a:pt x="51749" y="0"/>
                      <a:pt x="66675" y="14499"/>
                      <a:pt x="66675" y="32385"/>
                    </a:cubicBezTo>
                    <a:close/>
                  </a:path>
                </a:pathLst>
              </a:custGeom>
              <a:solidFill>
                <a:srgbClr val="D04D2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355" name="Google Shape;1355;p159"/>
            <p:cNvGrpSpPr/>
            <p:nvPr/>
          </p:nvGrpSpPr>
          <p:grpSpPr>
            <a:xfrm>
              <a:off x="8223495" y="3594734"/>
              <a:ext cx="407496" cy="454343"/>
              <a:chOff x="8223495" y="3594734"/>
              <a:chExt cx="407496" cy="454343"/>
            </a:xfrm>
          </p:grpSpPr>
          <p:sp>
            <p:nvSpPr>
              <p:cNvPr id="1356" name="Google Shape;1356;p159"/>
              <p:cNvSpPr/>
              <p:nvPr/>
            </p:nvSpPr>
            <p:spPr>
              <a:xfrm>
                <a:off x="8416289" y="3954780"/>
                <a:ext cx="20955" cy="94297"/>
              </a:xfrm>
              <a:custGeom>
                <a:avLst/>
                <a:gdLst/>
                <a:ahLst/>
                <a:cxnLst/>
                <a:rect l="l" t="t" r="r" b="b"/>
                <a:pathLst>
                  <a:path w="20955" h="94297" extrusionOk="0">
                    <a:moveTo>
                      <a:pt x="10478" y="0"/>
                    </a:moveTo>
                    <a:lnTo>
                      <a:pt x="10478" y="0"/>
                    </a:lnTo>
                    <a:cubicBezTo>
                      <a:pt x="16193" y="0"/>
                      <a:pt x="20955" y="4763"/>
                      <a:pt x="20955" y="10477"/>
                    </a:cubicBezTo>
                    <a:lnTo>
                      <a:pt x="20955" y="83820"/>
                    </a:lnTo>
                    <a:cubicBezTo>
                      <a:pt x="20955" y="89535"/>
                      <a:pt x="16193" y="94297"/>
                      <a:pt x="10478" y="94297"/>
                    </a:cubicBezTo>
                    <a:lnTo>
                      <a:pt x="10478" y="94297"/>
                    </a:lnTo>
                    <a:cubicBezTo>
                      <a:pt x="4763" y="94297"/>
                      <a:pt x="0" y="89535"/>
                      <a:pt x="0" y="83820"/>
                    </a:cubicBezTo>
                    <a:lnTo>
                      <a:pt x="0" y="10477"/>
                    </a:lnTo>
                    <a:cubicBezTo>
                      <a:pt x="0" y="4763"/>
                      <a:pt x="4763" y="0"/>
                      <a:pt x="10478" y="0"/>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57" name="Google Shape;1357;p159"/>
              <p:cNvSpPr/>
              <p:nvPr/>
            </p:nvSpPr>
            <p:spPr>
              <a:xfrm>
                <a:off x="8223495" y="3902002"/>
                <a:ext cx="84600" cy="57930"/>
              </a:xfrm>
              <a:custGeom>
                <a:avLst/>
                <a:gdLst/>
                <a:ahLst/>
                <a:cxnLst/>
                <a:rect l="l" t="t" r="r" b="b"/>
                <a:pathLst>
                  <a:path w="84600" h="57930" extrusionOk="0">
                    <a:moveTo>
                      <a:pt x="83257" y="5153"/>
                    </a:moveTo>
                    <a:lnTo>
                      <a:pt x="83257" y="5153"/>
                    </a:lnTo>
                    <a:cubicBezTo>
                      <a:pt x="86115" y="9915"/>
                      <a:pt x="84210" y="16583"/>
                      <a:pt x="79448" y="19440"/>
                    </a:cubicBezTo>
                    <a:lnTo>
                      <a:pt x="15630" y="56588"/>
                    </a:lnTo>
                    <a:cubicBezTo>
                      <a:pt x="10867" y="59445"/>
                      <a:pt x="4200" y="57540"/>
                      <a:pt x="1342" y="52778"/>
                    </a:cubicBezTo>
                    <a:lnTo>
                      <a:pt x="1342" y="52778"/>
                    </a:lnTo>
                    <a:cubicBezTo>
                      <a:pt x="-1515" y="48015"/>
                      <a:pt x="390" y="41348"/>
                      <a:pt x="5153" y="38490"/>
                    </a:cubicBezTo>
                    <a:lnTo>
                      <a:pt x="68970" y="1342"/>
                    </a:lnTo>
                    <a:cubicBezTo>
                      <a:pt x="73732" y="-1515"/>
                      <a:pt x="80400" y="390"/>
                      <a:pt x="83257" y="5153"/>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58" name="Google Shape;1358;p159"/>
              <p:cNvSpPr/>
              <p:nvPr/>
            </p:nvSpPr>
            <p:spPr>
              <a:xfrm>
                <a:off x="8223495" y="3683879"/>
                <a:ext cx="84600" cy="57930"/>
              </a:xfrm>
              <a:custGeom>
                <a:avLst/>
                <a:gdLst/>
                <a:ahLst/>
                <a:cxnLst/>
                <a:rect l="l" t="t" r="r" b="b"/>
                <a:pathLst>
                  <a:path w="84600" h="57930" extrusionOk="0">
                    <a:moveTo>
                      <a:pt x="83257" y="52777"/>
                    </a:moveTo>
                    <a:lnTo>
                      <a:pt x="83257" y="52777"/>
                    </a:lnTo>
                    <a:cubicBezTo>
                      <a:pt x="80400" y="57540"/>
                      <a:pt x="73732" y="59445"/>
                      <a:pt x="68970" y="56588"/>
                    </a:cubicBezTo>
                    <a:lnTo>
                      <a:pt x="5153" y="19440"/>
                    </a:lnTo>
                    <a:cubicBezTo>
                      <a:pt x="390" y="16583"/>
                      <a:pt x="-1515" y="9915"/>
                      <a:pt x="1342" y="5152"/>
                    </a:cubicBezTo>
                    <a:lnTo>
                      <a:pt x="1342" y="5152"/>
                    </a:lnTo>
                    <a:cubicBezTo>
                      <a:pt x="4200" y="390"/>
                      <a:pt x="10867" y="-1515"/>
                      <a:pt x="15630" y="1343"/>
                    </a:cubicBezTo>
                    <a:lnTo>
                      <a:pt x="79448" y="38490"/>
                    </a:lnTo>
                    <a:cubicBezTo>
                      <a:pt x="84210" y="41348"/>
                      <a:pt x="86115" y="47063"/>
                      <a:pt x="83257" y="52777"/>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59" name="Google Shape;1359;p159"/>
              <p:cNvSpPr/>
              <p:nvPr/>
            </p:nvSpPr>
            <p:spPr>
              <a:xfrm>
                <a:off x="8416289" y="3594734"/>
                <a:ext cx="20955" cy="94297"/>
              </a:xfrm>
              <a:custGeom>
                <a:avLst/>
                <a:gdLst/>
                <a:ahLst/>
                <a:cxnLst/>
                <a:rect l="l" t="t" r="r" b="b"/>
                <a:pathLst>
                  <a:path w="20955" h="94297" extrusionOk="0">
                    <a:moveTo>
                      <a:pt x="10478" y="94297"/>
                    </a:moveTo>
                    <a:lnTo>
                      <a:pt x="10478" y="94297"/>
                    </a:lnTo>
                    <a:cubicBezTo>
                      <a:pt x="4763" y="94297"/>
                      <a:pt x="0" y="89535"/>
                      <a:pt x="0" y="83820"/>
                    </a:cubicBezTo>
                    <a:lnTo>
                      <a:pt x="0" y="10478"/>
                    </a:lnTo>
                    <a:cubicBezTo>
                      <a:pt x="0" y="4763"/>
                      <a:pt x="4763" y="0"/>
                      <a:pt x="10478" y="0"/>
                    </a:cubicBezTo>
                    <a:lnTo>
                      <a:pt x="10478" y="0"/>
                    </a:lnTo>
                    <a:cubicBezTo>
                      <a:pt x="16193" y="0"/>
                      <a:pt x="20955" y="4763"/>
                      <a:pt x="20955" y="10478"/>
                    </a:cubicBezTo>
                    <a:lnTo>
                      <a:pt x="20955" y="83820"/>
                    </a:lnTo>
                    <a:cubicBezTo>
                      <a:pt x="20955" y="89535"/>
                      <a:pt x="16193" y="94297"/>
                      <a:pt x="10478" y="94297"/>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60" name="Google Shape;1360;p159"/>
              <p:cNvSpPr/>
              <p:nvPr/>
            </p:nvSpPr>
            <p:spPr>
              <a:xfrm>
                <a:off x="8545439" y="3682927"/>
                <a:ext cx="84600" cy="58569"/>
              </a:xfrm>
              <a:custGeom>
                <a:avLst/>
                <a:gdLst/>
                <a:ahLst/>
                <a:cxnLst/>
                <a:rect l="l" t="t" r="r" b="b"/>
                <a:pathLst>
                  <a:path w="84600" h="58569" extrusionOk="0">
                    <a:moveTo>
                      <a:pt x="1342" y="52778"/>
                    </a:moveTo>
                    <a:lnTo>
                      <a:pt x="1342" y="52778"/>
                    </a:lnTo>
                    <a:cubicBezTo>
                      <a:pt x="-1515" y="48015"/>
                      <a:pt x="390" y="41348"/>
                      <a:pt x="5153" y="38490"/>
                    </a:cubicBezTo>
                    <a:lnTo>
                      <a:pt x="68970" y="1342"/>
                    </a:lnTo>
                    <a:cubicBezTo>
                      <a:pt x="73733" y="-1515"/>
                      <a:pt x="80400" y="390"/>
                      <a:pt x="83258" y="5153"/>
                    </a:cubicBezTo>
                    <a:lnTo>
                      <a:pt x="83258" y="5153"/>
                    </a:lnTo>
                    <a:cubicBezTo>
                      <a:pt x="86115" y="9915"/>
                      <a:pt x="84210" y="16583"/>
                      <a:pt x="79448" y="19440"/>
                    </a:cubicBezTo>
                    <a:lnTo>
                      <a:pt x="15630" y="56588"/>
                    </a:lnTo>
                    <a:cubicBezTo>
                      <a:pt x="10867" y="60398"/>
                      <a:pt x="4200" y="58492"/>
                      <a:pt x="1342" y="52778"/>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61" name="Google Shape;1361;p159"/>
              <p:cNvSpPr/>
              <p:nvPr/>
            </p:nvSpPr>
            <p:spPr>
              <a:xfrm>
                <a:off x="8546174" y="3902002"/>
                <a:ext cx="84817" cy="57930"/>
              </a:xfrm>
              <a:custGeom>
                <a:avLst/>
                <a:gdLst/>
                <a:ahLst/>
                <a:cxnLst/>
                <a:rect l="l" t="t" r="r" b="b"/>
                <a:pathLst>
                  <a:path w="84817" h="57930" extrusionOk="0">
                    <a:moveTo>
                      <a:pt x="1561" y="5153"/>
                    </a:moveTo>
                    <a:lnTo>
                      <a:pt x="1561" y="5153"/>
                    </a:lnTo>
                    <a:cubicBezTo>
                      <a:pt x="4418" y="390"/>
                      <a:pt x="11086" y="-1515"/>
                      <a:pt x="15848" y="1342"/>
                    </a:cubicBezTo>
                    <a:lnTo>
                      <a:pt x="79665" y="38490"/>
                    </a:lnTo>
                    <a:cubicBezTo>
                      <a:pt x="84428" y="41348"/>
                      <a:pt x="86333" y="48015"/>
                      <a:pt x="83475" y="52778"/>
                    </a:cubicBezTo>
                    <a:lnTo>
                      <a:pt x="83475" y="52778"/>
                    </a:lnTo>
                    <a:cubicBezTo>
                      <a:pt x="80618" y="57540"/>
                      <a:pt x="73950" y="59445"/>
                      <a:pt x="69188" y="56588"/>
                    </a:cubicBezTo>
                    <a:lnTo>
                      <a:pt x="5370" y="19440"/>
                    </a:lnTo>
                    <a:cubicBezTo>
                      <a:pt x="-345" y="16583"/>
                      <a:pt x="-1297" y="9915"/>
                      <a:pt x="1561" y="5153"/>
                    </a:cubicBezTo>
                    <a:close/>
                  </a:path>
                </a:pathLst>
              </a:custGeom>
              <a:solidFill>
                <a:srgbClr val="2D2D2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362" name="Google Shape;1362;p159"/>
            <p:cNvGrpSpPr/>
            <p:nvPr/>
          </p:nvGrpSpPr>
          <p:grpSpPr>
            <a:xfrm>
              <a:off x="8378189" y="2335529"/>
              <a:ext cx="523875" cy="521970"/>
              <a:chOff x="8378189" y="2335529"/>
              <a:chExt cx="523875" cy="521970"/>
            </a:xfrm>
          </p:grpSpPr>
          <p:sp>
            <p:nvSpPr>
              <p:cNvPr id="1363" name="Google Shape;1363;p159"/>
              <p:cNvSpPr/>
              <p:nvPr/>
            </p:nvSpPr>
            <p:spPr>
              <a:xfrm>
                <a:off x="8378189" y="2595562"/>
                <a:ext cx="261937" cy="261937"/>
              </a:xfrm>
              <a:custGeom>
                <a:avLst/>
                <a:gdLst/>
                <a:ahLst/>
                <a:cxnLst/>
                <a:rect l="l" t="t" r="r" b="b"/>
                <a:pathLst>
                  <a:path w="261937" h="261937" extrusionOk="0">
                    <a:moveTo>
                      <a:pt x="261938" y="261938"/>
                    </a:moveTo>
                    <a:lnTo>
                      <a:pt x="248603" y="261938"/>
                    </a:lnTo>
                    <a:lnTo>
                      <a:pt x="235268" y="260985"/>
                    </a:lnTo>
                    <a:lnTo>
                      <a:pt x="221933" y="259080"/>
                    </a:lnTo>
                    <a:lnTo>
                      <a:pt x="209550" y="257175"/>
                    </a:lnTo>
                    <a:lnTo>
                      <a:pt x="197168" y="254317"/>
                    </a:lnTo>
                    <a:lnTo>
                      <a:pt x="184785" y="250508"/>
                    </a:lnTo>
                    <a:lnTo>
                      <a:pt x="172403" y="246697"/>
                    </a:lnTo>
                    <a:lnTo>
                      <a:pt x="160020" y="241935"/>
                    </a:lnTo>
                    <a:lnTo>
                      <a:pt x="148590" y="237172"/>
                    </a:lnTo>
                    <a:lnTo>
                      <a:pt x="137160" y="231458"/>
                    </a:lnTo>
                    <a:lnTo>
                      <a:pt x="125730" y="224790"/>
                    </a:lnTo>
                    <a:lnTo>
                      <a:pt x="115253" y="218122"/>
                    </a:lnTo>
                    <a:lnTo>
                      <a:pt x="104775" y="210503"/>
                    </a:lnTo>
                    <a:lnTo>
                      <a:pt x="95250" y="202883"/>
                    </a:lnTo>
                    <a:lnTo>
                      <a:pt x="85725" y="194310"/>
                    </a:lnTo>
                    <a:lnTo>
                      <a:pt x="76200" y="185738"/>
                    </a:lnTo>
                    <a:lnTo>
                      <a:pt x="67628" y="176213"/>
                    </a:lnTo>
                    <a:lnTo>
                      <a:pt x="59055" y="166688"/>
                    </a:lnTo>
                    <a:lnTo>
                      <a:pt x="51435" y="157163"/>
                    </a:lnTo>
                    <a:lnTo>
                      <a:pt x="43815" y="146685"/>
                    </a:lnTo>
                    <a:lnTo>
                      <a:pt x="37148" y="136208"/>
                    </a:lnTo>
                    <a:lnTo>
                      <a:pt x="30480" y="124778"/>
                    </a:lnTo>
                    <a:lnTo>
                      <a:pt x="24765" y="113347"/>
                    </a:lnTo>
                    <a:lnTo>
                      <a:pt x="20003" y="101917"/>
                    </a:lnTo>
                    <a:lnTo>
                      <a:pt x="15240" y="89535"/>
                    </a:lnTo>
                    <a:lnTo>
                      <a:pt x="11430" y="77153"/>
                    </a:lnTo>
                    <a:lnTo>
                      <a:pt x="7620" y="64770"/>
                    </a:lnTo>
                    <a:lnTo>
                      <a:pt x="4763" y="52388"/>
                    </a:lnTo>
                    <a:lnTo>
                      <a:pt x="2858" y="40005"/>
                    </a:lnTo>
                    <a:lnTo>
                      <a:pt x="953" y="26670"/>
                    </a:lnTo>
                    <a:lnTo>
                      <a:pt x="0" y="13335"/>
                    </a:lnTo>
                    <a:lnTo>
                      <a:pt x="0" y="0"/>
                    </a:lnTo>
                    <a:lnTo>
                      <a:pt x="260985" y="0"/>
                    </a:lnTo>
                    <a:lnTo>
                      <a:pt x="260985" y="261938"/>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364" name="Google Shape;1364;p159"/>
              <p:cNvGrpSpPr/>
              <p:nvPr/>
            </p:nvGrpSpPr>
            <p:grpSpPr>
              <a:xfrm>
                <a:off x="8378189" y="2335529"/>
                <a:ext cx="523875" cy="521970"/>
                <a:chOff x="8378189" y="2335529"/>
                <a:chExt cx="523875" cy="521970"/>
              </a:xfrm>
            </p:grpSpPr>
            <p:sp>
              <p:nvSpPr>
                <p:cNvPr id="1365" name="Google Shape;1365;p159"/>
                <p:cNvSpPr/>
                <p:nvPr/>
              </p:nvSpPr>
              <p:spPr>
                <a:xfrm>
                  <a:off x="8378189" y="2335529"/>
                  <a:ext cx="261937" cy="261937"/>
                </a:xfrm>
                <a:custGeom>
                  <a:avLst/>
                  <a:gdLst/>
                  <a:ahLst/>
                  <a:cxnLst/>
                  <a:rect l="l" t="t" r="r" b="b"/>
                  <a:pathLst>
                    <a:path w="261937" h="261937" extrusionOk="0">
                      <a:moveTo>
                        <a:pt x="261938" y="0"/>
                      </a:moveTo>
                      <a:lnTo>
                        <a:pt x="248603" y="0"/>
                      </a:lnTo>
                      <a:lnTo>
                        <a:pt x="235268" y="953"/>
                      </a:lnTo>
                      <a:lnTo>
                        <a:pt x="221933" y="2858"/>
                      </a:lnTo>
                      <a:lnTo>
                        <a:pt x="209550" y="4763"/>
                      </a:lnTo>
                      <a:lnTo>
                        <a:pt x="197168" y="7620"/>
                      </a:lnTo>
                      <a:lnTo>
                        <a:pt x="184785" y="11430"/>
                      </a:lnTo>
                      <a:lnTo>
                        <a:pt x="172403" y="15240"/>
                      </a:lnTo>
                      <a:lnTo>
                        <a:pt x="160020" y="20003"/>
                      </a:lnTo>
                      <a:lnTo>
                        <a:pt x="148590" y="24765"/>
                      </a:lnTo>
                      <a:lnTo>
                        <a:pt x="137160" y="30480"/>
                      </a:lnTo>
                      <a:lnTo>
                        <a:pt x="125730" y="37148"/>
                      </a:lnTo>
                      <a:lnTo>
                        <a:pt x="115253" y="43815"/>
                      </a:lnTo>
                      <a:lnTo>
                        <a:pt x="104775" y="51435"/>
                      </a:lnTo>
                      <a:lnTo>
                        <a:pt x="95250" y="59055"/>
                      </a:lnTo>
                      <a:lnTo>
                        <a:pt x="85725" y="67628"/>
                      </a:lnTo>
                      <a:lnTo>
                        <a:pt x="76200" y="76200"/>
                      </a:lnTo>
                      <a:lnTo>
                        <a:pt x="67628" y="85725"/>
                      </a:lnTo>
                      <a:lnTo>
                        <a:pt x="59055" y="95250"/>
                      </a:lnTo>
                      <a:lnTo>
                        <a:pt x="51435" y="104775"/>
                      </a:lnTo>
                      <a:lnTo>
                        <a:pt x="43815" y="115253"/>
                      </a:lnTo>
                      <a:lnTo>
                        <a:pt x="37148" y="125730"/>
                      </a:lnTo>
                      <a:lnTo>
                        <a:pt x="30480" y="137160"/>
                      </a:lnTo>
                      <a:lnTo>
                        <a:pt x="24765" y="148590"/>
                      </a:lnTo>
                      <a:lnTo>
                        <a:pt x="20003" y="160020"/>
                      </a:lnTo>
                      <a:lnTo>
                        <a:pt x="15240" y="172403"/>
                      </a:lnTo>
                      <a:lnTo>
                        <a:pt x="11430" y="184785"/>
                      </a:lnTo>
                      <a:lnTo>
                        <a:pt x="7620" y="197167"/>
                      </a:lnTo>
                      <a:lnTo>
                        <a:pt x="4763" y="209550"/>
                      </a:lnTo>
                      <a:lnTo>
                        <a:pt x="2858" y="221933"/>
                      </a:lnTo>
                      <a:lnTo>
                        <a:pt x="953" y="235267"/>
                      </a:lnTo>
                      <a:lnTo>
                        <a:pt x="0" y="248603"/>
                      </a:lnTo>
                      <a:lnTo>
                        <a:pt x="0" y="261938"/>
                      </a:lnTo>
                      <a:lnTo>
                        <a:pt x="260985" y="261938"/>
                      </a:lnTo>
                      <a:lnTo>
                        <a:pt x="260985" y="0"/>
                      </a:lnTo>
                      <a:close/>
                    </a:path>
                  </a:pathLst>
                </a:custGeom>
                <a:solidFill>
                  <a:srgbClr val="EB8D2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66" name="Google Shape;1366;p159"/>
                <p:cNvSpPr/>
                <p:nvPr/>
              </p:nvSpPr>
              <p:spPr>
                <a:xfrm>
                  <a:off x="8640127" y="2335529"/>
                  <a:ext cx="261937" cy="261937"/>
                </a:xfrm>
                <a:custGeom>
                  <a:avLst/>
                  <a:gdLst/>
                  <a:ahLst/>
                  <a:cxnLst/>
                  <a:rect l="l" t="t" r="r" b="b"/>
                  <a:pathLst>
                    <a:path w="261937" h="261937" extrusionOk="0">
                      <a:moveTo>
                        <a:pt x="0" y="0"/>
                      </a:moveTo>
                      <a:lnTo>
                        <a:pt x="13335" y="0"/>
                      </a:lnTo>
                      <a:lnTo>
                        <a:pt x="26670" y="953"/>
                      </a:lnTo>
                      <a:lnTo>
                        <a:pt x="40005" y="2858"/>
                      </a:lnTo>
                      <a:lnTo>
                        <a:pt x="52388" y="4763"/>
                      </a:lnTo>
                      <a:lnTo>
                        <a:pt x="64770" y="7620"/>
                      </a:lnTo>
                      <a:lnTo>
                        <a:pt x="77153" y="11430"/>
                      </a:lnTo>
                      <a:lnTo>
                        <a:pt x="89535" y="15240"/>
                      </a:lnTo>
                      <a:lnTo>
                        <a:pt x="101918" y="20003"/>
                      </a:lnTo>
                      <a:lnTo>
                        <a:pt x="113348" y="24765"/>
                      </a:lnTo>
                      <a:lnTo>
                        <a:pt x="124778" y="30480"/>
                      </a:lnTo>
                      <a:lnTo>
                        <a:pt x="136208" y="37148"/>
                      </a:lnTo>
                      <a:lnTo>
                        <a:pt x="146685" y="43815"/>
                      </a:lnTo>
                      <a:lnTo>
                        <a:pt x="157163" y="51435"/>
                      </a:lnTo>
                      <a:lnTo>
                        <a:pt x="166688" y="59055"/>
                      </a:lnTo>
                      <a:lnTo>
                        <a:pt x="176213" y="67628"/>
                      </a:lnTo>
                      <a:lnTo>
                        <a:pt x="185738" y="76200"/>
                      </a:lnTo>
                      <a:lnTo>
                        <a:pt x="194310" y="85725"/>
                      </a:lnTo>
                      <a:lnTo>
                        <a:pt x="202883" y="95250"/>
                      </a:lnTo>
                      <a:lnTo>
                        <a:pt x="210503" y="104775"/>
                      </a:lnTo>
                      <a:lnTo>
                        <a:pt x="218123" y="115253"/>
                      </a:lnTo>
                      <a:lnTo>
                        <a:pt x="224790" y="125730"/>
                      </a:lnTo>
                      <a:lnTo>
                        <a:pt x="231458" y="137160"/>
                      </a:lnTo>
                      <a:lnTo>
                        <a:pt x="237173" y="148590"/>
                      </a:lnTo>
                      <a:lnTo>
                        <a:pt x="241935" y="160020"/>
                      </a:lnTo>
                      <a:lnTo>
                        <a:pt x="246698" y="172403"/>
                      </a:lnTo>
                      <a:lnTo>
                        <a:pt x="250508" y="184785"/>
                      </a:lnTo>
                      <a:lnTo>
                        <a:pt x="254318" y="197167"/>
                      </a:lnTo>
                      <a:lnTo>
                        <a:pt x="257175" y="209550"/>
                      </a:lnTo>
                      <a:lnTo>
                        <a:pt x="259080" y="221933"/>
                      </a:lnTo>
                      <a:lnTo>
                        <a:pt x="260985" y="235267"/>
                      </a:lnTo>
                      <a:lnTo>
                        <a:pt x="261938" y="248603"/>
                      </a:lnTo>
                      <a:lnTo>
                        <a:pt x="261938" y="261938"/>
                      </a:lnTo>
                      <a:lnTo>
                        <a:pt x="953" y="261938"/>
                      </a:lnTo>
                      <a:lnTo>
                        <a:pt x="953" y="0"/>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67" name="Google Shape;1367;p159"/>
                <p:cNvSpPr/>
                <p:nvPr/>
              </p:nvSpPr>
              <p:spPr>
                <a:xfrm>
                  <a:off x="8639175" y="2483167"/>
                  <a:ext cx="113347" cy="112395"/>
                </a:xfrm>
                <a:custGeom>
                  <a:avLst/>
                  <a:gdLst/>
                  <a:ahLst/>
                  <a:cxnLst/>
                  <a:rect l="l" t="t" r="r" b="b"/>
                  <a:pathLst>
                    <a:path w="113347" h="112395" extrusionOk="0">
                      <a:moveTo>
                        <a:pt x="952" y="0"/>
                      </a:moveTo>
                      <a:lnTo>
                        <a:pt x="6668" y="0"/>
                      </a:lnTo>
                      <a:lnTo>
                        <a:pt x="12382" y="0"/>
                      </a:lnTo>
                      <a:lnTo>
                        <a:pt x="18098" y="953"/>
                      </a:lnTo>
                      <a:lnTo>
                        <a:pt x="23813" y="1905"/>
                      </a:lnTo>
                      <a:lnTo>
                        <a:pt x="29527" y="2858"/>
                      </a:lnTo>
                      <a:lnTo>
                        <a:pt x="35243" y="4763"/>
                      </a:lnTo>
                      <a:lnTo>
                        <a:pt x="40005" y="6667"/>
                      </a:lnTo>
                      <a:lnTo>
                        <a:pt x="44768" y="8573"/>
                      </a:lnTo>
                      <a:lnTo>
                        <a:pt x="49530" y="10478"/>
                      </a:lnTo>
                      <a:lnTo>
                        <a:pt x="54293" y="13335"/>
                      </a:lnTo>
                      <a:lnTo>
                        <a:pt x="59055" y="16192"/>
                      </a:lnTo>
                      <a:lnTo>
                        <a:pt x="63818" y="19050"/>
                      </a:lnTo>
                      <a:lnTo>
                        <a:pt x="68580" y="21908"/>
                      </a:lnTo>
                      <a:lnTo>
                        <a:pt x="72390" y="25717"/>
                      </a:lnTo>
                      <a:lnTo>
                        <a:pt x="76200" y="29528"/>
                      </a:lnTo>
                      <a:lnTo>
                        <a:pt x="80010" y="33338"/>
                      </a:lnTo>
                      <a:lnTo>
                        <a:pt x="83820" y="37148"/>
                      </a:lnTo>
                      <a:lnTo>
                        <a:pt x="87630" y="40958"/>
                      </a:lnTo>
                      <a:lnTo>
                        <a:pt x="91440" y="44767"/>
                      </a:lnTo>
                      <a:lnTo>
                        <a:pt x="94298" y="49530"/>
                      </a:lnTo>
                      <a:lnTo>
                        <a:pt x="97155" y="54292"/>
                      </a:lnTo>
                      <a:lnTo>
                        <a:pt x="100013" y="59055"/>
                      </a:lnTo>
                      <a:lnTo>
                        <a:pt x="102870" y="63817"/>
                      </a:lnTo>
                      <a:lnTo>
                        <a:pt x="104775" y="68580"/>
                      </a:lnTo>
                      <a:lnTo>
                        <a:pt x="106680" y="73342"/>
                      </a:lnTo>
                      <a:lnTo>
                        <a:pt x="108585" y="78105"/>
                      </a:lnTo>
                      <a:lnTo>
                        <a:pt x="110490" y="83820"/>
                      </a:lnTo>
                      <a:lnTo>
                        <a:pt x="111443" y="89535"/>
                      </a:lnTo>
                      <a:lnTo>
                        <a:pt x="112395" y="95250"/>
                      </a:lnTo>
                      <a:lnTo>
                        <a:pt x="113348" y="100965"/>
                      </a:lnTo>
                      <a:lnTo>
                        <a:pt x="113348" y="106680"/>
                      </a:lnTo>
                      <a:lnTo>
                        <a:pt x="113348" y="112395"/>
                      </a:lnTo>
                      <a:lnTo>
                        <a:pt x="0" y="112395"/>
                      </a:lnTo>
                      <a:lnTo>
                        <a:pt x="0" y="0"/>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68" name="Google Shape;1368;p159"/>
                <p:cNvSpPr/>
                <p:nvPr/>
              </p:nvSpPr>
              <p:spPr>
                <a:xfrm>
                  <a:off x="8527732" y="2597467"/>
                  <a:ext cx="113347" cy="112395"/>
                </a:xfrm>
                <a:custGeom>
                  <a:avLst/>
                  <a:gdLst/>
                  <a:ahLst/>
                  <a:cxnLst/>
                  <a:rect l="l" t="t" r="r" b="b"/>
                  <a:pathLst>
                    <a:path w="113347" h="112395" extrusionOk="0">
                      <a:moveTo>
                        <a:pt x="112395" y="112395"/>
                      </a:moveTo>
                      <a:lnTo>
                        <a:pt x="106680" y="112395"/>
                      </a:lnTo>
                      <a:lnTo>
                        <a:pt x="100965" y="112395"/>
                      </a:lnTo>
                      <a:lnTo>
                        <a:pt x="95250" y="111442"/>
                      </a:lnTo>
                      <a:lnTo>
                        <a:pt x="89535" y="110490"/>
                      </a:lnTo>
                      <a:lnTo>
                        <a:pt x="83820" y="109538"/>
                      </a:lnTo>
                      <a:lnTo>
                        <a:pt x="78105" y="107633"/>
                      </a:lnTo>
                      <a:lnTo>
                        <a:pt x="73343" y="105728"/>
                      </a:lnTo>
                      <a:lnTo>
                        <a:pt x="68580" y="103823"/>
                      </a:lnTo>
                      <a:lnTo>
                        <a:pt x="63818" y="101917"/>
                      </a:lnTo>
                      <a:lnTo>
                        <a:pt x="59055" y="99060"/>
                      </a:lnTo>
                      <a:lnTo>
                        <a:pt x="54293" y="96203"/>
                      </a:lnTo>
                      <a:lnTo>
                        <a:pt x="49530" y="93345"/>
                      </a:lnTo>
                      <a:lnTo>
                        <a:pt x="44768" y="90488"/>
                      </a:lnTo>
                      <a:lnTo>
                        <a:pt x="40957" y="86678"/>
                      </a:lnTo>
                      <a:lnTo>
                        <a:pt x="37148" y="82867"/>
                      </a:lnTo>
                      <a:lnTo>
                        <a:pt x="33338" y="79058"/>
                      </a:lnTo>
                      <a:lnTo>
                        <a:pt x="29528" y="75248"/>
                      </a:lnTo>
                      <a:lnTo>
                        <a:pt x="25718" y="71438"/>
                      </a:lnTo>
                      <a:lnTo>
                        <a:pt x="21907" y="67628"/>
                      </a:lnTo>
                      <a:lnTo>
                        <a:pt x="19050" y="62865"/>
                      </a:lnTo>
                      <a:lnTo>
                        <a:pt x="16193" y="58103"/>
                      </a:lnTo>
                      <a:lnTo>
                        <a:pt x="13335" y="53340"/>
                      </a:lnTo>
                      <a:lnTo>
                        <a:pt x="10478" y="48578"/>
                      </a:lnTo>
                      <a:lnTo>
                        <a:pt x="8573" y="43815"/>
                      </a:lnTo>
                      <a:lnTo>
                        <a:pt x="6668" y="39053"/>
                      </a:lnTo>
                      <a:lnTo>
                        <a:pt x="4763" y="34290"/>
                      </a:lnTo>
                      <a:lnTo>
                        <a:pt x="2857" y="28575"/>
                      </a:lnTo>
                      <a:lnTo>
                        <a:pt x="1905" y="22860"/>
                      </a:lnTo>
                      <a:lnTo>
                        <a:pt x="953" y="17145"/>
                      </a:lnTo>
                      <a:lnTo>
                        <a:pt x="0" y="11430"/>
                      </a:lnTo>
                      <a:lnTo>
                        <a:pt x="0" y="5715"/>
                      </a:lnTo>
                      <a:lnTo>
                        <a:pt x="0" y="0"/>
                      </a:lnTo>
                      <a:lnTo>
                        <a:pt x="113348" y="0"/>
                      </a:lnTo>
                      <a:lnTo>
                        <a:pt x="113348" y="112395"/>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69" name="Google Shape;1369;p159"/>
                <p:cNvSpPr/>
                <p:nvPr/>
              </p:nvSpPr>
              <p:spPr>
                <a:xfrm>
                  <a:off x="8640127" y="2595562"/>
                  <a:ext cx="261937" cy="261937"/>
                </a:xfrm>
                <a:custGeom>
                  <a:avLst/>
                  <a:gdLst/>
                  <a:ahLst/>
                  <a:cxnLst/>
                  <a:rect l="l" t="t" r="r" b="b"/>
                  <a:pathLst>
                    <a:path w="261937" h="261937" extrusionOk="0">
                      <a:moveTo>
                        <a:pt x="0" y="261938"/>
                      </a:moveTo>
                      <a:lnTo>
                        <a:pt x="13335" y="261938"/>
                      </a:lnTo>
                      <a:lnTo>
                        <a:pt x="26670" y="260985"/>
                      </a:lnTo>
                      <a:lnTo>
                        <a:pt x="40005" y="259080"/>
                      </a:lnTo>
                      <a:lnTo>
                        <a:pt x="52388" y="257175"/>
                      </a:lnTo>
                      <a:lnTo>
                        <a:pt x="64770" y="254317"/>
                      </a:lnTo>
                      <a:lnTo>
                        <a:pt x="77153" y="250508"/>
                      </a:lnTo>
                      <a:lnTo>
                        <a:pt x="89535" y="246697"/>
                      </a:lnTo>
                      <a:lnTo>
                        <a:pt x="101918" y="241935"/>
                      </a:lnTo>
                      <a:lnTo>
                        <a:pt x="113348" y="237172"/>
                      </a:lnTo>
                      <a:lnTo>
                        <a:pt x="124778" y="231458"/>
                      </a:lnTo>
                      <a:lnTo>
                        <a:pt x="136208" y="224790"/>
                      </a:lnTo>
                      <a:lnTo>
                        <a:pt x="146685" y="218122"/>
                      </a:lnTo>
                      <a:lnTo>
                        <a:pt x="157163" y="210503"/>
                      </a:lnTo>
                      <a:lnTo>
                        <a:pt x="166688" y="202883"/>
                      </a:lnTo>
                      <a:lnTo>
                        <a:pt x="176213" y="194310"/>
                      </a:lnTo>
                      <a:lnTo>
                        <a:pt x="185738" y="185738"/>
                      </a:lnTo>
                      <a:lnTo>
                        <a:pt x="194310" y="176213"/>
                      </a:lnTo>
                      <a:lnTo>
                        <a:pt x="202883" y="166688"/>
                      </a:lnTo>
                      <a:lnTo>
                        <a:pt x="210503" y="157163"/>
                      </a:lnTo>
                      <a:lnTo>
                        <a:pt x="218123" y="146685"/>
                      </a:lnTo>
                      <a:lnTo>
                        <a:pt x="224790" y="136208"/>
                      </a:lnTo>
                      <a:lnTo>
                        <a:pt x="231458" y="124778"/>
                      </a:lnTo>
                      <a:lnTo>
                        <a:pt x="237173" y="113347"/>
                      </a:lnTo>
                      <a:lnTo>
                        <a:pt x="241935" y="101917"/>
                      </a:lnTo>
                      <a:lnTo>
                        <a:pt x="246698" y="89535"/>
                      </a:lnTo>
                      <a:lnTo>
                        <a:pt x="250508" y="77153"/>
                      </a:lnTo>
                      <a:lnTo>
                        <a:pt x="254318" y="64770"/>
                      </a:lnTo>
                      <a:lnTo>
                        <a:pt x="257175" y="52388"/>
                      </a:lnTo>
                      <a:lnTo>
                        <a:pt x="259080" y="40005"/>
                      </a:lnTo>
                      <a:lnTo>
                        <a:pt x="260985" y="26670"/>
                      </a:lnTo>
                      <a:lnTo>
                        <a:pt x="261938" y="13335"/>
                      </a:lnTo>
                      <a:lnTo>
                        <a:pt x="261938" y="0"/>
                      </a:lnTo>
                      <a:lnTo>
                        <a:pt x="953" y="0"/>
                      </a:lnTo>
                      <a:lnTo>
                        <a:pt x="953" y="261938"/>
                      </a:lnTo>
                      <a:close/>
                    </a:path>
                  </a:pathLst>
                </a:custGeom>
                <a:solidFill>
                  <a:srgbClr val="AE68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70" name="Google Shape;1370;p159"/>
                <p:cNvSpPr/>
                <p:nvPr/>
              </p:nvSpPr>
              <p:spPr>
                <a:xfrm>
                  <a:off x="8639175" y="2597467"/>
                  <a:ext cx="113347" cy="112395"/>
                </a:xfrm>
                <a:custGeom>
                  <a:avLst/>
                  <a:gdLst/>
                  <a:ahLst/>
                  <a:cxnLst/>
                  <a:rect l="l" t="t" r="r" b="b"/>
                  <a:pathLst>
                    <a:path w="113347" h="112395" extrusionOk="0">
                      <a:moveTo>
                        <a:pt x="952" y="112395"/>
                      </a:moveTo>
                      <a:lnTo>
                        <a:pt x="6668" y="112395"/>
                      </a:lnTo>
                      <a:lnTo>
                        <a:pt x="12382" y="112395"/>
                      </a:lnTo>
                      <a:lnTo>
                        <a:pt x="18098" y="111442"/>
                      </a:lnTo>
                      <a:lnTo>
                        <a:pt x="23813" y="110490"/>
                      </a:lnTo>
                      <a:lnTo>
                        <a:pt x="29527" y="109538"/>
                      </a:lnTo>
                      <a:lnTo>
                        <a:pt x="35243" y="107633"/>
                      </a:lnTo>
                      <a:lnTo>
                        <a:pt x="40005" y="105728"/>
                      </a:lnTo>
                      <a:lnTo>
                        <a:pt x="44768" y="103823"/>
                      </a:lnTo>
                      <a:lnTo>
                        <a:pt x="49530" y="101917"/>
                      </a:lnTo>
                      <a:lnTo>
                        <a:pt x="54293" y="99060"/>
                      </a:lnTo>
                      <a:lnTo>
                        <a:pt x="59055" y="96203"/>
                      </a:lnTo>
                      <a:lnTo>
                        <a:pt x="63818" y="93345"/>
                      </a:lnTo>
                      <a:lnTo>
                        <a:pt x="68580" y="90488"/>
                      </a:lnTo>
                      <a:lnTo>
                        <a:pt x="72390" y="86678"/>
                      </a:lnTo>
                      <a:lnTo>
                        <a:pt x="76200" y="82867"/>
                      </a:lnTo>
                      <a:lnTo>
                        <a:pt x="80010" y="79058"/>
                      </a:lnTo>
                      <a:lnTo>
                        <a:pt x="83820" y="75248"/>
                      </a:lnTo>
                      <a:lnTo>
                        <a:pt x="87630" y="71438"/>
                      </a:lnTo>
                      <a:lnTo>
                        <a:pt x="91440" y="67628"/>
                      </a:lnTo>
                      <a:lnTo>
                        <a:pt x="94298" y="62865"/>
                      </a:lnTo>
                      <a:lnTo>
                        <a:pt x="97155" y="58103"/>
                      </a:lnTo>
                      <a:lnTo>
                        <a:pt x="100013" y="53340"/>
                      </a:lnTo>
                      <a:lnTo>
                        <a:pt x="102870" y="48578"/>
                      </a:lnTo>
                      <a:lnTo>
                        <a:pt x="104775" y="43815"/>
                      </a:lnTo>
                      <a:lnTo>
                        <a:pt x="106680" y="39053"/>
                      </a:lnTo>
                      <a:lnTo>
                        <a:pt x="108585" y="34290"/>
                      </a:lnTo>
                      <a:lnTo>
                        <a:pt x="110490" y="28575"/>
                      </a:lnTo>
                      <a:lnTo>
                        <a:pt x="111443" y="22860"/>
                      </a:lnTo>
                      <a:lnTo>
                        <a:pt x="112395" y="17145"/>
                      </a:lnTo>
                      <a:lnTo>
                        <a:pt x="113348" y="11430"/>
                      </a:lnTo>
                      <a:lnTo>
                        <a:pt x="113348" y="5715"/>
                      </a:lnTo>
                      <a:lnTo>
                        <a:pt x="113348" y="0"/>
                      </a:lnTo>
                      <a:lnTo>
                        <a:pt x="0" y="0"/>
                      </a:lnTo>
                      <a:lnTo>
                        <a:pt x="0" y="112395"/>
                      </a:lnTo>
                      <a:close/>
                    </a:path>
                  </a:pathLst>
                </a:custGeom>
                <a:solidFill>
                  <a:srgbClr val="FFA92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grpSp>
      <p:pic>
        <p:nvPicPr>
          <p:cNvPr id="63" name="Image 62" descr="https://lh7-us.googleusercontent.com/3raN05kevsB8cypD0cfaqRDWP02vWYiagXh-xYba10fS02kMWERu8SJI2w73lI4tRmpBNTYolx_7no8rbeSCZ4d_44sDTqrdsO0HCaP4005_0oL_AGZ0tES0nTdGz_LydyKGT8ON59y00L7tA6KrpgTsQQ=s2048"/>
          <p:cNvPicPr/>
          <p:nvPr/>
        </p:nvPicPr>
        <p:blipFill>
          <a:blip r:embed="rId3">
            <a:extLst>
              <a:ext uri="{28A0092B-C50C-407E-A947-70E740481C1C}">
                <a14:useLocalDpi xmlns:a14="http://schemas.microsoft.com/office/drawing/2010/main" val="0"/>
              </a:ext>
            </a:extLst>
          </a:blip>
          <a:srcRect/>
          <a:stretch>
            <a:fillRect/>
          </a:stretch>
        </p:blipFill>
        <p:spPr bwMode="auto">
          <a:xfrm>
            <a:off x="4796722" y="4115430"/>
            <a:ext cx="873515" cy="318139"/>
          </a:xfrm>
          <a:prstGeom prst="rect">
            <a:avLst/>
          </a:prstGeom>
          <a:noFill/>
          <a:ln>
            <a:noFill/>
          </a:ln>
        </p:spPr>
      </p:pic>
    </p:spTree>
  </p:cSld>
  <p:clrMapOvr>
    <a:masterClrMapping/>
  </p:clrMapOvr>
</p:sld>
</file>

<file path=ppt/theme/theme1.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93954"/>
      </a:accent5>
      <a:accent6>
        <a:srgbClr val="464646"/>
      </a:accent6>
      <a:hlink>
        <a:srgbClr val="D04A02"/>
      </a:hlink>
      <a:folHlink>
        <a:srgbClr val="D9395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B"/>
      </a:accent5>
      <a:accent6>
        <a:srgbClr val="464646"/>
      </a:accent6>
      <a:hlink>
        <a:srgbClr val="D04A02"/>
      </a:hlink>
      <a:folHlink>
        <a:srgbClr val="D9395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93954"/>
      </a:accent5>
      <a:accent6>
        <a:srgbClr val="464646"/>
      </a:accent6>
      <a:hlink>
        <a:srgbClr val="D04A02"/>
      </a:hlink>
      <a:folHlink>
        <a:srgbClr val="D9395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1414</Words>
  <Application>Microsoft Office PowerPoint</Application>
  <PresentationFormat>Affichage à l'écran (16:9)</PresentationFormat>
  <Paragraphs>182</Paragraphs>
  <Slides>17</Slides>
  <Notes>17</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17</vt:i4>
      </vt:variant>
    </vt:vector>
  </HeadingPairs>
  <TitlesOfParts>
    <vt:vector size="24" baseType="lpstr">
      <vt:lpstr>Georgia</vt:lpstr>
      <vt:lpstr>Helvetica Neue</vt:lpstr>
      <vt:lpstr>Calibri</vt:lpstr>
      <vt:lpstr>Century Gothic</vt:lpstr>
      <vt:lpstr>Arial</vt:lpstr>
      <vt:lpstr>PwC</vt:lpstr>
      <vt:lpstr>PwC</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Noyel, Marina</dc:creator>
  <cp:lastModifiedBy>Noyel, Marina</cp:lastModifiedBy>
  <cp:revision>3</cp:revision>
  <dcterms:modified xsi:type="dcterms:W3CDTF">2023-12-15T17:22:19Z</dcterms:modified>
</cp:coreProperties>
</file>