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1" r:id="rId4"/>
    <p:sldMasterId id="214748369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y="5143500" cx="9144000"/>
  <p:notesSz cx="6858000" cy="9144000"/>
  <p:embeddedFontLst>
    <p:embeddedFont>
      <p:font typeface="Poppins"/>
      <p:regular r:id="rId27"/>
      <p:bold r:id="rId28"/>
      <p:italic r:id="rId29"/>
      <p:boldItalic r:id="rId30"/>
    </p:embeddedFont>
    <p:embeddedFont>
      <p:font typeface="Poppins Light"/>
      <p:regular r:id="rId31"/>
      <p:bold r:id="rId32"/>
      <p:italic r:id="rId33"/>
      <p:boldItalic r:id="rId34"/>
    </p:embeddedFont>
    <p:embeddedFont>
      <p:font typeface="Poppins Medium"/>
      <p:regular r:id="rId35"/>
      <p:bold r:id="rId36"/>
      <p:italic r:id="rId37"/>
      <p:boldItalic r:id="rId38"/>
    </p:embeddedFont>
    <p:embeddedFont>
      <p:font typeface="Poppins ExtraLight"/>
      <p:regular r:id="rId39"/>
      <p:bold r:id="rId40"/>
      <p:italic r:id="rId41"/>
      <p:bold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PoppinsExtraLight-bold.fntdata"/><Relationship Id="rId20" Type="http://schemas.openxmlformats.org/officeDocument/2006/relationships/slide" Target="slides/slide14.xml"/><Relationship Id="rId42" Type="http://schemas.openxmlformats.org/officeDocument/2006/relationships/font" Target="fonts/PoppinsExtraLight-boldItalic.fntdata"/><Relationship Id="rId41" Type="http://schemas.openxmlformats.org/officeDocument/2006/relationships/font" Target="fonts/PoppinsExtraLight-italic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Poppins-bold.fntdata"/><Relationship Id="rId27" Type="http://schemas.openxmlformats.org/officeDocument/2006/relationships/font" Target="fonts/Poppins-regular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Poppins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PoppinsLight-regular.fntdata"/><Relationship Id="rId30" Type="http://schemas.openxmlformats.org/officeDocument/2006/relationships/font" Target="fonts/Poppins-boldItalic.fntdata"/><Relationship Id="rId11" Type="http://schemas.openxmlformats.org/officeDocument/2006/relationships/slide" Target="slides/slide5.xml"/><Relationship Id="rId33" Type="http://schemas.openxmlformats.org/officeDocument/2006/relationships/font" Target="fonts/PoppinsLight-italic.fntdata"/><Relationship Id="rId10" Type="http://schemas.openxmlformats.org/officeDocument/2006/relationships/slide" Target="slides/slide4.xml"/><Relationship Id="rId32" Type="http://schemas.openxmlformats.org/officeDocument/2006/relationships/font" Target="fonts/PoppinsLight-bold.fntdata"/><Relationship Id="rId13" Type="http://schemas.openxmlformats.org/officeDocument/2006/relationships/slide" Target="slides/slide7.xml"/><Relationship Id="rId35" Type="http://schemas.openxmlformats.org/officeDocument/2006/relationships/font" Target="fonts/PoppinsMedium-regular.fntdata"/><Relationship Id="rId12" Type="http://schemas.openxmlformats.org/officeDocument/2006/relationships/slide" Target="slides/slide6.xml"/><Relationship Id="rId34" Type="http://schemas.openxmlformats.org/officeDocument/2006/relationships/font" Target="fonts/PoppinsLight-boldItalic.fntdata"/><Relationship Id="rId15" Type="http://schemas.openxmlformats.org/officeDocument/2006/relationships/slide" Target="slides/slide9.xml"/><Relationship Id="rId37" Type="http://schemas.openxmlformats.org/officeDocument/2006/relationships/font" Target="fonts/PoppinsMedium-italic.fntdata"/><Relationship Id="rId14" Type="http://schemas.openxmlformats.org/officeDocument/2006/relationships/slide" Target="slides/slide8.xml"/><Relationship Id="rId36" Type="http://schemas.openxmlformats.org/officeDocument/2006/relationships/font" Target="fonts/PoppinsMedium-bold.fntdata"/><Relationship Id="rId17" Type="http://schemas.openxmlformats.org/officeDocument/2006/relationships/slide" Target="slides/slide11.xml"/><Relationship Id="rId39" Type="http://schemas.openxmlformats.org/officeDocument/2006/relationships/font" Target="fonts/PoppinsExtraLight-regular.fntdata"/><Relationship Id="rId16" Type="http://schemas.openxmlformats.org/officeDocument/2006/relationships/slide" Target="slides/slide10.xml"/><Relationship Id="rId38" Type="http://schemas.openxmlformats.org/officeDocument/2006/relationships/font" Target="fonts/PoppinsMedium-bold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2c93d7d0ed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2c93d7d0ed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2b77151e4a8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2b77151e4a8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2e158f01b99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0" name="Google Shape;520;g2e158f01b99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2e158f01b99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2e158f01b99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g2b765acce5f_0_9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9" name="Google Shape;579;g2b765acce5f_0_9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2b765acce5f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g2b765acce5f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2b77151e4a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9" name="Google Shape;629;g2b77151e4a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2b765acce5f_0_2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Google Shape;635;g2b765acce5f_0_2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g2b77151e4a8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1" name="Google Shape;641;g2b77151e4a8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Plateforme fast HPC CoO taux de naturalité selon norme ISO 16128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Process NPDI = lancement de nouveau produit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g2b77151e4a8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6" name="Google Shape;656;g2b77151e4a8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2c91e6db8ec_0_2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2c91e6db8ec_0_2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g2c8c699b9a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5" name="Google Shape;665;g2c8c699b9a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2c91e6db8e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2c91e6db8e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2fb91b55e7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2fb91b55e7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2c91e6db8ec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2c91e6db8ec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2c93d7d0ed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2c93d7d0ed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2c93d7d0ed5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2c93d7d0ed5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2c93d7d0ed5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2c93d7d0ed5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2c93d7d0ed5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2c93d7d0ed5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5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5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5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 Light">
    <p:bg>
      <p:bgPr>
        <a:solidFill>
          <a:schemeClr val="lt1"/>
        </a:solid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/>
          <p:nvPr>
            <p:ph idx="2" type="pic"/>
          </p:nvPr>
        </p:nvSpPr>
        <p:spPr>
          <a:xfrm>
            <a:off x="1" y="1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4" name="Google Shape;14;p2"/>
          <p:cNvSpPr txBox="1"/>
          <p:nvPr>
            <p:ph type="ctrTitle"/>
          </p:nvPr>
        </p:nvSpPr>
        <p:spPr>
          <a:xfrm>
            <a:off x="467916" y="411957"/>
            <a:ext cx="658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oppins Light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467915" y="3699456"/>
            <a:ext cx="4104000" cy="1140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</a:defRPr>
            </a:lvl2pPr>
            <a:lvl3pPr lvl="2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763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212121"/>
                </a:solidFill>
              </a:rPr>
              <a:t> Notice : Images need to be sent to back manually. Logos need to be placed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line Dots">
  <p:cSld name="Headline Dot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/>
          <p:nvPr>
            <p:ph type="title"/>
          </p:nvPr>
        </p:nvSpPr>
        <p:spPr>
          <a:xfrm>
            <a:off x="467916" y="1858039"/>
            <a:ext cx="3555300" cy="22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oppins Light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1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6" name="Google Shape;86;p11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ata Highlight">
  <p:cSld name="Data Highligh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2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0" name="Google Shape;90;p12"/>
          <p:cNvSpPr txBox="1"/>
          <p:nvPr>
            <p:ph idx="1" type="body"/>
          </p:nvPr>
        </p:nvSpPr>
        <p:spPr>
          <a:xfrm>
            <a:off x="4278978" y="2939771"/>
            <a:ext cx="1983600" cy="13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9pPr>
          </a:lstStyle>
          <a:p/>
        </p:txBody>
      </p:sp>
      <p:sp>
        <p:nvSpPr>
          <p:cNvPr id="91" name="Google Shape;91;p12"/>
          <p:cNvSpPr txBox="1"/>
          <p:nvPr>
            <p:ph idx="2" type="body"/>
          </p:nvPr>
        </p:nvSpPr>
        <p:spPr>
          <a:xfrm>
            <a:off x="6854416" y="2939771"/>
            <a:ext cx="1983600" cy="13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9pPr>
          </a:lstStyle>
          <a:p/>
        </p:txBody>
      </p:sp>
      <p:sp>
        <p:nvSpPr>
          <p:cNvPr id="92" name="Google Shape;92;p12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ng Key Statement">
  <p:cSld name="Long Key Statement">
    <p:bg>
      <p:bgPr>
        <a:solidFill>
          <a:schemeClr val="accent1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3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13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  <a:lvl2pPr indent="0" lvl="1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2pPr>
            <a:lvl3pPr indent="0" lvl="2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3pPr>
            <a:lvl4pPr indent="0" lvl="3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4pPr>
            <a:lvl5pPr indent="0" lvl="4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5pPr>
            <a:lvl6pPr indent="0" lvl="5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6pPr>
            <a:lvl7pPr indent="0" lvl="6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7pPr>
            <a:lvl8pPr indent="0" lvl="7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8pPr>
            <a:lvl9pPr indent="0" lvl="8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6" name="Google Shape;96;p13"/>
          <p:cNvSpPr txBox="1"/>
          <p:nvPr>
            <p:ph type="title"/>
          </p:nvPr>
        </p:nvSpPr>
        <p:spPr>
          <a:xfrm>
            <a:off x="1207449" y="1501666"/>
            <a:ext cx="6729000" cy="214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"/>
              <a:buNone/>
              <a:defRPr sz="29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97" name="Google Shape;97;p13"/>
          <p:cNvPicPr preferRelativeResize="0"/>
          <p:nvPr/>
        </p:nvPicPr>
        <p:blipFill rotWithShape="1">
          <a:blip r:embed="rId2">
            <a:alphaModFix/>
          </a:blip>
          <a:srcRect b="11866" l="0" r="0" t="11873"/>
          <a:stretch/>
        </p:blipFill>
        <p:spPr>
          <a:xfrm>
            <a:off x="7338413" y="4461950"/>
            <a:ext cx="1628052" cy="5392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3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 FUTURE">
  <p:cSld name="Key Statement FUTURE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4"/>
          <p:cNvGrpSpPr/>
          <p:nvPr/>
        </p:nvGrpSpPr>
        <p:grpSpPr>
          <a:xfrm>
            <a:off x="1702273" y="689940"/>
            <a:ext cx="5739494" cy="3763618"/>
            <a:chOff x="1298275" y="425050"/>
            <a:chExt cx="6547449" cy="4293427"/>
          </a:xfrm>
        </p:grpSpPr>
        <p:pic>
          <p:nvPicPr>
            <p:cNvPr id="101" name="Google Shape;101;p1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298275" y="425050"/>
              <a:ext cx="6547449" cy="12912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" name="Google Shape;102;p1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298275" y="1926138"/>
              <a:ext cx="6547449" cy="12912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" name="Google Shape;103;p1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298275" y="3427213"/>
              <a:ext cx="6547449" cy="129126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4" name="Google Shape;104;p14"/>
          <p:cNvSpPr/>
          <p:nvPr>
            <p:ph idx="2" type="pic"/>
          </p:nvPr>
        </p:nvSpPr>
        <p:spPr>
          <a:xfrm>
            <a:off x="2217925" y="1306350"/>
            <a:ext cx="4708200" cy="2530800"/>
          </a:xfrm>
          <a:prstGeom prst="roundRect">
            <a:avLst>
              <a:gd fmla="val 3376" name="adj"/>
            </a:avLst>
          </a:prstGeom>
          <a:solidFill>
            <a:schemeClr val="accent1"/>
          </a:solidFill>
          <a:ln>
            <a:noFill/>
          </a:ln>
        </p:spPr>
      </p:sp>
      <p:sp>
        <p:nvSpPr>
          <p:cNvPr id="105" name="Google Shape;105;p14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6" name="Google Shape;106;p14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7" name="Google Shape;107;p14"/>
          <p:cNvSpPr txBox="1"/>
          <p:nvPr>
            <p:ph type="title"/>
          </p:nvPr>
        </p:nvSpPr>
        <p:spPr>
          <a:xfrm>
            <a:off x="2649676" y="1703398"/>
            <a:ext cx="3844500" cy="173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"/>
              <a:buNone/>
              <a:defRPr sz="29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9pPr>
          </a:lstStyle>
          <a:p/>
        </p:txBody>
      </p:sp>
      <p:sp>
        <p:nvSpPr>
          <p:cNvPr id="108" name="Google Shape;108;p14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212121"/>
                </a:solidFill>
              </a:rPr>
              <a:t> Notice : Insert objects from master and place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09" name="Google Shape;109;p14"/>
          <p:cNvSpPr txBox="1"/>
          <p:nvPr/>
        </p:nvSpPr>
        <p:spPr>
          <a:xfrm>
            <a:off x="0" y="-9826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212121"/>
                </a:solidFill>
              </a:rPr>
              <a:t> Notice : Images need to be sent to back manually. Logos need to be placed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10" name="Google Shape;110;p14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Blocks with Image 1">
  <p:cSld name="Text Blocks with Image 1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/>
          <p:nvPr>
            <p:ph idx="2" type="pic"/>
          </p:nvPr>
        </p:nvSpPr>
        <p:spPr>
          <a:xfrm>
            <a:off x="1" y="1"/>
            <a:ext cx="91440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13" name="Google Shape;113;p15"/>
          <p:cNvSpPr/>
          <p:nvPr/>
        </p:nvSpPr>
        <p:spPr>
          <a:xfrm>
            <a:off x="1770079" y="1065610"/>
            <a:ext cx="5603843" cy="1955816"/>
          </a:xfrm>
          <a:custGeom>
            <a:rect b="b" l="l" r="r" t="t"/>
            <a:pathLst>
              <a:path extrusionOk="0" h="2607754" w="7471791">
                <a:moveTo>
                  <a:pt x="7376541" y="0"/>
                </a:moveTo>
                <a:cubicBezTo>
                  <a:pt x="7429146" y="0"/>
                  <a:pt x="7471791" y="42645"/>
                  <a:pt x="7471791" y="95250"/>
                </a:cubicBezTo>
                <a:lnTo>
                  <a:pt x="7471791" y="2512505"/>
                </a:lnTo>
                <a:cubicBezTo>
                  <a:pt x="7471791" y="2565110"/>
                  <a:pt x="7429146" y="2607755"/>
                  <a:pt x="7376541" y="2607755"/>
                </a:cubicBezTo>
                <a:lnTo>
                  <a:pt x="95250" y="2607755"/>
                </a:lnTo>
                <a:cubicBezTo>
                  <a:pt x="42645" y="2607755"/>
                  <a:pt x="0" y="2565110"/>
                  <a:pt x="0" y="2512505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14" name="Google Shape;114;p15"/>
          <p:cNvSpPr/>
          <p:nvPr/>
        </p:nvSpPr>
        <p:spPr>
          <a:xfrm>
            <a:off x="1770079" y="3108246"/>
            <a:ext cx="2758535" cy="969645"/>
          </a:xfrm>
          <a:custGeom>
            <a:rect b="b" l="l" r="r" t="t"/>
            <a:pathLst>
              <a:path extrusionOk="0" h="1292860" w="3678047">
                <a:moveTo>
                  <a:pt x="3582797" y="0"/>
                </a:moveTo>
                <a:cubicBezTo>
                  <a:pt x="3635403" y="0"/>
                  <a:pt x="3678047" y="42645"/>
                  <a:pt x="3678047" y="95250"/>
                </a:cubicBezTo>
                <a:lnTo>
                  <a:pt x="3678047" y="1197610"/>
                </a:lnTo>
                <a:cubicBezTo>
                  <a:pt x="3678047" y="1250215"/>
                  <a:pt x="3635403" y="1292860"/>
                  <a:pt x="3582797" y="1292860"/>
                </a:cubicBezTo>
                <a:lnTo>
                  <a:pt x="95250" y="1292860"/>
                </a:lnTo>
                <a:cubicBezTo>
                  <a:pt x="42645" y="1292860"/>
                  <a:pt x="0" y="1250215"/>
                  <a:pt x="0" y="1197610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653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15" name="Google Shape;115;p15"/>
          <p:cNvSpPr/>
          <p:nvPr/>
        </p:nvSpPr>
        <p:spPr>
          <a:xfrm>
            <a:off x="4615387" y="3108246"/>
            <a:ext cx="2758534" cy="969645"/>
          </a:xfrm>
          <a:custGeom>
            <a:rect b="b" l="l" r="r" t="t"/>
            <a:pathLst>
              <a:path extrusionOk="0" h="1292860" w="3678046">
                <a:moveTo>
                  <a:pt x="3582797" y="0"/>
                </a:moveTo>
                <a:cubicBezTo>
                  <a:pt x="3635402" y="0"/>
                  <a:pt x="3678047" y="42645"/>
                  <a:pt x="3678047" y="95250"/>
                </a:cubicBezTo>
                <a:lnTo>
                  <a:pt x="3678047" y="1197610"/>
                </a:lnTo>
                <a:cubicBezTo>
                  <a:pt x="3678047" y="1250215"/>
                  <a:pt x="3635402" y="1292860"/>
                  <a:pt x="3582797" y="1292860"/>
                </a:cubicBezTo>
                <a:lnTo>
                  <a:pt x="95250" y="1292860"/>
                </a:lnTo>
                <a:cubicBezTo>
                  <a:pt x="42645" y="1292860"/>
                  <a:pt x="0" y="1250215"/>
                  <a:pt x="0" y="1197610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653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16" name="Google Shape;116;p15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15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8" name="Google Shape;118;p15"/>
          <p:cNvSpPr txBox="1"/>
          <p:nvPr>
            <p:ph type="title"/>
          </p:nvPr>
        </p:nvSpPr>
        <p:spPr>
          <a:xfrm>
            <a:off x="2203231" y="1339703"/>
            <a:ext cx="4737600" cy="14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14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9" name="Google Shape;119;p15"/>
          <p:cNvSpPr txBox="1"/>
          <p:nvPr>
            <p:ph idx="1" type="body"/>
          </p:nvPr>
        </p:nvSpPr>
        <p:spPr>
          <a:xfrm>
            <a:off x="2018308" y="3754998"/>
            <a:ext cx="2262000" cy="2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>
                <a:solidFill>
                  <a:schemeClr val="lt1"/>
                </a:solidFill>
              </a:defRPr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120" name="Google Shape;120;p15"/>
          <p:cNvSpPr txBox="1"/>
          <p:nvPr>
            <p:ph idx="3" type="subTitle"/>
          </p:nvPr>
        </p:nvSpPr>
        <p:spPr>
          <a:xfrm>
            <a:off x="2018350" y="3161813"/>
            <a:ext cx="2262000" cy="565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21" name="Google Shape;121;p15"/>
          <p:cNvSpPr txBox="1"/>
          <p:nvPr>
            <p:ph idx="4" type="body"/>
          </p:nvPr>
        </p:nvSpPr>
        <p:spPr>
          <a:xfrm>
            <a:off x="4863683" y="3754998"/>
            <a:ext cx="2262000" cy="2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>
                <a:solidFill>
                  <a:schemeClr val="lt1"/>
                </a:solidFill>
              </a:defRPr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122" name="Google Shape;122;p15"/>
          <p:cNvSpPr txBox="1"/>
          <p:nvPr>
            <p:ph idx="5" type="subTitle"/>
          </p:nvPr>
        </p:nvSpPr>
        <p:spPr>
          <a:xfrm>
            <a:off x="4863675" y="3161813"/>
            <a:ext cx="2262000" cy="565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23" name="Google Shape;123;p15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212121"/>
                </a:solidFill>
              </a:rPr>
              <a:t> Notice : Insert objects from master and place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124" name="Google Shape;124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763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5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7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Blocks with Image 2">
  <p:cSld name="Text Blocks with Image 2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/>
          <p:nvPr>
            <p:ph idx="2" type="pic"/>
          </p:nvPr>
        </p:nvSpPr>
        <p:spPr>
          <a:xfrm>
            <a:off x="1" y="1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128" name="Google Shape;128;p16"/>
          <p:cNvSpPr/>
          <p:nvPr/>
        </p:nvSpPr>
        <p:spPr>
          <a:xfrm>
            <a:off x="1770079" y="1065610"/>
            <a:ext cx="5603843" cy="1955816"/>
          </a:xfrm>
          <a:custGeom>
            <a:rect b="b" l="l" r="r" t="t"/>
            <a:pathLst>
              <a:path extrusionOk="0" h="2607754" w="7471791">
                <a:moveTo>
                  <a:pt x="7376541" y="0"/>
                </a:moveTo>
                <a:cubicBezTo>
                  <a:pt x="7429146" y="0"/>
                  <a:pt x="7471791" y="42645"/>
                  <a:pt x="7471791" y="95250"/>
                </a:cubicBezTo>
                <a:lnTo>
                  <a:pt x="7471791" y="2512505"/>
                </a:lnTo>
                <a:cubicBezTo>
                  <a:pt x="7471791" y="2565110"/>
                  <a:pt x="7429146" y="2607755"/>
                  <a:pt x="7376541" y="2607755"/>
                </a:cubicBezTo>
                <a:lnTo>
                  <a:pt x="95250" y="2607755"/>
                </a:lnTo>
                <a:cubicBezTo>
                  <a:pt x="42645" y="2607755"/>
                  <a:pt x="0" y="2565110"/>
                  <a:pt x="0" y="2512505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29" name="Google Shape;129;p16"/>
          <p:cNvSpPr/>
          <p:nvPr/>
        </p:nvSpPr>
        <p:spPr>
          <a:xfrm>
            <a:off x="1770079" y="3108246"/>
            <a:ext cx="2758535" cy="969645"/>
          </a:xfrm>
          <a:custGeom>
            <a:rect b="b" l="l" r="r" t="t"/>
            <a:pathLst>
              <a:path extrusionOk="0" h="1292860" w="3678047">
                <a:moveTo>
                  <a:pt x="3582797" y="0"/>
                </a:moveTo>
                <a:cubicBezTo>
                  <a:pt x="3635403" y="0"/>
                  <a:pt x="3678047" y="42645"/>
                  <a:pt x="3678047" y="95250"/>
                </a:cubicBezTo>
                <a:lnTo>
                  <a:pt x="3678047" y="1197610"/>
                </a:lnTo>
                <a:cubicBezTo>
                  <a:pt x="3678047" y="1250215"/>
                  <a:pt x="3635403" y="1292860"/>
                  <a:pt x="3582797" y="1292860"/>
                </a:cubicBezTo>
                <a:lnTo>
                  <a:pt x="95250" y="1292860"/>
                </a:lnTo>
                <a:cubicBezTo>
                  <a:pt x="42645" y="1292860"/>
                  <a:pt x="0" y="1250215"/>
                  <a:pt x="0" y="1197610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30" name="Google Shape;130;p16"/>
          <p:cNvSpPr/>
          <p:nvPr/>
        </p:nvSpPr>
        <p:spPr>
          <a:xfrm>
            <a:off x="4615387" y="3108246"/>
            <a:ext cx="2758534" cy="969645"/>
          </a:xfrm>
          <a:custGeom>
            <a:rect b="b" l="l" r="r" t="t"/>
            <a:pathLst>
              <a:path extrusionOk="0" h="1292860" w="3678046">
                <a:moveTo>
                  <a:pt x="3582797" y="0"/>
                </a:moveTo>
                <a:cubicBezTo>
                  <a:pt x="3635402" y="0"/>
                  <a:pt x="3678047" y="42645"/>
                  <a:pt x="3678047" y="95250"/>
                </a:cubicBezTo>
                <a:lnTo>
                  <a:pt x="3678047" y="1197610"/>
                </a:lnTo>
                <a:cubicBezTo>
                  <a:pt x="3678047" y="1250215"/>
                  <a:pt x="3635402" y="1292860"/>
                  <a:pt x="3582797" y="1292860"/>
                </a:cubicBezTo>
                <a:lnTo>
                  <a:pt x="95250" y="1292860"/>
                </a:lnTo>
                <a:cubicBezTo>
                  <a:pt x="42645" y="1292860"/>
                  <a:pt x="0" y="1250215"/>
                  <a:pt x="0" y="1197610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31" name="Google Shape;131;p16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2" name="Google Shape;132;p16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indent="0" lvl="1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indent="0" lvl="2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indent="0" lvl="3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indent="0" lvl="4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indent="0" lvl="5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indent="0" lvl="6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indent="0" lvl="7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indent="0" lvl="8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3" name="Google Shape;133;p16"/>
          <p:cNvSpPr txBox="1"/>
          <p:nvPr>
            <p:ph type="title"/>
          </p:nvPr>
        </p:nvSpPr>
        <p:spPr>
          <a:xfrm>
            <a:off x="2203231" y="1339703"/>
            <a:ext cx="4737600" cy="14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14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4" name="Google Shape;134;p16"/>
          <p:cNvSpPr txBox="1"/>
          <p:nvPr>
            <p:ph idx="1" type="body"/>
          </p:nvPr>
        </p:nvSpPr>
        <p:spPr>
          <a:xfrm>
            <a:off x="2018308" y="3754998"/>
            <a:ext cx="2262000" cy="2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35" name="Google Shape;135;p16"/>
          <p:cNvSpPr txBox="1"/>
          <p:nvPr>
            <p:ph idx="3" type="body"/>
          </p:nvPr>
        </p:nvSpPr>
        <p:spPr>
          <a:xfrm>
            <a:off x="4863683" y="3755011"/>
            <a:ext cx="2262000" cy="2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36" name="Google Shape;136;p16"/>
          <p:cNvSpPr txBox="1"/>
          <p:nvPr>
            <p:ph idx="4" type="subTitle"/>
          </p:nvPr>
        </p:nvSpPr>
        <p:spPr>
          <a:xfrm>
            <a:off x="2018350" y="3161813"/>
            <a:ext cx="2262000" cy="565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7" name="Google Shape;137;p16"/>
          <p:cNvSpPr txBox="1"/>
          <p:nvPr>
            <p:ph idx="5" type="subTitle"/>
          </p:nvPr>
        </p:nvSpPr>
        <p:spPr>
          <a:xfrm>
            <a:off x="4863675" y="3161813"/>
            <a:ext cx="2262000" cy="565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138" name="Google Shape;138;p16"/>
          <p:cNvPicPr preferRelativeResize="0"/>
          <p:nvPr/>
        </p:nvPicPr>
        <p:blipFill rotWithShape="1">
          <a:blip r:embed="rId2">
            <a:alphaModFix/>
          </a:blip>
          <a:srcRect b="11866" l="0" r="0" t="11873"/>
          <a:stretch/>
        </p:blipFill>
        <p:spPr>
          <a:xfrm>
            <a:off x="7338413" y="4461950"/>
            <a:ext cx="1628052" cy="53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6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1 WE ARE EXPLORERS">
  <p:cSld name="Image 1 WE ARE EXPLORERS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"/>
          <p:cNvSpPr/>
          <p:nvPr>
            <p:ph idx="2" type="pic"/>
          </p:nvPr>
        </p:nvSpPr>
        <p:spPr>
          <a:xfrm>
            <a:off x="1007700" y="767850"/>
            <a:ext cx="7128600" cy="3607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42" name="Google Shape;142;p17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3" name="Google Shape;143;p17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4" name="Google Shape;144;p17"/>
          <p:cNvSpPr/>
          <p:nvPr/>
        </p:nvSpPr>
        <p:spPr>
          <a:xfrm>
            <a:off x="2289438" y="1870917"/>
            <a:ext cx="4554379" cy="1394579"/>
          </a:xfrm>
          <a:custGeom>
            <a:rect b="b" l="l" r="r" t="t"/>
            <a:pathLst>
              <a:path extrusionOk="0" h="2231326" w="7287006">
                <a:moveTo>
                  <a:pt x="3544062" y="1403350"/>
                </a:moveTo>
                <a:cubicBezTo>
                  <a:pt x="3505962" y="1403350"/>
                  <a:pt x="3475037" y="1434274"/>
                  <a:pt x="3475037" y="1472374"/>
                </a:cubicBezTo>
                <a:lnTo>
                  <a:pt x="3475037" y="2024126"/>
                </a:lnTo>
                <a:cubicBezTo>
                  <a:pt x="3475037" y="2062226"/>
                  <a:pt x="3505962" y="2093151"/>
                  <a:pt x="3544062" y="2093151"/>
                </a:cubicBezTo>
                <a:lnTo>
                  <a:pt x="3820160" y="2093151"/>
                </a:lnTo>
                <a:cubicBezTo>
                  <a:pt x="3858260" y="2093151"/>
                  <a:pt x="3889184" y="2062226"/>
                  <a:pt x="3889184" y="2024126"/>
                </a:cubicBezTo>
                <a:lnTo>
                  <a:pt x="3889184" y="1472438"/>
                </a:lnTo>
                <a:cubicBezTo>
                  <a:pt x="3889184" y="1434274"/>
                  <a:pt x="3858260" y="1403350"/>
                  <a:pt x="3820160" y="1403350"/>
                </a:cubicBezTo>
                <a:lnTo>
                  <a:pt x="3751135" y="1403350"/>
                </a:lnTo>
                <a:cubicBezTo>
                  <a:pt x="3751135" y="1403350"/>
                  <a:pt x="3544062" y="1403350"/>
                  <a:pt x="3544062" y="1403350"/>
                </a:cubicBezTo>
                <a:close/>
                <a:moveTo>
                  <a:pt x="1821815" y="1403350"/>
                </a:moveTo>
                <a:lnTo>
                  <a:pt x="1821815" y="1817307"/>
                </a:lnTo>
                <a:lnTo>
                  <a:pt x="2166937" y="1817307"/>
                </a:lnTo>
                <a:cubicBezTo>
                  <a:pt x="2205037" y="1817307"/>
                  <a:pt x="2235962" y="1786382"/>
                  <a:pt x="2235962" y="1748282"/>
                </a:cubicBezTo>
                <a:lnTo>
                  <a:pt x="2235962" y="1472438"/>
                </a:lnTo>
                <a:cubicBezTo>
                  <a:pt x="2235962" y="1434275"/>
                  <a:pt x="2205037" y="1403350"/>
                  <a:pt x="2166937" y="1403350"/>
                </a:cubicBezTo>
                <a:close/>
                <a:moveTo>
                  <a:pt x="5938710" y="1403286"/>
                </a:moveTo>
                <a:lnTo>
                  <a:pt x="5938710" y="1817243"/>
                </a:lnTo>
                <a:lnTo>
                  <a:pt x="6283833" y="1817243"/>
                </a:lnTo>
                <a:cubicBezTo>
                  <a:pt x="6321933" y="1817243"/>
                  <a:pt x="6352858" y="1786318"/>
                  <a:pt x="6352858" y="1748218"/>
                </a:cubicBezTo>
                <a:lnTo>
                  <a:pt x="6352858" y="1472374"/>
                </a:lnTo>
                <a:cubicBezTo>
                  <a:pt x="6352858" y="1434211"/>
                  <a:pt x="6321933" y="1403286"/>
                  <a:pt x="6283833" y="1403286"/>
                </a:cubicBezTo>
                <a:close/>
                <a:moveTo>
                  <a:pt x="4282122" y="1403286"/>
                </a:moveTo>
                <a:lnTo>
                  <a:pt x="4282122" y="1817243"/>
                </a:lnTo>
                <a:lnTo>
                  <a:pt x="4627245" y="1817243"/>
                </a:lnTo>
                <a:cubicBezTo>
                  <a:pt x="4665345" y="1817243"/>
                  <a:pt x="4696270" y="1786318"/>
                  <a:pt x="4696270" y="1748218"/>
                </a:cubicBezTo>
                <a:lnTo>
                  <a:pt x="4696270" y="1472374"/>
                </a:lnTo>
                <a:cubicBezTo>
                  <a:pt x="4696270" y="1434211"/>
                  <a:pt x="4665345" y="1403286"/>
                  <a:pt x="4627245" y="1403286"/>
                </a:cubicBezTo>
                <a:close/>
                <a:moveTo>
                  <a:pt x="0" y="1265428"/>
                </a:moveTo>
                <a:lnTo>
                  <a:pt x="690245" y="1265428"/>
                </a:lnTo>
                <a:lnTo>
                  <a:pt x="690245" y="1403413"/>
                </a:lnTo>
                <a:lnTo>
                  <a:pt x="138049" y="1403413"/>
                </a:lnTo>
                <a:lnTo>
                  <a:pt x="138049" y="1610297"/>
                </a:lnTo>
                <a:cubicBezTo>
                  <a:pt x="138049" y="1648397"/>
                  <a:pt x="168973" y="1679321"/>
                  <a:pt x="207073" y="1679321"/>
                </a:cubicBezTo>
                <a:lnTo>
                  <a:pt x="690245" y="1679321"/>
                </a:lnTo>
                <a:lnTo>
                  <a:pt x="690245" y="1817306"/>
                </a:lnTo>
                <a:lnTo>
                  <a:pt x="207073" y="1817306"/>
                </a:lnTo>
                <a:cubicBezTo>
                  <a:pt x="168973" y="1817306"/>
                  <a:pt x="138049" y="1848231"/>
                  <a:pt x="138049" y="1886331"/>
                </a:cubicBezTo>
                <a:lnTo>
                  <a:pt x="138049" y="1886458"/>
                </a:lnTo>
                <a:lnTo>
                  <a:pt x="138049" y="2093341"/>
                </a:lnTo>
                <a:lnTo>
                  <a:pt x="690245" y="2093341"/>
                </a:lnTo>
                <a:lnTo>
                  <a:pt x="690245" y="2231326"/>
                </a:lnTo>
                <a:lnTo>
                  <a:pt x="0" y="2231326"/>
                </a:lnTo>
                <a:lnTo>
                  <a:pt x="0" y="1886394"/>
                </a:lnTo>
                <a:cubicBezTo>
                  <a:pt x="0" y="1848294"/>
                  <a:pt x="31051" y="1817370"/>
                  <a:pt x="69024" y="1817370"/>
                </a:cubicBezTo>
                <a:cubicBezTo>
                  <a:pt x="106998" y="1817370"/>
                  <a:pt x="137795" y="1786763"/>
                  <a:pt x="138049" y="1748917"/>
                </a:cubicBezTo>
                <a:lnTo>
                  <a:pt x="138049" y="1747837"/>
                </a:lnTo>
                <a:cubicBezTo>
                  <a:pt x="137732" y="1709991"/>
                  <a:pt x="107124" y="1679385"/>
                  <a:pt x="69024" y="1679385"/>
                </a:cubicBezTo>
                <a:cubicBezTo>
                  <a:pt x="30924" y="1679385"/>
                  <a:pt x="0" y="1648460"/>
                  <a:pt x="0" y="1610360"/>
                </a:cubicBezTo>
                <a:close/>
                <a:moveTo>
                  <a:pt x="2513456" y="1265365"/>
                </a:moveTo>
                <a:lnTo>
                  <a:pt x="2651505" y="1265365"/>
                </a:lnTo>
                <a:lnTo>
                  <a:pt x="2651505" y="2024190"/>
                </a:lnTo>
                <a:cubicBezTo>
                  <a:pt x="2651505" y="2062290"/>
                  <a:pt x="2682430" y="2093215"/>
                  <a:pt x="2720530" y="2093215"/>
                </a:cubicBezTo>
                <a:lnTo>
                  <a:pt x="2720530" y="2093278"/>
                </a:lnTo>
                <a:lnTo>
                  <a:pt x="3203701" y="2093278"/>
                </a:lnTo>
                <a:lnTo>
                  <a:pt x="3203701" y="2231263"/>
                </a:lnTo>
                <a:lnTo>
                  <a:pt x="2720530" y="2231263"/>
                </a:lnTo>
                <a:cubicBezTo>
                  <a:pt x="2682430" y="2231263"/>
                  <a:pt x="2651505" y="2200339"/>
                  <a:pt x="2651505" y="2162239"/>
                </a:cubicBezTo>
                <a:cubicBezTo>
                  <a:pt x="2651505" y="2124139"/>
                  <a:pt x="2620580" y="2093215"/>
                  <a:pt x="2582480" y="2093215"/>
                </a:cubicBezTo>
                <a:cubicBezTo>
                  <a:pt x="2544380" y="2093215"/>
                  <a:pt x="2513456" y="2062290"/>
                  <a:pt x="2513456" y="2024190"/>
                </a:cubicBezTo>
                <a:close/>
                <a:moveTo>
                  <a:pt x="1683766" y="1265365"/>
                </a:moveTo>
                <a:lnTo>
                  <a:pt x="2097913" y="1265365"/>
                </a:lnTo>
                <a:cubicBezTo>
                  <a:pt x="2097913" y="1265365"/>
                  <a:pt x="2166937" y="1265365"/>
                  <a:pt x="2166937" y="1265365"/>
                </a:cubicBezTo>
                <a:cubicBezTo>
                  <a:pt x="2205037" y="1265365"/>
                  <a:pt x="2235962" y="1296289"/>
                  <a:pt x="2235962" y="1334389"/>
                </a:cubicBezTo>
                <a:cubicBezTo>
                  <a:pt x="2235962" y="1372489"/>
                  <a:pt x="2266887" y="1403414"/>
                  <a:pt x="2304987" y="1403414"/>
                </a:cubicBezTo>
                <a:lnTo>
                  <a:pt x="2304987" y="1403350"/>
                </a:lnTo>
                <a:cubicBezTo>
                  <a:pt x="2343087" y="1403350"/>
                  <a:pt x="2374011" y="1434211"/>
                  <a:pt x="2374011" y="1472248"/>
                </a:cubicBezTo>
                <a:lnTo>
                  <a:pt x="2374011" y="1748219"/>
                </a:lnTo>
                <a:cubicBezTo>
                  <a:pt x="2374011" y="1786319"/>
                  <a:pt x="2343087" y="1817243"/>
                  <a:pt x="2304987" y="1817243"/>
                </a:cubicBezTo>
                <a:cubicBezTo>
                  <a:pt x="2266887" y="1817243"/>
                  <a:pt x="2235962" y="1848168"/>
                  <a:pt x="2235962" y="1886268"/>
                </a:cubicBezTo>
                <a:cubicBezTo>
                  <a:pt x="2235962" y="1924368"/>
                  <a:pt x="2205037" y="1955292"/>
                  <a:pt x="2166937" y="1955292"/>
                </a:cubicBezTo>
                <a:lnTo>
                  <a:pt x="1821815" y="1955292"/>
                </a:lnTo>
                <a:lnTo>
                  <a:pt x="1821815" y="2231200"/>
                </a:lnTo>
                <a:lnTo>
                  <a:pt x="1683766" y="2231200"/>
                </a:lnTo>
                <a:close/>
                <a:moveTo>
                  <a:pt x="841882" y="1265365"/>
                </a:moveTo>
                <a:lnTo>
                  <a:pt x="979931" y="1265365"/>
                </a:lnTo>
                <a:lnTo>
                  <a:pt x="979931" y="1610234"/>
                </a:lnTo>
                <a:cubicBezTo>
                  <a:pt x="979931" y="1648334"/>
                  <a:pt x="1010855" y="1679258"/>
                  <a:pt x="1048955" y="1679258"/>
                </a:cubicBezTo>
                <a:lnTo>
                  <a:pt x="1324927" y="1679258"/>
                </a:lnTo>
                <a:cubicBezTo>
                  <a:pt x="1363027" y="1679258"/>
                  <a:pt x="1393951" y="1648334"/>
                  <a:pt x="1393951" y="1610234"/>
                </a:cubicBezTo>
                <a:lnTo>
                  <a:pt x="1393951" y="1265365"/>
                </a:lnTo>
                <a:lnTo>
                  <a:pt x="1532000" y="1265365"/>
                </a:lnTo>
                <a:lnTo>
                  <a:pt x="1532000" y="1610234"/>
                </a:lnTo>
                <a:cubicBezTo>
                  <a:pt x="1532000" y="1648334"/>
                  <a:pt x="1501076" y="1679258"/>
                  <a:pt x="1462976" y="1679258"/>
                </a:cubicBezTo>
                <a:cubicBezTo>
                  <a:pt x="1424876" y="1679258"/>
                  <a:pt x="1393951" y="1710119"/>
                  <a:pt x="1393951" y="1748219"/>
                </a:cubicBezTo>
                <a:cubicBezTo>
                  <a:pt x="1393951" y="1786319"/>
                  <a:pt x="1424876" y="1817243"/>
                  <a:pt x="1462976" y="1817243"/>
                </a:cubicBezTo>
                <a:cubicBezTo>
                  <a:pt x="1501076" y="1817243"/>
                  <a:pt x="1532000" y="1848168"/>
                  <a:pt x="1532000" y="1886268"/>
                </a:cubicBezTo>
                <a:lnTo>
                  <a:pt x="1532000" y="2231200"/>
                </a:lnTo>
                <a:lnTo>
                  <a:pt x="1393951" y="2231200"/>
                </a:lnTo>
                <a:lnTo>
                  <a:pt x="1393951" y="1886268"/>
                </a:lnTo>
                <a:cubicBezTo>
                  <a:pt x="1393951" y="1848168"/>
                  <a:pt x="1363027" y="1817243"/>
                  <a:pt x="1324927" y="1817243"/>
                </a:cubicBezTo>
                <a:lnTo>
                  <a:pt x="1117980" y="1817243"/>
                </a:lnTo>
                <a:cubicBezTo>
                  <a:pt x="1117980" y="1817243"/>
                  <a:pt x="1048955" y="1817243"/>
                  <a:pt x="1048955" y="1817243"/>
                </a:cubicBezTo>
                <a:cubicBezTo>
                  <a:pt x="1010855" y="1817243"/>
                  <a:pt x="979931" y="1848168"/>
                  <a:pt x="979931" y="1886268"/>
                </a:cubicBezTo>
                <a:lnTo>
                  <a:pt x="979931" y="2231200"/>
                </a:lnTo>
                <a:lnTo>
                  <a:pt x="841882" y="2231200"/>
                </a:lnTo>
                <a:lnTo>
                  <a:pt x="841882" y="1886268"/>
                </a:lnTo>
                <a:cubicBezTo>
                  <a:pt x="841882" y="1848168"/>
                  <a:pt x="872806" y="1817243"/>
                  <a:pt x="910906" y="1817243"/>
                </a:cubicBezTo>
                <a:cubicBezTo>
                  <a:pt x="949006" y="1817243"/>
                  <a:pt x="979931" y="1786382"/>
                  <a:pt x="979931" y="1748282"/>
                </a:cubicBezTo>
                <a:cubicBezTo>
                  <a:pt x="979931" y="1710182"/>
                  <a:pt x="949006" y="1679258"/>
                  <a:pt x="910906" y="1679258"/>
                </a:cubicBezTo>
                <a:cubicBezTo>
                  <a:pt x="872806" y="1679258"/>
                  <a:pt x="841882" y="1648334"/>
                  <a:pt x="841882" y="1610234"/>
                </a:cubicBezTo>
                <a:close/>
                <a:moveTo>
                  <a:pt x="6803771" y="1265301"/>
                </a:moveTo>
                <a:lnTo>
                  <a:pt x="7287006" y="1265301"/>
                </a:lnTo>
                <a:lnTo>
                  <a:pt x="7287006" y="1403350"/>
                </a:lnTo>
                <a:cubicBezTo>
                  <a:pt x="7287006" y="1403350"/>
                  <a:pt x="6803771" y="1403350"/>
                  <a:pt x="6803771" y="1403350"/>
                </a:cubicBezTo>
                <a:cubicBezTo>
                  <a:pt x="6765671" y="1403350"/>
                  <a:pt x="6734747" y="1434274"/>
                  <a:pt x="6734747" y="1472374"/>
                </a:cubicBezTo>
                <a:lnTo>
                  <a:pt x="6734747" y="1610170"/>
                </a:lnTo>
                <a:cubicBezTo>
                  <a:pt x="6734747" y="1648270"/>
                  <a:pt x="6765671" y="1679194"/>
                  <a:pt x="6803771" y="1679194"/>
                </a:cubicBezTo>
                <a:cubicBezTo>
                  <a:pt x="6803771" y="1679194"/>
                  <a:pt x="7079933" y="1679194"/>
                  <a:pt x="7079933" y="1679194"/>
                </a:cubicBezTo>
                <a:cubicBezTo>
                  <a:pt x="7118033" y="1679194"/>
                  <a:pt x="7148957" y="1710118"/>
                  <a:pt x="7148957" y="1748218"/>
                </a:cubicBezTo>
                <a:cubicBezTo>
                  <a:pt x="7148957" y="1786318"/>
                  <a:pt x="7179882" y="1817243"/>
                  <a:pt x="7217982" y="1817243"/>
                </a:cubicBezTo>
                <a:cubicBezTo>
                  <a:pt x="7256082" y="1817243"/>
                  <a:pt x="7287006" y="1848167"/>
                  <a:pt x="7287006" y="1886267"/>
                </a:cubicBezTo>
                <a:lnTo>
                  <a:pt x="7287006" y="2024190"/>
                </a:lnTo>
                <a:cubicBezTo>
                  <a:pt x="7286942" y="2062226"/>
                  <a:pt x="7256082" y="2093087"/>
                  <a:pt x="7217982" y="2093087"/>
                </a:cubicBezTo>
                <a:cubicBezTo>
                  <a:pt x="7179882" y="2093087"/>
                  <a:pt x="7148957" y="2123948"/>
                  <a:pt x="7148957" y="2162111"/>
                </a:cubicBezTo>
                <a:cubicBezTo>
                  <a:pt x="7148957" y="2200275"/>
                  <a:pt x="7118033" y="2231199"/>
                  <a:pt x="7079933" y="2231199"/>
                </a:cubicBezTo>
                <a:lnTo>
                  <a:pt x="6596697" y="2231199"/>
                </a:lnTo>
                <a:lnTo>
                  <a:pt x="6596697" y="2093151"/>
                </a:lnTo>
                <a:cubicBezTo>
                  <a:pt x="6596697" y="2093151"/>
                  <a:pt x="7079933" y="2093151"/>
                  <a:pt x="7079933" y="2093151"/>
                </a:cubicBezTo>
                <a:cubicBezTo>
                  <a:pt x="7118033" y="2093151"/>
                  <a:pt x="7148957" y="2062226"/>
                  <a:pt x="7148957" y="2024126"/>
                </a:cubicBezTo>
                <a:lnTo>
                  <a:pt x="7148957" y="1886331"/>
                </a:lnTo>
                <a:cubicBezTo>
                  <a:pt x="7148957" y="1848231"/>
                  <a:pt x="7118033" y="1817306"/>
                  <a:pt x="7079933" y="1817306"/>
                </a:cubicBezTo>
                <a:lnTo>
                  <a:pt x="6803771" y="1817306"/>
                </a:lnTo>
                <a:cubicBezTo>
                  <a:pt x="6765671" y="1817306"/>
                  <a:pt x="6734747" y="1786382"/>
                  <a:pt x="6734747" y="1748282"/>
                </a:cubicBezTo>
                <a:cubicBezTo>
                  <a:pt x="6734747" y="1710182"/>
                  <a:pt x="6703821" y="1679258"/>
                  <a:pt x="6665721" y="1679258"/>
                </a:cubicBezTo>
                <a:cubicBezTo>
                  <a:pt x="6627621" y="1679258"/>
                  <a:pt x="6596697" y="1648333"/>
                  <a:pt x="6596697" y="1610233"/>
                </a:cubicBezTo>
                <a:lnTo>
                  <a:pt x="6596697" y="1472311"/>
                </a:lnTo>
                <a:cubicBezTo>
                  <a:pt x="6596761" y="1434274"/>
                  <a:pt x="6627621" y="1403414"/>
                  <a:pt x="6665721" y="1403414"/>
                </a:cubicBezTo>
                <a:cubicBezTo>
                  <a:pt x="6703821" y="1403414"/>
                  <a:pt x="6734747" y="1372553"/>
                  <a:pt x="6734747" y="1334389"/>
                </a:cubicBezTo>
                <a:cubicBezTo>
                  <a:pt x="6734747" y="1296225"/>
                  <a:pt x="6765671" y="1265301"/>
                  <a:pt x="6803771" y="1265301"/>
                </a:cubicBezTo>
                <a:close/>
                <a:moveTo>
                  <a:pt x="5800661" y="1265301"/>
                </a:moveTo>
                <a:lnTo>
                  <a:pt x="6214809" y="1265301"/>
                </a:lnTo>
                <a:cubicBezTo>
                  <a:pt x="6214809" y="1265301"/>
                  <a:pt x="6283833" y="1265301"/>
                  <a:pt x="6283833" y="1265301"/>
                </a:cubicBezTo>
                <a:cubicBezTo>
                  <a:pt x="6321933" y="1265301"/>
                  <a:pt x="6352858" y="1296225"/>
                  <a:pt x="6352858" y="1334325"/>
                </a:cubicBezTo>
                <a:cubicBezTo>
                  <a:pt x="6352858" y="1372425"/>
                  <a:pt x="6383782" y="1403350"/>
                  <a:pt x="6421882" y="1403350"/>
                </a:cubicBezTo>
                <a:lnTo>
                  <a:pt x="6421882" y="1403286"/>
                </a:lnTo>
                <a:cubicBezTo>
                  <a:pt x="6459982" y="1403286"/>
                  <a:pt x="6490906" y="1434147"/>
                  <a:pt x="6490906" y="1472184"/>
                </a:cubicBezTo>
                <a:lnTo>
                  <a:pt x="6490906" y="1748155"/>
                </a:lnTo>
                <a:cubicBezTo>
                  <a:pt x="6490906" y="1786255"/>
                  <a:pt x="6459982" y="1817179"/>
                  <a:pt x="6421882" y="1817179"/>
                </a:cubicBezTo>
                <a:cubicBezTo>
                  <a:pt x="6383782" y="1817179"/>
                  <a:pt x="6352858" y="1848104"/>
                  <a:pt x="6352858" y="1886204"/>
                </a:cubicBezTo>
                <a:cubicBezTo>
                  <a:pt x="6352858" y="1924304"/>
                  <a:pt x="6383782" y="1955228"/>
                  <a:pt x="6421882" y="1955228"/>
                </a:cubicBezTo>
                <a:cubicBezTo>
                  <a:pt x="6459982" y="1955228"/>
                  <a:pt x="6490906" y="1986153"/>
                  <a:pt x="6490906" y="2024253"/>
                </a:cubicBezTo>
                <a:lnTo>
                  <a:pt x="6490906" y="2231136"/>
                </a:lnTo>
                <a:lnTo>
                  <a:pt x="6352858" y="2231136"/>
                </a:lnTo>
                <a:lnTo>
                  <a:pt x="6352858" y="2024253"/>
                </a:lnTo>
                <a:cubicBezTo>
                  <a:pt x="6352858" y="1986153"/>
                  <a:pt x="6321933" y="1955228"/>
                  <a:pt x="6283833" y="1955228"/>
                </a:cubicBezTo>
                <a:lnTo>
                  <a:pt x="5938710" y="1955228"/>
                </a:lnTo>
                <a:lnTo>
                  <a:pt x="5938710" y="2231136"/>
                </a:lnTo>
                <a:lnTo>
                  <a:pt x="5800661" y="2231136"/>
                </a:lnTo>
                <a:close/>
                <a:moveTo>
                  <a:pt x="4972367" y="1265301"/>
                </a:moveTo>
                <a:lnTo>
                  <a:pt x="5662612" y="1265301"/>
                </a:lnTo>
                <a:lnTo>
                  <a:pt x="5662612" y="1403286"/>
                </a:lnTo>
                <a:lnTo>
                  <a:pt x="5110416" y="1403286"/>
                </a:lnTo>
                <a:lnTo>
                  <a:pt x="5110416" y="1610170"/>
                </a:lnTo>
                <a:cubicBezTo>
                  <a:pt x="5110416" y="1648270"/>
                  <a:pt x="5141340" y="1679194"/>
                  <a:pt x="5179440" y="1679194"/>
                </a:cubicBezTo>
                <a:lnTo>
                  <a:pt x="5662612" y="1679194"/>
                </a:lnTo>
                <a:lnTo>
                  <a:pt x="5662612" y="1817179"/>
                </a:lnTo>
                <a:lnTo>
                  <a:pt x="5179440" y="1817179"/>
                </a:lnTo>
                <a:cubicBezTo>
                  <a:pt x="5141340" y="1817179"/>
                  <a:pt x="5110416" y="1848104"/>
                  <a:pt x="5110416" y="1886204"/>
                </a:cubicBezTo>
                <a:lnTo>
                  <a:pt x="5110416" y="1886331"/>
                </a:lnTo>
                <a:lnTo>
                  <a:pt x="5110416" y="2093214"/>
                </a:lnTo>
                <a:lnTo>
                  <a:pt x="5662612" y="2093214"/>
                </a:lnTo>
                <a:lnTo>
                  <a:pt x="5662612" y="2231199"/>
                </a:lnTo>
                <a:lnTo>
                  <a:pt x="4972367" y="2231199"/>
                </a:lnTo>
                <a:lnTo>
                  <a:pt x="4972367" y="1886267"/>
                </a:lnTo>
                <a:cubicBezTo>
                  <a:pt x="4972367" y="1848167"/>
                  <a:pt x="5003419" y="1817243"/>
                  <a:pt x="5041391" y="1817243"/>
                </a:cubicBezTo>
                <a:cubicBezTo>
                  <a:pt x="5079364" y="1817243"/>
                  <a:pt x="5110098" y="1786636"/>
                  <a:pt x="5110416" y="1748790"/>
                </a:cubicBezTo>
                <a:lnTo>
                  <a:pt x="5110416" y="1747710"/>
                </a:lnTo>
                <a:cubicBezTo>
                  <a:pt x="5110098" y="1709865"/>
                  <a:pt x="5079491" y="1679258"/>
                  <a:pt x="5041391" y="1679258"/>
                </a:cubicBezTo>
                <a:cubicBezTo>
                  <a:pt x="5003291" y="1679258"/>
                  <a:pt x="4972367" y="1648333"/>
                  <a:pt x="4972367" y="1610233"/>
                </a:cubicBezTo>
                <a:close/>
                <a:moveTo>
                  <a:pt x="4144073" y="1265301"/>
                </a:moveTo>
                <a:lnTo>
                  <a:pt x="4558221" y="1265301"/>
                </a:lnTo>
                <a:cubicBezTo>
                  <a:pt x="4558221" y="1265301"/>
                  <a:pt x="4627245" y="1265301"/>
                  <a:pt x="4627245" y="1265301"/>
                </a:cubicBezTo>
                <a:cubicBezTo>
                  <a:pt x="4665345" y="1265301"/>
                  <a:pt x="4696270" y="1296225"/>
                  <a:pt x="4696270" y="1334325"/>
                </a:cubicBezTo>
                <a:cubicBezTo>
                  <a:pt x="4696270" y="1372425"/>
                  <a:pt x="4727194" y="1403350"/>
                  <a:pt x="4765294" y="1403350"/>
                </a:cubicBezTo>
                <a:lnTo>
                  <a:pt x="4765294" y="1403286"/>
                </a:lnTo>
                <a:cubicBezTo>
                  <a:pt x="4803394" y="1403286"/>
                  <a:pt x="4834318" y="1434147"/>
                  <a:pt x="4834318" y="1472184"/>
                </a:cubicBezTo>
                <a:lnTo>
                  <a:pt x="4834318" y="1748155"/>
                </a:lnTo>
                <a:cubicBezTo>
                  <a:pt x="4834318" y="1786255"/>
                  <a:pt x="4803394" y="1817179"/>
                  <a:pt x="4765294" y="1817179"/>
                </a:cubicBezTo>
                <a:cubicBezTo>
                  <a:pt x="4727194" y="1817179"/>
                  <a:pt x="4696270" y="1848104"/>
                  <a:pt x="4696270" y="1886204"/>
                </a:cubicBezTo>
                <a:cubicBezTo>
                  <a:pt x="4696270" y="1924304"/>
                  <a:pt x="4727194" y="1955228"/>
                  <a:pt x="4765294" y="1955228"/>
                </a:cubicBezTo>
                <a:cubicBezTo>
                  <a:pt x="4803394" y="1955228"/>
                  <a:pt x="4834318" y="1986153"/>
                  <a:pt x="4834318" y="2024253"/>
                </a:cubicBezTo>
                <a:lnTo>
                  <a:pt x="4834318" y="2231136"/>
                </a:lnTo>
                <a:lnTo>
                  <a:pt x="4696270" y="2231136"/>
                </a:lnTo>
                <a:lnTo>
                  <a:pt x="4696270" y="2024253"/>
                </a:lnTo>
                <a:cubicBezTo>
                  <a:pt x="4696270" y="1986153"/>
                  <a:pt x="4665345" y="1955228"/>
                  <a:pt x="4627245" y="1955228"/>
                </a:cubicBezTo>
                <a:lnTo>
                  <a:pt x="4282122" y="1955228"/>
                </a:lnTo>
                <a:lnTo>
                  <a:pt x="4282122" y="2231136"/>
                </a:lnTo>
                <a:lnTo>
                  <a:pt x="4144073" y="2231136"/>
                </a:lnTo>
                <a:close/>
                <a:moveTo>
                  <a:pt x="3544062" y="1265301"/>
                </a:moveTo>
                <a:lnTo>
                  <a:pt x="3751135" y="1265301"/>
                </a:lnTo>
                <a:cubicBezTo>
                  <a:pt x="3751135" y="1265301"/>
                  <a:pt x="3820160" y="1265301"/>
                  <a:pt x="3820160" y="1265301"/>
                </a:cubicBezTo>
                <a:cubicBezTo>
                  <a:pt x="3858260" y="1265301"/>
                  <a:pt x="3889184" y="1296225"/>
                  <a:pt x="3889184" y="1334325"/>
                </a:cubicBezTo>
                <a:cubicBezTo>
                  <a:pt x="3889184" y="1372425"/>
                  <a:pt x="3920109" y="1403350"/>
                  <a:pt x="3958209" y="1403350"/>
                </a:cubicBezTo>
                <a:lnTo>
                  <a:pt x="3958209" y="1403414"/>
                </a:lnTo>
                <a:cubicBezTo>
                  <a:pt x="3996309" y="1403414"/>
                  <a:pt x="4027233" y="1434274"/>
                  <a:pt x="4027233" y="1472311"/>
                </a:cubicBezTo>
                <a:lnTo>
                  <a:pt x="4027233" y="2024190"/>
                </a:lnTo>
                <a:cubicBezTo>
                  <a:pt x="4027233" y="2062290"/>
                  <a:pt x="3996309" y="2093214"/>
                  <a:pt x="3958209" y="2093214"/>
                </a:cubicBezTo>
                <a:cubicBezTo>
                  <a:pt x="3920109" y="2093214"/>
                  <a:pt x="3889184" y="2124139"/>
                  <a:pt x="3889184" y="2162239"/>
                </a:cubicBezTo>
                <a:cubicBezTo>
                  <a:pt x="3889184" y="2200339"/>
                  <a:pt x="3858260" y="2231263"/>
                  <a:pt x="3820160" y="2231263"/>
                </a:cubicBezTo>
                <a:lnTo>
                  <a:pt x="3544062" y="2231263"/>
                </a:lnTo>
                <a:cubicBezTo>
                  <a:pt x="3505962" y="2231263"/>
                  <a:pt x="3475037" y="2200339"/>
                  <a:pt x="3475037" y="2162239"/>
                </a:cubicBezTo>
                <a:cubicBezTo>
                  <a:pt x="3475037" y="2124139"/>
                  <a:pt x="3444112" y="2093214"/>
                  <a:pt x="3406012" y="2093214"/>
                </a:cubicBezTo>
                <a:cubicBezTo>
                  <a:pt x="3367912" y="2093214"/>
                  <a:pt x="3336988" y="2062290"/>
                  <a:pt x="3336988" y="2024190"/>
                </a:cubicBezTo>
                <a:lnTo>
                  <a:pt x="3336988" y="1472311"/>
                </a:lnTo>
                <a:cubicBezTo>
                  <a:pt x="3337052" y="1434274"/>
                  <a:pt x="3367912" y="1403414"/>
                  <a:pt x="3406012" y="1403414"/>
                </a:cubicBezTo>
                <a:cubicBezTo>
                  <a:pt x="3444112" y="1403414"/>
                  <a:pt x="3475037" y="1372553"/>
                  <a:pt x="3475037" y="1334389"/>
                </a:cubicBezTo>
                <a:cubicBezTo>
                  <a:pt x="3475037" y="1296225"/>
                  <a:pt x="3505962" y="1265301"/>
                  <a:pt x="3544062" y="1265301"/>
                </a:cubicBezTo>
                <a:close/>
                <a:moveTo>
                  <a:pt x="3867912" y="138113"/>
                </a:moveTo>
                <a:lnTo>
                  <a:pt x="3867912" y="138177"/>
                </a:lnTo>
                <a:cubicBezTo>
                  <a:pt x="3829812" y="138177"/>
                  <a:pt x="3798887" y="169101"/>
                  <a:pt x="3798887" y="207201"/>
                </a:cubicBezTo>
                <a:lnTo>
                  <a:pt x="3798887" y="552069"/>
                </a:lnTo>
                <a:lnTo>
                  <a:pt x="4213034" y="552069"/>
                </a:lnTo>
                <a:lnTo>
                  <a:pt x="4213034" y="207201"/>
                </a:lnTo>
                <a:cubicBezTo>
                  <a:pt x="4213034" y="169037"/>
                  <a:pt x="4182109" y="138113"/>
                  <a:pt x="4144009" y="138113"/>
                </a:cubicBezTo>
                <a:cubicBezTo>
                  <a:pt x="4144009" y="138113"/>
                  <a:pt x="3867912" y="138113"/>
                  <a:pt x="3867912" y="138113"/>
                </a:cubicBezTo>
                <a:close/>
                <a:moveTo>
                  <a:pt x="4627245" y="138049"/>
                </a:moveTo>
                <a:lnTo>
                  <a:pt x="4627245" y="552005"/>
                </a:lnTo>
                <a:lnTo>
                  <a:pt x="4972367" y="552005"/>
                </a:lnTo>
                <a:cubicBezTo>
                  <a:pt x="5010467" y="552005"/>
                  <a:pt x="5041392" y="521081"/>
                  <a:pt x="5041392" y="482981"/>
                </a:cubicBezTo>
                <a:lnTo>
                  <a:pt x="5041392" y="207137"/>
                </a:lnTo>
                <a:cubicBezTo>
                  <a:pt x="5041392" y="168974"/>
                  <a:pt x="5010467" y="138049"/>
                  <a:pt x="4972367" y="138049"/>
                </a:cubicBezTo>
                <a:close/>
                <a:moveTo>
                  <a:pt x="5317489" y="127"/>
                </a:moveTo>
                <a:lnTo>
                  <a:pt x="6007734" y="127"/>
                </a:lnTo>
                <a:lnTo>
                  <a:pt x="6007734" y="138113"/>
                </a:lnTo>
                <a:lnTo>
                  <a:pt x="5455538" y="138113"/>
                </a:lnTo>
                <a:lnTo>
                  <a:pt x="5455538" y="344996"/>
                </a:lnTo>
                <a:cubicBezTo>
                  <a:pt x="5455538" y="383096"/>
                  <a:pt x="5486462" y="414020"/>
                  <a:pt x="5524562" y="414020"/>
                </a:cubicBezTo>
                <a:lnTo>
                  <a:pt x="6007734" y="414020"/>
                </a:lnTo>
                <a:lnTo>
                  <a:pt x="6007734" y="552006"/>
                </a:lnTo>
                <a:lnTo>
                  <a:pt x="5524562" y="552006"/>
                </a:lnTo>
                <a:cubicBezTo>
                  <a:pt x="5486462" y="552006"/>
                  <a:pt x="5455538" y="582930"/>
                  <a:pt x="5455538" y="621030"/>
                </a:cubicBezTo>
                <a:lnTo>
                  <a:pt x="5455538" y="827913"/>
                </a:lnTo>
                <a:lnTo>
                  <a:pt x="6007734" y="827913"/>
                </a:lnTo>
                <a:lnTo>
                  <a:pt x="6007734" y="965899"/>
                </a:lnTo>
                <a:lnTo>
                  <a:pt x="6007734" y="966026"/>
                </a:lnTo>
                <a:lnTo>
                  <a:pt x="5317489" y="966026"/>
                </a:lnTo>
                <a:lnTo>
                  <a:pt x="5317489" y="621094"/>
                </a:lnTo>
                <a:cubicBezTo>
                  <a:pt x="5317489" y="582994"/>
                  <a:pt x="5348541" y="552069"/>
                  <a:pt x="5386513" y="552069"/>
                </a:cubicBezTo>
                <a:cubicBezTo>
                  <a:pt x="5424486" y="552069"/>
                  <a:pt x="5455221" y="521462"/>
                  <a:pt x="5455538" y="483616"/>
                </a:cubicBezTo>
                <a:lnTo>
                  <a:pt x="5455538" y="482537"/>
                </a:lnTo>
                <a:cubicBezTo>
                  <a:pt x="5455221" y="444691"/>
                  <a:pt x="5424613" y="414084"/>
                  <a:pt x="5386513" y="414084"/>
                </a:cubicBezTo>
                <a:cubicBezTo>
                  <a:pt x="5348413" y="414084"/>
                  <a:pt x="5317489" y="383159"/>
                  <a:pt x="5317489" y="345059"/>
                </a:cubicBezTo>
                <a:close/>
                <a:moveTo>
                  <a:pt x="2362771" y="127"/>
                </a:moveTo>
                <a:lnTo>
                  <a:pt x="3053016" y="127"/>
                </a:lnTo>
                <a:lnTo>
                  <a:pt x="3053016" y="138113"/>
                </a:lnTo>
                <a:lnTo>
                  <a:pt x="2500820" y="138113"/>
                </a:lnTo>
                <a:lnTo>
                  <a:pt x="2500820" y="344996"/>
                </a:lnTo>
                <a:cubicBezTo>
                  <a:pt x="2500820" y="383096"/>
                  <a:pt x="2531744" y="414020"/>
                  <a:pt x="2569844" y="414020"/>
                </a:cubicBezTo>
                <a:lnTo>
                  <a:pt x="3053016" y="414020"/>
                </a:lnTo>
                <a:lnTo>
                  <a:pt x="3053016" y="552006"/>
                </a:lnTo>
                <a:lnTo>
                  <a:pt x="2569844" y="552006"/>
                </a:lnTo>
                <a:cubicBezTo>
                  <a:pt x="2531744" y="552006"/>
                  <a:pt x="2500820" y="582930"/>
                  <a:pt x="2500820" y="621030"/>
                </a:cubicBezTo>
                <a:lnTo>
                  <a:pt x="2500820" y="827913"/>
                </a:lnTo>
                <a:lnTo>
                  <a:pt x="3053016" y="827913"/>
                </a:lnTo>
                <a:lnTo>
                  <a:pt x="3053016" y="828040"/>
                </a:lnTo>
                <a:lnTo>
                  <a:pt x="3053016" y="966026"/>
                </a:lnTo>
                <a:lnTo>
                  <a:pt x="2362771" y="966026"/>
                </a:lnTo>
                <a:lnTo>
                  <a:pt x="2362771" y="621094"/>
                </a:lnTo>
                <a:cubicBezTo>
                  <a:pt x="2362771" y="582994"/>
                  <a:pt x="2393823" y="552069"/>
                  <a:pt x="2431795" y="552069"/>
                </a:cubicBezTo>
                <a:cubicBezTo>
                  <a:pt x="2469768" y="552069"/>
                  <a:pt x="2500566" y="521462"/>
                  <a:pt x="2500820" y="483616"/>
                </a:cubicBezTo>
                <a:lnTo>
                  <a:pt x="2500820" y="482537"/>
                </a:lnTo>
                <a:cubicBezTo>
                  <a:pt x="2500503" y="444691"/>
                  <a:pt x="2469895" y="414084"/>
                  <a:pt x="2431795" y="414084"/>
                </a:cubicBezTo>
                <a:cubicBezTo>
                  <a:pt x="2393695" y="414084"/>
                  <a:pt x="2362771" y="383159"/>
                  <a:pt x="2362771" y="345059"/>
                </a:cubicBezTo>
                <a:close/>
                <a:moveTo>
                  <a:pt x="3867912" y="64"/>
                </a:moveTo>
                <a:cubicBezTo>
                  <a:pt x="3867912" y="64"/>
                  <a:pt x="4144009" y="64"/>
                  <a:pt x="4144009" y="64"/>
                </a:cubicBezTo>
                <a:cubicBezTo>
                  <a:pt x="4182109" y="64"/>
                  <a:pt x="4213034" y="30988"/>
                  <a:pt x="4213034" y="69088"/>
                </a:cubicBezTo>
                <a:cubicBezTo>
                  <a:pt x="4213034" y="107188"/>
                  <a:pt x="4243959" y="138113"/>
                  <a:pt x="4282059" y="138113"/>
                </a:cubicBezTo>
                <a:cubicBezTo>
                  <a:pt x="4320159" y="138113"/>
                  <a:pt x="4351083" y="168974"/>
                  <a:pt x="4351083" y="207010"/>
                </a:cubicBezTo>
                <a:lnTo>
                  <a:pt x="4351083" y="965899"/>
                </a:lnTo>
                <a:lnTo>
                  <a:pt x="4213034" y="965899"/>
                </a:lnTo>
                <a:lnTo>
                  <a:pt x="4213034" y="689991"/>
                </a:lnTo>
                <a:lnTo>
                  <a:pt x="3798887" y="689991"/>
                </a:lnTo>
                <a:lnTo>
                  <a:pt x="3798887" y="690055"/>
                </a:lnTo>
                <a:lnTo>
                  <a:pt x="3798887" y="965962"/>
                </a:lnTo>
                <a:lnTo>
                  <a:pt x="3660838" y="965962"/>
                </a:lnTo>
                <a:lnTo>
                  <a:pt x="3660838" y="207201"/>
                </a:lnTo>
                <a:cubicBezTo>
                  <a:pt x="3660838" y="169101"/>
                  <a:pt x="3691762" y="138177"/>
                  <a:pt x="3729862" y="138177"/>
                </a:cubicBezTo>
                <a:cubicBezTo>
                  <a:pt x="3767962" y="138177"/>
                  <a:pt x="3798887" y="107315"/>
                  <a:pt x="3798887" y="69152"/>
                </a:cubicBezTo>
                <a:cubicBezTo>
                  <a:pt x="3798887" y="30988"/>
                  <a:pt x="3829812" y="64"/>
                  <a:pt x="3867912" y="64"/>
                </a:cubicBezTo>
                <a:close/>
                <a:moveTo>
                  <a:pt x="1279270" y="64"/>
                </a:moveTo>
                <a:lnTo>
                  <a:pt x="1417319" y="64"/>
                </a:lnTo>
                <a:lnTo>
                  <a:pt x="1417319" y="758889"/>
                </a:lnTo>
                <a:cubicBezTo>
                  <a:pt x="1417319" y="796989"/>
                  <a:pt x="1448243" y="827914"/>
                  <a:pt x="1486343" y="827914"/>
                </a:cubicBezTo>
                <a:cubicBezTo>
                  <a:pt x="1486343" y="827914"/>
                  <a:pt x="1624393" y="827914"/>
                  <a:pt x="1624393" y="827914"/>
                </a:cubicBezTo>
                <a:cubicBezTo>
                  <a:pt x="1662493" y="827914"/>
                  <a:pt x="1693417" y="796989"/>
                  <a:pt x="1693417" y="758889"/>
                </a:cubicBezTo>
                <a:lnTo>
                  <a:pt x="1693417" y="413957"/>
                </a:lnTo>
                <a:lnTo>
                  <a:pt x="1831466" y="413957"/>
                </a:lnTo>
                <a:lnTo>
                  <a:pt x="1831466" y="758889"/>
                </a:lnTo>
                <a:cubicBezTo>
                  <a:pt x="1831466" y="796989"/>
                  <a:pt x="1862391" y="827914"/>
                  <a:pt x="1900491" y="827914"/>
                </a:cubicBezTo>
                <a:cubicBezTo>
                  <a:pt x="1900491" y="827914"/>
                  <a:pt x="2038540" y="827914"/>
                  <a:pt x="2038540" y="827914"/>
                </a:cubicBezTo>
                <a:cubicBezTo>
                  <a:pt x="2076640" y="827914"/>
                  <a:pt x="2107564" y="796989"/>
                  <a:pt x="2107564" y="758889"/>
                </a:cubicBezTo>
                <a:lnTo>
                  <a:pt x="2107564" y="64"/>
                </a:lnTo>
                <a:lnTo>
                  <a:pt x="2245613" y="64"/>
                </a:lnTo>
                <a:lnTo>
                  <a:pt x="2245613" y="758889"/>
                </a:lnTo>
                <a:cubicBezTo>
                  <a:pt x="2245613" y="796989"/>
                  <a:pt x="2214689" y="827914"/>
                  <a:pt x="2176589" y="827914"/>
                </a:cubicBezTo>
                <a:cubicBezTo>
                  <a:pt x="2138489" y="827914"/>
                  <a:pt x="2107564" y="858838"/>
                  <a:pt x="2107564" y="896938"/>
                </a:cubicBezTo>
                <a:cubicBezTo>
                  <a:pt x="2107564" y="935038"/>
                  <a:pt x="2076640" y="965962"/>
                  <a:pt x="2038540" y="965962"/>
                </a:cubicBezTo>
                <a:lnTo>
                  <a:pt x="1900491" y="965962"/>
                </a:lnTo>
                <a:cubicBezTo>
                  <a:pt x="1862391" y="965962"/>
                  <a:pt x="1831466" y="935038"/>
                  <a:pt x="1831466" y="896938"/>
                </a:cubicBezTo>
                <a:cubicBezTo>
                  <a:pt x="1831466" y="858838"/>
                  <a:pt x="1800542" y="827914"/>
                  <a:pt x="1762442" y="827914"/>
                </a:cubicBezTo>
                <a:cubicBezTo>
                  <a:pt x="1724342" y="827914"/>
                  <a:pt x="1693417" y="858838"/>
                  <a:pt x="1693417" y="896938"/>
                </a:cubicBezTo>
                <a:cubicBezTo>
                  <a:pt x="1693417" y="935038"/>
                  <a:pt x="1662493" y="965962"/>
                  <a:pt x="1624393" y="965962"/>
                </a:cubicBezTo>
                <a:lnTo>
                  <a:pt x="1486343" y="965962"/>
                </a:lnTo>
                <a:cubicBezTo>
                  <a:pt x="1448243" y="965962"/>
                  <a:pt x="1417319" y="935038"/>
                  <a:pt x="1417319" y="896938"/>
                </a:cubicBezTo>
                <a:cubicBezTo>
                  <a:pt x="1417319" y="858838"/>
                  <a:pt x="1386394" y="827914"/>
                  <a:pt x="1348294" y="827914"/>
                </a:cubicBezTo>
                <a:cubicBezTo>
                  <a:pt x="1310194" y="827914"/>
                  <a:pt x="1279270" y="796989"/>
                  <a:pt x="1279270" y="758889"/>
                </a:cubicBezTo>
                <a:close/>
                <a:moveTo>
                  <a:pt x="4489196" y="0"/>
                </a:moveTo>
                <a:lnTo>
                  <a:pt x="4903343" y="0"/>
                </a:lnTo>
                <a:cubicBezTo>
                  <a:pt x="4903343" y="0"/>
                  <a:pt x="4972367" y="0"/>
                  <a:pt x="4972367" y="0"/>
                </a:cubicBezTo>
                <a:cubicBezTo>
                  <a:pt x="5010467" y="0"/>
                  <a:pt x="5041392" y="30924"/>
                  <a:pt x="5041392" y="69024"/>
                </a:cubicBezTo>
                <a:cubicBezTo>
                  <a:pt x="5041392" y="107124"/>
                  <a:pt x="5072316" y="138049"/>
                  <a:pt x="5110416" y="138049"/>
                </a:cubicBezTo>
                <a:cubicBezTo>
                  <a:pt x="5148516" y="138049"/>
                  <a:pt x="5179441" y="168910"/>
                  <a:pt x="5179441" y="206946"/>
                </a:cubicBezTo>
                <a:lnTo>
                  <a:pt x="5179441" y="482917"/>
                </a:lnTo>
                <a:cubicBezTo>
                  <a:pt x="5179441" y="521017"/>
                  <a:pt x="5148516" y="551942"/>
                  <a:pt x="5110416" y="551942"/>
                </a:cubicBezTo>
                <a:cubicBezTo>
                  <a:pt x="5072316" y="551942"/>
                  <a:pt x="5041392" y="582867"/>
                  <a:pt x="5041392" y="620967"/>
                </a:cubicBezTo>
                <a:cubicBezTo>
                  <a:pt x="5041392" y="659067"/>
                  <a:pt x="5072316" y="689991"/>
                  <a:pt x="5110416" y="689991"/>
                </a:cubicBezTo>
                <a:cubicBezTo>
                  <a:pt x="5148516" y="689991"/>
                  <a:pt x="5179441" y="720916"/>
                  <a:pt x="5179441" y="759016"/>
                </a:cubicBezTo>
                <a:lnTo>
                  <a:pt x="5179441" y="965898"/>
                </a:lnTo>
                <a:lnTo>
                  <a:pt x="5041392" y="965898"/>
                </a:lnTo>
                <a:lnTo>
                  <a:pt x="5041392" y="759016"/>
                </a:lnTo>
                <a:lnTo>
                  <a:pt x="5041392" y="758952"/>
                </a:lnTo>
                <a:cubicBezTo>
                  <a:pt x="5041392" y="720852"/>
                  <a:pt x="5010467" y="689927"/>
                  <a:pt x="4972367" y="689927"/>
                </a:cubicBezTo>
                <a:lnTo>
                  <a:pt x="4627245" y="689927"/>
                </a:lnTo>
                <a:lnTo>
                  <a:pt x="4627245" y="965835"/>
                </a:lnTo>
                <a:lnTo>
                  <a:pt x="4489196" y="9658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45" name="Google Shape;145;p17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212121"/>
                </a:solidFill>
              </a:rPr>
              <a:t> Notice : Insert objects from master and place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46" name="Google Shape;146;p17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7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utro" showMasterSp="0">
  <p:cSld name="Section Header_1">
    <p:bg>
      <p:bgPr>
        <a:solidFill>
          <a:schemeClr val="accent1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8"/>
          <p:cNvSpPr txBox="1"/>
          <p:nvPr>
            <p:ph type="ctrTitle"/>
          </p:nvPr>
        </p:nvSpPr>
        <p:spPr>
          <a:xfrm>
            <a:off x="467916" y="411957"/>
            <a:ext cx="658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oppins Light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9" name="Google Shape;149;p18"/>
          <p:cNvSpPr txBox="1"/>
          <p:nvPr>
            <p:ph idx="1" type="subTitle"/>
          </p:nvPr>
        </p:nvSpPr>
        <p:spPr>
          <a:xfrm>
            <a:off x="467915" y="3699456"/>
            <a:ext cx="4104000" cy="1140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>
                <a:solidFill>
                  <a:schemeClr val="lt1"/>
                </a:solidFill>
              </a:defRPr>
            </a:lvl1pPr>
            <a:lvl2pPr lvl="1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</a:defRPr>
            </a:lvl2pPr>
            <a:lvl3pPr lvl="2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50" name="Google Shape;150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763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3" name="Google Shape;153;p19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4" name="Google Shape;154;p19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7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SECTION_HEADER_1_1_1_1_1">
    <p:bg>
      <p:bgPr>
        <a:solidFill>
          <a:srgbClr val="FF6542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0"/>
          <p:cNvSpPr txBox="1"/>
          <p:nvPr>
            <p:ph type="title"/>
          </p:nvPr>
        </p:nvSpPr>
        <p:spPr>
          <a:xfrm>
            <a:off x="1281975" y="1743750"/>
            <a:ext cx="6496800" cy="1656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/>
        </p:txBody>
      </p:sp>
      <p:sp>
        <p:nvSpPr>
          <p:cNvPr id="157" name="Google Shape;157;p20"/>
          <p:cNvSpPr txBox="1"/>
          <p:nvPr>
            <p:ph idx="12" type="sldNum"/>
          </p:nvPr>
        </p:nvSpPr>
        <p:spPr>
          <a:xfrm>
            <a:off x="432000" y="4788000"/>
            <a:ext cx="548700" cy="15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buNone/>
              <a:defRPr>
                <a:solidFill>
                  <a:schemeClr val="lt1"/>
                </a:solidFill>
              </a:defRPr>
            </a:lvl1pPr>
            <a:lvl2pPr lvl="1" rtl="0" algn="l">
              <a:buNone/>
              <a:defRPr>
                <a:solidFill>
                  <a:schemeClr val="lt1"/>
                </a:solidFill>
              </a:defRPr>
            </a:lvl2pPr>
            <a:lvl3pPr lvl="2" rtl="0" algn="l">
              <a:buNone/>
              <a:defRPr>
                <a:solidFill>
                  <a:schemeClr val="lt1"/>
                </a:solidFill>
              </a:defRPr>
            </a:lvl3pPr>
            <a:lvl4pPr lvl="3" rtl="0" algn="l">
              <a:buNone/>
              <a:defRPr>
                <a:solidFill>
                  <a:schemeClr val="lt1"/>
                </a:solidFill>
              </a:defRPr>
            </a:lvl4pPr>
            <a:lvl5pPr lvl="4" rtl="0" algn="l">
              <a:buNone/>
              <a:defRPr>
                <a:solidFill>
                  <a:schemeClr val="lt1"/>
                </a:solidFill>
              </a:defRPr>
            </a:lvl5pPr>
            <a:lvl6pPr lvl="5" rtl="0" algn="l">
              <a:buNone/>
              <a:defRPr>
                <a:solidFill>
                  <a:schemeClr val="lt1"/>
                </a:solidFill>
              </a:defRPr>
            </a:lvl6pPr>
            <a:lvl7pPr lvl="6" rtl="0" algn="l">
              <a:buNone/>
              <a:defRPr>
                <a:solidFill>
                  <a:schemeClr val="lt1"/>
                </a:solidFill>
              </a:defRPr>
            </a:lvl7pPr>
            <a:lvl8pPr lvl="7" rtl="0" algn="l">
              <a:buNone/>
              <a:defRPr>
                <a:solidFill>
                  <a:schemeClr val="lt1"/>
                </a:solidFill>
              </a:defRPr>
            </a:lvl8pPr>
            <a:lvl9pPr lvl="8" rtl="0" algn="l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8" name="Google Shape;158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763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Template" showMasterSp="0">
  <p:cSld name="Title Slide">
    <p:bg>
      <p:bgPr>
        <a:solidFill>
          <a:schemeClr val="accent1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1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 txBox="1"/>
          <p:nvPr>
            <p:ph type="ctrTitle"/>
          </p:nvPr>
        </p:nvSpPr>
        <p:spPr>
          <a:xfrm>
            <a:off x="467925" y="2451675"/>
            <a:ext cx="3712200" cy="16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" type="subTitle"/>
          </p:nvPr>
        </p:nvSpPr>
        <p:spPr>
          <a:xfrm>
            <a:off x="467925" y="4067175"/>
            <a:ext cx="3371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1pPr>
            <a:lvl2pPr lvl="1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2pPr>
            <a:lvl3pPr lvl="2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3pPr>
            <a:lvl4pPr lvl="3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4pPr>
            <a:lvl5pPr lvl="4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9pPr>
          </a:lstStyle>
          <a:p/>
        </p:txBody>
      </p:sp>
      <p:sp>
        <p:nvSpPr>
          <p:cNvPr id="22" name="Google Shape;22;p3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212121"/>
                </a:solidFill>
              </a:rPr>
              <a:t> Notice : Images need to be sent to back manually. Logos need to be placed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23" name="Google Shape;23;p3"/>
          <p:cNvPicPr preferRelativeResize="0"/>
          <p:nvPr/>
        </p:nvPicPr>
        <p:blipFill rotWithShape="1">
          <a:blip r:embed="rId3">
            <a:alphaModFix/>
          </a:blip>
          <a:srcRect b="0" l="15223" r="15230" t="0"/>
          <a:stretch/>
        </p:blipFill>
        <p:spPr>
          <a:xfrm>
            <a:off x="4379200" y="497150"/>
            <a:ext cx="4269300" cy="3989700"/>
          </a:xfrm>
          <a:prstGeom prst="roundRect">
            <a:avLst>
              <a:gd fmla="val 1767" name="adj"/>
            </a:avLst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TITLE_AND_TWO_COLUMNS_1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62" name="Google Shape;162;p2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3" name="Google Shape;163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obj">
  <p:cSld name="OBJECT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/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23"/>
          <p:cNvSpPr txBox="1"/>
          <p:nvPr>
            <p:ph idx="1" type="body"/>
          </p:nvPr>
        </p:nvSpPr>
        <p:spPr>
          <a:xfrm>
            <a:off x="252000" y="1280160"/>
            <a:ext cx="6480000" cy="29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1pPr>
            <a:lvl2pPr indent="-2286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2pPr>
            <a:lvl3pPr indent="-228600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3pPr>
            <a:lvl4pPr indent="-228600" lvl="3" marL="18288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4pPr>
            <a:lvl5pPr indent="-228600" lvl="4" marL="22860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7" name="Google Shape;167;p23"/>
          <p:cNvSpPr txBox="1"/>
          <p:nvPr>
            <p:ph idx="12" type="sldNum"/>
          </p:nvPr>
        </p:nvSpPr>
        <p:spPr>
          <a:xfrm>
            <a:off x="175800" y="4864200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 Light">
    <p:bg>
      <p:bgPr>
        <a:solidFill>
          <a:schemeClr val="lt1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5"/>
          <p:cNvSpPr/>
          <p:nvPr>
            <p:ph idx="2" type="pic"/>
          </p:nvPr>
        </p:nvSpPr>
        <p:spPr>
          <a:xfrm>
            <a:off x="1" y="1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77" name="Google Shape;177;p25"/>
          <p:cNvSpPr txBox="1"/>
          <p:nvPr>
            <p:ph type="ctrTitle"/>
          </p:nvPr>
        </p:nvSpPr>
        <p:spPr>
          <a:xfrm>
            <a:off x="467916" y="411957"/>
            <a:ext cx="658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oppins Light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8" name="Google Shape;178;p25"/>
          <p:cNvSpPr txBox="1"/>
          <p:nvPr>
            <p:ph idx="1" type="subTitle"/>
          </p:nvPr>
        </p:nvSpPr>
        <p:spPr>
          <a:xfrm>
            <a:off x="467915" y="3699456"/>
            <a:ext cx="4104000" cy="1140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</a:defRPr>
            </a:lvl2pPr>
            <a:lvl3pPr lvl="2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79" name="Google Shape;179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763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5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212121"/>
                </a:solidFill>
              </a:rPr>
              <a:t> Notice : Images need to be sent to back manually. Logos need to be placed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Template" showMasterSp="0">
  <p:cSld name="Title Slide">
    <p:bg>
      <p:bgPr>
        <a:solidFill>
          <a:schemeClr val="accent1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1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6"/>
          <p:cNvSpPr txBox="1"/>
          <p:nvPr>
            <p:ph type="ctrTitle"/>
          </p:nvPr>
        </p:nvSpPr>
        <p:spPr>
          <a:xfrm>
            <a:off x="467925" y="2451675"/>
            <a:ext cx="3712200" cy="16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9pPr>
          </a:lstStyle>
          <a:p/>
        </p:txBody>
      </p:sp>
      <p:sp>
        <p:nvSpPr>
          <p:cNvPr id="184" name="Google Shape;184;p26"/>
          <p:cNvSpPr txBox="1"/>
          <p:nvPr>
            <p:ph idx="1" type="subTitle"/>
          </p:nvPr>
        </p:nvSpPr>
        <p:spPr>
          <a:xfrm>
            <a:off x="467925" y="4067175"/>
            <a:ext cx="3371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1pPr>
            <a:lvl2pPr lvl="1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2pPr>
            <a:lvl3pPr lvl="2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3pPr>
            <a:lvl4pPr lvl="3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4pPr>
            <a:lvl5pPr lvl="4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9pPr>
          </a:lstStyle>
          <a:p/>
        </p:txBody>
      </p:sp>
      <p:sp>
        <p:nvSpPr>
          <p:cNvPr id="185" name="Google Shape;185;p26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212121"/>
                </a:solidFill>
              </a:rPr>
              <a:t> Notice : Images need to be sent to back manually. Logos need to be placed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186" name="Google Shape;186;p26"/>
          <p:cNvPicPr preferRelativeResize="0"/>
          <p:nvPr/>
        </p:nvPicPr>
        <p:blipFill rotWithShape="1">
          <a:blip r:embed="rId3">
            <a:alphaModFix/>
          </a:blip>
          <a:srcRect b="0" l="15223" r="15230" t="0"/>
          <a:stretch/>
        </p:blipFill>
        <p:spPr>
          <a:xfrm>
            <a:off x="4379200" y="497150"/>
            <a:ext cx="4269300" cy="3989700"/>
          </a:xfrm>
          <a:prstGeom prst="roundRect">
            <a:avLst>
              <a:gd fmla="val 1767" name="adj"/>
            </a:avLst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>
  <p:cSld name="Section Header">
    <p:bg>
      <p:bgPr>
        <a:solidFill>
          <a:schemeClr val="dk2"/>
        </a:solidFill>
      </p:bgPr>
    </p:bg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"/>
          <p:cNvSpPr txBox="1"/>
          <p:nvPr>
            <p:ph type="ctrTitle"/>
          </p:nvPr>
        </p:nvSpPr>
        <p:spPr>
          <a:xfrm>
            <a:off x="467916" y="411957"/>
            <a:ext cx="658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oppins Light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9" name="Google Shape;189;p27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27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700"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1" name="Google Shape;191;p27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indent="0" lvl="1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indent="0" lvl="2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indent="0" lvl="3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indent="0" lvl="4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indent="0" lvl="5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indent="0" lvl="6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indent="0" lvl="7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indent="0" lvl="8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92" name="Google Shape;192;p27"/>
          <p:cNvPicPr preferRelativeResize="0"/>
          <p:nvPr/>
        </p:nvPicPr>
        <p:blipFill rotWithShape="1">
          <a:blip r:embed="rId2">
            <a:alphaModFix/>
          </a:blip>
          <a:srcRect b="11866" l="0" r="0" t="11873"/>
          <a:stretch/>
        </p:blipFill>
        <p:spPr>
          <a:xfrm>
            <a:off x="7338413" y="4461950"/>
            <a:ext cx="1628052" cy="53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8"/>
          <p:cNvSpPr txBox="1"/>
          <p:nvPr>
            <p:ph idx="1" type="body"/>
          </p:nvPr>
        </p:nvSpPr>
        <p:spPr>
          <a:xfrm>
            <a:off x="1220075" y="2172478"/>
            <a:ext cx="1323900" cy="10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79400" lvl="0" marL="4572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indent="-279400" lvl="1" marL="9144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indent="-279400" lvl="2" marL="13716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indent="-279400" lvl="3" marL="18288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indent="-279400" lvl="4" marL="22860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indent="-2794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195" name="Google Shape;195;p28"/>
          <p:cNvSpPr txBox="1"/>
          <p:nvPr>
            <p:ph idx="2" type="subTitle"/>
          </p:nvPr>
        </p:nvSpPr>
        <p:spPr>
          <a:xfrm>
            <a:off x="1219200" y="1733925"/>
            <a:ext cx="1324800" cy="936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96" name="Google Shape;196;p28"/>
          <p:cNvSpPr txBox="1"/>
          <p:nvPr>
            <p:ph idx="3" type="subTitle"/>
          </p:nvPr>
        </p:nvSpPr>
        <p:spPr>
          <a:xfrm>
            <a:off x="1219200" y="3565000"/>
            <a:ext cx="1324800" cy="41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97" name="Google Shape;197;p28"/>
          <p:cNvSpPr txBox="1"/>
          <p:nvPr>
            <p:ph idx="4" type="body"/>
          </p:nvPr>
        </p:nvSpPr>
        <p:spPr>
          <a:xfrm>
            <a:off x="3910123" y="2172469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79400" lvl="0" marL="4572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indent="-279400" lvl="1" marL="9144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indent="-279400" lvl="2" marL="13716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indent="-279400" lvl="3" marL="18288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indent="-279400" lvl="4" marL="22860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indent="-2794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198" name="Google Shape;198;p28"/>
          <p:cNvSpPr txBox="1"/>
          <p:nvPr>
            <p:ph idx="5" type="body"/>
          </p:nvPr>
        </p:nvSpPr>
        <p:spPr>
          <a:xfrm>
            <a:off x="3910123" y="4003601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79400" lvl="0" marL="4572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indent="-279400" lvl="1" marL="9144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indent="-279400" lvl="2" marL="13716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indent="-279400" lvl="3" marL="18288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indent="-279400" lvl="4" marL="22860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indent="-2794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199" name="Google Shape;199;p28"/>
          <p:cNvSpPr txBox="1"/>
          <p:nvPr>
            <p:ph idx="6" type="subTitle"/>
          </p:nvPr>
        </p:nvSpPr>
        <p:spPr>
          <a:xfrm>
            <a:off x="3909675" y="1733925"/>
            <a:ext cx="1324800" cy="41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00" name="Google Shape;200;p28"/>
          <p:cNvSpPr txBox="1"/>
          <p:nvPr>
            <p:ph idx="7" type="subTitle"/>
          </p:nvPr>
        </p:nvSpPr>
        <p:spPr>
          <a:xfrm>
            <a:off x="3909675" y="3565000"/>
            <a:ext cx="1324800" cy="41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01" name="Google Shape;201;p28"/>
          <p:cNvSpPr txBox="1"/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800"/>
              <a:buFont typeface="Poppins Light"/>
              <a:buNone/>
              <a:defRPr sz="3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2" name="Google Shape;202;p28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3" name="Google Shape;203;p28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04" name="Google Shape;204;p28"/>
          <p:cNvSpPr txBox="1"/>
          <p:nvPr>
            <p:ph idx="8" type="body"/>
          </p:nvPr>
        </p:nvSpPr>
        <p:spPr>
          <a:xfrm>
            <a:off x="6600161" y="2172469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79400" lvl="0" marL="4572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indent="-279400" lvl="1" marL="9144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indent="-279400" lvl="2" marL="13716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indent="-279400" lvl="3" marL="18288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indent="-279400" lvl="4" marL="22860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indent="-2794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205" name="Google Shape;205;p28"/>
          <p:cNvSpPr txBox="1"/>
          <p:nvPr>
            <p:ph idx="9" type="body"/>
          </p:nvPr>
        </p:nvSpPr>
        <p:spPr>
          <a:xfrm>
            <a:off x="1220086" y="4003601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79400" lvl="0" marL="4572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indent="-279400" lvl="1" marL="9144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indent="-279400" lvl="2" marL="13716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indent="-279400" lvl="3" marL="18288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indent="-279400" lvl="4" marL="22860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indent="-2794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206" name="Google Shape;206;p28"/>
          <p:cNvSpPr txBox="1"/>
          <p:nvPr>
            <p:ph idx="13" type="body"/>
          </p:nvPr>
        </p:nvSpPr>
        <p:spPr>
          <a:xfrm>
            <a:off x="6600161" y="4003601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79400" lvl="0" marL="4572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indent="-279400" lvl="1" marL="9144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indent="-279400" lvl="2" marL="13716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indent="-279400" lvl="3" marL="18288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indent="-279400" lvl="4" marL="22860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indent="-2794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207" name="Google Shape;207;p28"/>
          <p:cNvSpPr txBox="1"/>
          <p:nvPr>
            <p:ph idx="14" type="subTitle"/>
          </p:nvPr>
        </p:nvSpPr>
        <p:spPr>
          <a:xfrm>
            <a:off x="6600150" y="1733925"/>
            <a:ext cx="1324800" cy="41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08" name="Google Shape;208;p28"/>
          <p:cNvSpPr txBox="1"/>
          <p:nvPr>
            <p:ph idx="15" type="subTitle"/>
          </p:nvPr>
        </p:nvSpPr>
        <p:spPr>
          <a:xfrm>
            <a:off x="6600150" y="3565000"/>
            <a:ext cx="1324800" cy="41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09" name="Google Shape;209;p28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700"/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>
  <p:cSld name="Picture with Caption"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9"/>
          <p:cNvSpPr txBox="1"/>
          <p:nvPr>
            <p:ph idx="1" type="body"/>
          </p:nvPr>
        </p:nvSpPr>
        <p:spPr>
          <a:xfrm>
            <a:off x="305991" y="1140619"/>
            <a:ext cx="3717300" cy="32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1pPr>
            <a:lvl2pPr indent="-2286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2pPr>
            <a:lvl3pPr indent="-2286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3pPr>
            <a:lvl4pPr indent="-2286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4pPr>
            <a:lvl5pPr indent="-2286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9pPr>
          </a:lstStyle>
          <a:p/>
        </p:txBody>
      </p:sp>
      <p:sp>
        <p:nvSpPr>
          <p:cNvPr id="212" name="Google Shape;212;p29"/>
          <p:cNvSpPr txBox="1"/>
          <p:nvPr>
            <p:ph type="title"/>
          </p:nvPr>
        </p:nvSpPr>
        <p:spPr>
          <a:xfrm>
            <a:off x="305991" y="428425"/>
            <a:ext cx="37173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3" name="Google Shape;213;p29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4" name="Google Shape;214;p29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5" name="Google Shape;215;p29"/>
          <p:cNvSpPr/>
          <p:nvPr>
            <p:ph idx="2" type="pic"/>
          </p:nvPr>
        </p:nvSpPr>
        <p:spPr>
          <a:xfrm>
            <a:off x="4569875" y="411950"/>
            <a:ext cx="4269300" cy="3989700"/>
          </a:xfrm>
          <a:prstGeom prst="roundRect">
            <a:avLst>
              <a:gd fmla="val 1522" name="adj"/>
            </a:avLst>
          </a:prstGeom>
          <a:noFill/>
          <a:ln>
            <a:noFill/>
          </a:ln>
        </p:spPr>
      </p:sp>
      <p:sp>
        <p:nvSpPr>
          <p:cNvPr id="216" name="Google Shape;216;p29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700"/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Picture with Caption_1"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0"/>
          <p:cNvSpPr txBox="1"/>
          <p:nvPr>
            <p:ph idx="1" type="body"/>
          </p:nvPr>
        </p:nvSpPr>
        <p:spPr>
          <a:xfrm>
            <a:off x="305991" y="1140619"/>
            <a:ext cx="8532000" cy="32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1pPr>
            <a:lvl2pPr indent="-2286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2pPr>
            <a:lvl3pPr indent="-2286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3pPr>
            <a:lvl4pPr indent="-2286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4pPr>
            <a:lvl5pPr indent="-2286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9pPr>
          </a:lstStyle>
          <a:p/>
        </p:txBody>
      </p:sp>
      <p:sp>
        <p:nvSpPr>
          <p:cNvPr id="219" name="Google Shape;219;p30"/>
          <p:cNvSpPr txBox="1"/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0" name="Google Shape;220;p30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1" name="Google Shape;221;p30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22" name="Google Shape;222;p30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700"/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bg>
      <p:bgPr>
        <a:solidFill>
          <a:schemeClr val="accent1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1"/>
          <p:cNvSpPr txBox="1"/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5" name="Google Shape;225;p31"/>
          <p:cNvSpPr txBox="1"/>
          <p:nvPr>
            <p:ph idx="1" type="body"/>
          </p:nvPr>
        </p:nvSpPr>
        <p:spPr>
          <a:xfrm>
            <a:off x="305991" y="1140619"/>
            <a:ext cx="4113000" cy="3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>
                <a:solidFill>
                  <a:schemeClr val="lt1"/>
                </a:solidFill>
              </a:defRPr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6" name="Google Shape;226;p31"/>
          <p:cNvSpPr txBox="1"/>
          <p:nvPr>
            <p:ph idx="2" type="body"/>
          </p:nvPr>
        </p:nvSpPr>
        <p:spPr>
          <a:xfrm>
            <a:off x="4724996" y="1140619"/>
            <a:ext cx="4113000" cy="3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>
                <a:solidFill>
                  <a:schemeClr val="lt1"/>
                </a:solidFill>
              </a:defRPr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7" name="Google Shape;227;p31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8" name="Google Shape;228;p31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  <a:lvl2pPr indent="0" lvl="1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2pPr>
            <a:lvl3pPr indent="0" lvl="2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3pPr>
            <a:lvl4pPr indent="0" lvl="3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4pPr>
            <a:lvl5pPr indent="0" lvl="4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5pPr>
            <a:lvl6pPr indent="0" lvl="5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6pPr>
            <a:lvl7pPr indent="0" lvl="6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7pPr>
            <a:lvl8pPr indent="0" lvl="7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8pPr>
            <a:lvl9pPr indent="0" lvl="8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29" name="Google Shape;229;p31"/>
          <p:cNvPicPr preferRelativeResize="0"/>
          <p:nvPr/>
        </p:nvPicPr>
        <p:blipFill rotWithShape="1">
          <a:blip r:embed="rId2">
            <a:alphaModFix/>
          </a:blip>
          <a:srcRect b="11866" l="0" r="0" t="11873"/>
          <a:stretch/>
        </p:blipFill>
        <p:spPr>
          <a:xfrm>
            <a:off x="7338413" y="4461950"/>
            <a:ext cx="1628052" cy="53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31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>
  <p:cSld name="Section Header">
    <p:bg>
      <p:bgPr>
        <a:solidFill>
          <a:schemeClr val="dk2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>
            <p:ph type="ctrTitle"/>
          </p:nvPr>
        </p:nvSpPr>
        <p:spPr>
          <a:xfrm>
            <a:off x="467916" y="411957"/>
            <a:ext cx="658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oppins Light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700"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indent="0" lvl="1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indent="0" lvl="2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indent="0" lvl="3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indent="0" lvl="4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indent="0" lvl="5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indent="0" lvl="6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indent="0" lvl="7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indent="0" lvl="8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9" name="Google Shape;29;p4"/>
          <p:cNvPicPr preferRelativeResize="0"/>
          <p:nvPr/>
        </p:nvPicPr>
        <p:blipFill rotWithShape="1">
          <a:blip r:embed="rId2">
            <a:alphaModFix/>
          </a:blip>
          <a:srcRect b="11866" l="0" r="0" t="11873"/>
          <a:stretch/>
        </p:blipFill>
        <p:spPr>
          <a:xfrm>
            <a:off x="7338413" y="4461950"/>
            <a:ext cx="1628052" cy="53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 1">
  <p:cSld name="TWO_OBJECTS_1">
    <p:bg>
      <p:bgPr>
        <a:solidFill>
          <a:schemeClr val="lt1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2"/>
          <p:cNvSpPr txBox="1"/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33" name="Google Shape;233;p32"/>
          <p:cNvSpPr txBox="1"/>
          <p:nvPr>
            <p:ph idx="1" type="body"/>
          </p:nvPr>
        </p:nvSpPr>
        <p:spPr>
          <a:xfrm>
            <a:off x="305991" y="1140619"/>
            <a:ext cx="4113000" cy="3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None/>
              <a:defRPr>
                <a:solidFill>
                  <a:srgbClr val="2C3947"/>
                </a:solidFill>
              </a:defRPr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9pPr>
          </a:lstStyle>
          <a:p/>
        </p:txBody>
      </p:sp>
      <p:sp>
        <p:nvSpPr>
          <p:cNvPr id="234" name="Google Shape;234;p32"/>
          <p:cNvSpPr txBox="1"/>
          <p:nvPr>
            <p:ph idx="2" type="body"/>
          </p:nvPr>
        </p:nvSpPr>
        <p:spPr>
          <a:xfrm>
            <a:off x="4724996" y="1140619"/>
            <a:ext cx="4113000" cy="3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None/>
              <a:defRPr>
                <a:solidFill>
                  <a:srgbClr val="2C3947"/>
                </a:solidFill>
              </a:defRPr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9pPr>
          </a:lstStyle>
          <a:p/>
        </p:txBody>
      </p:sp>
      <p:sp>
        <p:nvSpPr>
          <p:cNvPr id="235" name="Google Shape;235;p32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36" name="Google Shape;236;p32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1pPr>
            <a:lvl2pPr indent="0" lvl="1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2pPr>
            <a:lvl3pPr indent="0" lvl="2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3pPr>
            <a:lvl4pPr indent="0" lvl="3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4pPr>
            <a:lvl5pPr indent="0" lvl="4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5pPr>
            <a:lvl6pPr indent="0" lvl="5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6pPr>
            <a:lvl7pPr indent="0" lvl="6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7pPr>
            <a:lvl8pPr indent="0" lvl="7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8pPr>
            <a:lvl9pPr indent="0" lvl="8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7" name="Google Shape;237;p32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700">
                <a:solidFill>
                  <a:schemeClr val="accen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with Caption">
  <p:cSld name="Chart with Caption"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3"/>
          <p:cNvSpPr txBox="1"/>
          <p:nvPr>
            <p:ph type="title"/>
          </p:nvPr>
        </p:nvSpPr>
        <p:spPr>
          <a:xfrm>
            <a:off x="305991" y="428425"/>
            <a:ext cx="37173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0" name="Google Shape;240;p33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1" name="Google Shape;241;p33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2" name="Google Shape;242;p33"/>
          <p:cNvSpPr txBox="1"/>
          <p:nvPr>
            <p:ph idx="1" type="subTitle"/>
          </p:nvPr>
        </p:nvSpPr>
        <p:spPr>
          <a:xfrm>
            <a:off x="4572000" y="429175"/>
            <a:ext cx="4266000" cy="554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243" name="Google Shape;243;p33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212121"/>
                </a:solidFill>
              </a:rPr>
              <a:t> Notice : Charts are used from “insert” option and colors are updated manually.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44" name="Google Shape;244;p33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line Dots">
  <p:cSld name="Headline Dots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4"/>
          <p:cNvSpPr txBox="1"/>
          <p:nvPr>
            <p:ph type="title"/>
          </p:nvPr>
        </p:nvSpPr>
        <p:spPr>
          <a:xfrm>
            <a:off x="467916" y="1858039"/>
            <a:ext cx="3555300" cy="22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oppins Light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7" name="Google Shape;247;p34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8" name="Google Shape;248;p34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9" name="Google Shape;249;p34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ata Highlight">
  <p:cSld name="Data Highlight"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5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2" name="Google Shape;252;p35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3" name="Google Shape;253;p35"/>
          <p:cNvSpPr txBox="1"/>
          <p:nvPr>
            <p:ph idx="1" type="body"/>
          </p:nvPr>
        </p:nvSpPr>
        <p:spPr>
          <a:xfrm>
            <a:off x="4278978" y="2939771"/>
            <a:ext cx="1983600" cy="13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9pPr>
          </a:lstStyle>
          <a:p/>
        </p:txBody>
      </p:sp>
      <p:sp>
        <p:nvSpPr>
          <p:cNvPr id="254" name="Google Shape;254;p35"/>
          <p:cNvSpPr txBox="1"/>
          <p:nvPr>
            <p:ph idx="2" type="body"/>
          </p:nvPr>
        </p:nvSpPr>
        <p:spPr>
          <a:xfrm>
            <a:off x="6854416" y="2939771"/>
            <a:ext cx="1983600" cy="13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9pPr>
          </a:lstStyle>
          <a:p/>
        </p:txBody>
      </p:sp>
      <p:sp>
        <p:nvSpPr>
          <p:cNvPr id="255" name="Google Shape;255;p35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ng Key Statement">
  <p:cSld name="Long Key Statement">
    <p:bg>
      <p:bgPr>
        <a:solidFill>
          <a:schemeClr val="accent1"/>
        </a:solidFill>
      </p:bgPr>
    </p:bg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6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8" name="Google Shape;258;p36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  <a:lvl2pPr indent="0" lvl="1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2pPr>
            <a:lvl3pPr indent="0" lvl="2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3pPr>
            <a:lvl4pPr indent="0" lvl="3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4pPr>
            <a:lvl5pPr indent="0" lvl="4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5pPr>
            <a:lvl6pPr indent="0" lvl="5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6pPr>
            <a:lvl7pPr indent="0" lvl="6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7pPr>
            <a:lvl8pPr indent="0" lvl="7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8pPr>
            <a:lvl9pPr indent="0" lvl="8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9" name="Google Shape;259;p36"/>
          <p:cNvSpPr txBox="1"/>
          <p:nvPr>
            <p:ph type="title"/>
          </p:nvPr>
        </p:nvSpPr>
        <p:spPr>
          <a:xfrm>
            <a:off x="1207449" y="1501666"/>
            <a:ext cx="6729000" cy="214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"/>
              <a:buNone/>
              <a:defRPr sz="29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60" name="Google Shape;260;p36"/>
          <p:cNvPicPr preferRelativeResize="0"/>
          <p:nvPr/>
        </p:nvPicPr>
        <p:blipFill rotWithShape="1">
          <a:blip r:embed="rId2">
            <a:alphaModFix/>
          </a:blip>
          <a:srcRect b="11866" l="0" r="0" t="11873"/>
          <a:stretch/>
        </p:blipFill>
        <p:spPr>
          <a:xfrm>
            <a:off x="7338413" y="4461950"/>
            <a:ext cx="1628052" cy="53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36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 FUTURE">
  <p:cSld name="Key Statement FUTURE"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3" name="Google Shape;263;p37"/>
          <p:cNvGrpSpPr/>
          <p:nvPr/>
        </p:nvGrpSpPr>
        <p:grpSpPr>
          <a:xfrm>
            <a:off x="1702273" y="689940"/>
            <a:ext cx="5739494" cy="3763618"/>
            <a:chOff x="1298275" y="425050"/>
            <a:chExt cx="6547449" cy="4293427"/>
          </a:xfrm>
        </p:grpSpPr>
        <p:pic>
          <p:nvPicPr>
            <p:cNvPr id="264" name="Google Shape;264;p37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298275" y="425050"/>
              <a:ext cx="6547449" cy="12912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5" name="Google Shape;265;p37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298275" y="1926138"/>
              <a:ext cx="6547449" cy="12912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6" name="Google Shape;266;p37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298275" y="3427213"/>
              <a:ext cx="6547449" cy="129126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7" name="Google Shape;267;p37"/>
          <p:cNvSpPr/>
          <p:nvPr>
            <p:ph idx="2" type="pic"/>
          </p:nvPr>
        </p:nvSpPr>
        <p:spPr>
          <a:xfrm>
            <a:off x="2217925" y="1306350"/>
            <a:ext cx="4708200" cy="2530800"/>
          </a:xfrm>
          <a:prstGeom prst="roundRect">
            <a:avLst>
              <a:gd fmla="val 3376" name="adj"/>
            </a:avLst>
          </a:prstGeom>
          <a:solidFill>
            <a:schemeClr val="accent1"/>
          </a:solidFill>
          <a:ln>
            <a:noFill/>
          </a:ln>
        </p:spPr>
      </p:sp>
      <p:sp>
        <p:nvSpPr>
          <p:cNvPr id="268" name="Google Shape;268;p37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9" name="Google Shape;269;p37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70" name="Google Shape;270;p37"/>
          <p:cNvSpPr txBox="1"/>
          <p:nvPr>
            <p:ph type="title"/>
          </p:nvPr>
        </p:nvSpPr>
        <p:spPr>
          <a:xfrm>
            <a:off x="2649676" y="1703398"/>
            <a:ext cx="3844500" cy="173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"/>
              <a:buNone/>
              <a:defRPr sz="29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9pPr>
          </a:lstStyle>
          <a:p/>
        </p:txBody>
      </p:sp>
      <p:sp>
        <p:nvSpPr>
          <p:cNvPr id="271" name="Google Shape;271;p37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212121"/>
                </a:solidFill>
              </a:rPr>
              <a:t> Notice : Insert objects from master and place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72" name="Google Shape;272;p37"/>
          <p:cNvSpPr txBox="1"/>
          <p:nvPr/>
        </p:nvSpPr>
        <p:spPr>
          <a:xfrm>
            <a:off x="0" y="-9826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212121"/>
                </a:solidFill>
              </a:rPr>
              <a:t> Notice : Images need to be sent to back manually. Logos need to be placed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73" name="Google Shape;273;p37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Blocks with Image 1">
  <p:cSld name="Text Blocks with Image 1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8"/>
          <p:cNvSpPr/>
          <p:nvPr>
            <p:ph idx="2" type="pic"/>
          </p:nvPr>
        </p:nvSpPr>
        <p:spPr>
          <a:xfrm>
            <a:off x="1" y="1"/>
            <a:ext cx="91440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76" name="Google Shape;276;p38"/>
          <p:cNvSpPr/>
          <p:nvPr/>
        </p:nvSpPr>
        <p:spPr>
          <a:xfrm>
            <a:off x="1770079" y="1065610"/>
            <a:ext cx="5603843" cy="1955816"/>
          </a:xfrm>
          <a:custGeom>
            <a:rect b="b" l="l" r="r" t="t"/>
            <a:pathLst>
              <a:path extrusionOk="0" h="2607754" w="7471791">
                <a:moveTo>
                  <a:pt x="7376541" y="0"/>
                </a:moveTo>
                <a:cubicBezTo>
                  <a:pt x="7429146" y="0"/>
                  <a:pt x="7471791" y="42645"/>
                  <a:pt x="7471791" y="95250"/>
                </a:cubicBezTo>
                <a:lnTo>
                  <a:pt x="7471791" y="2512505"/>
                </a:lnTo>
                <a:cubicBezTo>
                  <a:pt x="7471791" y="2565110"/>
                  <a:pt x="7429146" y="2607755"/>
                  <a:pt x="7376541" y="2607755"/>
                </a:cubicBezTo>
                <a:lnTo>
                  <a:pt x="95250" y="2607755"/>
                </a:lnTo>
                <a:cubicBezTo>
                  <a:pt x="42645" y="2607755"/>
                  <a:pt x="0" y="2565110"/>
                  <a:pt x="0" y="2512505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77" name="Google Shape;277;p38"/>
          <p:cNvSpPr/>
          <p:nvPr/>
        </p:nvSpPr>
        <p:spPr>
          <a:xfrm>
            <a:off x="1770079" y="3108246"/>
            <a:ext cx="2758535" cy="969645"/>
          </a:xfrm>
          <a:custGeom>
            <a:rect b="b" l="l" r="r" t="t"/>
            <a:pathLst>
              <a:path extrusionOk="0" h="1292860" w="3678047">
                <a:moveTo>
                  <a:pt x="3582797" y="0"/>
                </a:moveTo>
                <a:cubicBezTo>
                  <a:pt x="3635403" y="0"/>
                  <a:pt x="3678047" y="42645"/>
                  <a:pt x="3678047" y="95250"/>
                </a:cubicBezTo>
                <a:lnTo>
                  <a:pt x="3678047" y="1197610"/>
                </a:lnTo>
                <a:cubicBezTo>
                  <a:pt x="3678047" y="1250215"/>
                  <a:pt x="3635403" y="1292860"/>
                  <a:pt x="3582797" y="1292860"/>
                </a:cubicBezTo>
                <a:lnTo>
                  <a:pt x="95250" y="1292860"/>
                </a:lnTo>
                <a:cubicBezTo>
                  <a:pt x="42645" y="1292860"/>
                  <a:pt x="0" y="1250215"/>
                  <a:pt x="0" y="1197610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653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78" name="Google Shape;278;p38"/>
          <p:cNvSpPr/>
          <p:nvPr/>
        </p:nvSpPr>
        <p:spPr>
          <a:xfrm>
            <a:off x="4615387" y="3108246"/>
            <a:ext cx="2758534" cy="969645"/>
          </a:xfrm>
          <a:custGeom>
            <a:rect b="b" l="l" r="r" t="t"/>
            <a:pathLst>
              <a:path extrusionOk="0" h="1292860" w="3678046">
                <a:moveTo>
                  <a:pt x="3582797" y="0"/>
                </a:moveTo>
                <a:cubicBezTo>
                  <a:pt x="3635402" y="0"/>
                  <a:pt x="3678047" y="42645"/>
                  <a:pt x="3678047" y="95250"/>
                </a:cubicBezTo>
                <a:lnTo>
                  <a:pt x="3678047" y="1197610"/>
                </a:lnTo>
                <a:cubicBezTo>
                  <a:pt x="3678047" y="1250215"/>
                  <a:pt x="3635402" y="1292860"/>
                  <a:pt x="3582797" y="1292860"/>
                </a:cubicBezTo>
                <a:lnTo>
                  <a:pt x="95250" y="1292860"/>
                </a:lnTo>
                <a:cubicBezTo>
                  <a:pt x="42645" y="1292860"/>
                  <a:pt x="0" y="1250215"/>
                  <a:pt x="0" y="1197610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653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79" name="Google Shape;279;p38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80" name="Google Shape;280;p38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1" name="Google Shape;281;p38"/>
          <p:cNvSpPr txBox="1"/>
          <p:nvPr>
            <p:ph type="title"/>
          </p:nvPr>
        </p:nvSpPr>
        <p:spPr>
          <a:xfrm>
            <a:off x="2203231" y="1339703"/>
            <a:ext cx="4737600" cy="14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14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82" name="Google Shape;282;p38"/>
          <p:cNvSpPr txBox="1"/>
          <p:nvPr>
            <p:ph idx="1" type="body"/>
          </p:nvPr>
        </p:nvSpPr>
        <p:spPr>
          <a:xfrm>
            <a:off x="2018308" y="3754998"/>
            <a:ext cx="2262000" cy="2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>
                <a:solidFill>
                  <a:schemeClr val="lt1"/>
                </a:solidFill>
              </a:defRPr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283" name="Google Shape;283;p38"/>
          <p:cNvSpPr txBox="1"/>
          <p:nvPr>
            <p:ph idx="3" type="subTitle"/>
          </p:nvPr>
        </p:nvSpPr>
        <p:spPr>
          <a:xfrm>
            <a:off x="2018350" y="3161813"/>
            <a:ext cx="2262000" cy="565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84" name="Google Shape;284;p38"/>
          <p:cNvSpPr txBox="1"/>
          <p:nvPr>
            <p:ph idx="4" type="body"/>
          </p:nvPr>
        </p:nvSpPr>
        <p:spPr>
          <a:xfrm>
            <a:off x="4863683" y="3754998"/>
            <a:ext cx="2262000" cy="2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>
                <a:solidFill>
                  <a:schemeClr val="lt1"/>
                </a:solidFill>
              </a:defRPr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285" name="Google Shape;285;p38"/>
          <p:cNvSpPr txBox="1"/>
          <p:nvPr>
            <p:ph idx="5" type="subTitle"/>
          </p:nvPr>
        </p:nvSpPr>
        <p:spPr>
          <a:xfrm>
            <a:off x="4863675" y="3161813"/>
            <a:ext cx="2262000" cy="565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86" name="Google Shape;286;p38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212121"/>
                </a:solidFill>
              </a:rPr>
              <a:t> Notice : Insert objects from master and place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287" name="Google Shape;287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763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38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7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Blocks with Image 2">
  <p:cSld name="Text Blocks with Image 2"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9"/>
          <p:cNvSpPr/>
          <p:nvPr>
            <p:ph idx="2" type="pic"/>
          </p:nvPr>
        </p:nvSpPr>
        <p:spPr>
          <a:xfrm>
            <a:off x="1" y="1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291" name="Google Shape;291;p39"/>
          <p:cNvSpPr/>
          <p:nvPr/>
        </p:nvSpPr>
        <p:spPr>
          <a:xfrm>
            <a:off x="1770079" y="1065610"/>
            <a:ext cx="5603843" cy="1955816"/>
          </a:xfrm>
          <a:custGeom>
            <a:rect b="b" l="l" r="r" t="t"/>
            <a:pathLst>
              <a:path extrusionOk="0" h="2607754" w="7471791">
                <a:moveTo>
                  <a:pt x="7376541" y="0"/>
                </a:moveTo>
                <a:cubicBezTo>
                  <a:pt x="7429146" y="0"/>
                  <a:pt x="7471791" y="42645"/>
                  <a:pt x="7471791" y="95250"/>
                </a:cubicBezTo>
                <a:lnTo>
                  <a:pt x="7471791" y="2512505"/>
                </a:lnTo>
                <a:cubicBezTo>
                  <a:pt x="7471791" y="2565110"/>
                  <a:pt x="7429146" y="2607755"/>
                  <a:pt x="7376541" y="2607755"/>
                </a:cubicBezTo>
                <a:lnTo>
                  <a:pt x="95250" y="2607755"/>
                </a:lnTo>
                <a:cubicBezTo>
                  <a:pt x="42645" y="2607755"/>
                  <a:pt x="0" y="2565110"/>
                  <a:pt x="0" y="2512505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92" name="Google Shape;292;p39"/>
          <p:cNvSpPr/>
          <p:nvPr/>
        </p:nvSpPr>
        <p:spPr>
          <a:xfrm>
            <a:off x="1770079" y="3108246"/>
            <a:ext cx="2758535" cy="969645"/>
          </a:xfrm>
          <a:custGeom>
            <a:rect b="b" l="l" r="r" t="t"/>
            <a:pathLst>
              <a:path extrusionOk="0" h="1292860" w="3678047">
                <a:moveTo>
                  <a:pt x="3582797" y="0"/>
                </a:moveTo>
                <a:cubicBezTo>
                  <a:pt x="3635403" y="0"/>
                  <a:pt x="3678047" y="42645"/>
                  <a:pt x="3678047" y="95250"/>
                </a:cubicBezTo>
                <a:lnTo>
                  <a:pt x="3678047" y="1197610"/>
                </a:lnTo>
                <a:cubicBezTo>
                  <a:pt x="3678047" y="1250215"/>
                  <a:pt x="3635403" y="1292860"/>
                  <a:pt x="3582797" y="1292860"/>
                </a:cubicBezTo>
                <a:lnTo>
                  <a:pt x="95250" y="1292860"/>
                </a:lnTo>
                <a:cubicBezTo>
                  <a:pt x="42645" y="1292860"/>
                  <a:pt x="0" y="1250215"/>
                  <a:pt x="0" y="1197610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93" name="Google Shape;293;p39"/>
          <p:cNvSpPr/>
          <p:nvPr/>
        </p:nvSpPr>
        <p:spPr>
          <a:xfrm>
            <a:off x="4615387" y="3108246"/>
            <a:ext cx="2758534" cy="969645"/>
          </a:xfrm>
          <a:custGeom>
            <a:rect b="b" l="l" r="r" t="t"/>
            <a:pathLst>
              <a:path extrusionOk="0" h="1292860" w="3678046">
                <a:moveTo>
                  <a:pt x="3582797" y="0"/>
                </a:moveTo>
                <a:cubicBezTo>
                  <a:pt x="3635402" y="0"/>
                  <a:pt x="3678047" y="42645"/>
                  <a:pt x="3678047" y="95250"/>
                </a:cubicBezTo>
                <a:lnTo>
                  <a:pt x="3678047" y="1197610"/>
                </a:lnTo>
                <a:cubicBezTo>
                  <a:pt x="3678047" y="1250215"/>
                  <a:pt x="3635402" y="1292860"/>
                  <a:pt x="3582797" y="1292860"/>
                </a:cubicBezTo>
                <a:lnTo>
                  <a:pt x="95250" y="1292860"/>
                </a:lnTo>
                <a:cubicBezTo>
                  <a:pt x="42645" y="1292860"/>
                  <a:pt x="0" y="1250215"/>
                  <a:pt x="0" y="1197610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94" name="Google Shape;294;p39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95" name="Google Shape;295;p39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indent="0" lvl="1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indent="0" lvl="2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indent="0" lvl="3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indent="0" lvl="4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indent="0" lvl="5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indent="0" lvl="6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indent="0" lvl="7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indent="0" lvl="8" marL="0" rtl="0" algn="l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96" name="Google Shape;296;p39"/>
          <p:cNvSpPr txBox="1"/>
          <p:nvPr>
            <p:ph type="title"/>
          </p:nvPr>
        </p:nvSpPr>
        <p:spPr>
          <a:xfrm>
            <a:off x="2203231" y="1339703"/>
            <a:ext cx="4737600" cy="14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14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97" name="Google Shape;297;p39"/>
          <p:cNvSpPr txBox="1"/>
          <p:nvPr>
            <p:ph idx="1" type="body"/>
          </p:nvPr>
        </p:nvSpPr>
        <p:spPr>
          <a:xfrm>
            <a:off x="2018308" y="3754998"/>
            <a:ext cx="2262000" cy="2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298" name="Google Shape;298;p39"/>
          <p:cNvSpPr txBox="1"/>
          <p:nvPr>
            <p:ph idx="3" type="body"/>
          </p:nvPr>
        </p:nvSpPr>
        <p:spPr>
          <a:xfrm>
            <a:off x="4863683" y="3755011"/>
            <a:ext cx="2262000" cy="2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299" name="Google Shape;299;p39"/>
          <p:cNvSpPr txBox="1"/>
          <p:nvPr>
            <p:ph idx="4" type="subTitle"/>
          </p:nvPr>
        </p:nvSpPr>
        <p:spPr>
          <a:xfrm>
            <a:off x="2018350" y="3161813"/>
            <a:ext cx="2262000" cy="565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00" name="Google Shape;300;p39"/>
          <p:cNvSpPr txBox="1"/>
          <p:nvPr>
            <p:ph idx="5" type="subTitle"/>
          </p:nvPr>
        </p:nvSpPr>
        <p:spPr>
          <a:xfrm>
            <a:off x="4863675" y="3161813"/>
            <a:ext cx="2262000" cy="565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301" name="Google Shape;301;p39"/>
          <p:cNvPicPr preferRelativeResize="0"/>
          <p:nvPr/>
        </p:nvPicPr>
        <p:blipFill rotWithShape="1">
          <a:blip r:embed="rId2">
            <a:alphaModFix/>
          </a:blip>
          <a:srcRect b="11866" l="0" r="0" t="11873"/>
          <a:stretch/>
        </p:blipFill>
        <p:spPr>
          <a:xfrm>
            <a:off x="7338413" y="4461950"/>
            <a:ext cx="1628052" cy="53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39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1 WE ARE EXPLORERS">
  <p:cSld name="Image 1 WE ARE EXPLORERS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0"/>
          <p:cNvSpPr/>
          <p:nvPr>
            <p:ph idx="2" type="pic"/>
          </p:nvPr>
        </p:nvSpPr>
        <p:spPr>
          <a:xfrm>
            <a:off x="1007700" y="767850"/>
            <a:ext cx="7128600" cy="3607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05" name="Google Shape;305;p40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06" name="Google Shape;306;p40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7" name="Google Shape;307;p40"/>
          <p:cNvSpPr/>
          <p:nvPr/>
        </p:nvSpPr>
        <p:spPr>
          <a:xfrm>
            <a:off x="2289438" y="1870917"/>
            <a:ext cx="4554379" cy="1394579"/>
          </a:xfrm>
          <a:custGeom>
            <a:rect b="b" l="l" r="r" t="t"/>
            <a:pathLst>
              <a:path extrusionOk="0" h="2231326" w="7287006">
                <a:moveTo>
                  <a:pt x="3544062" y="1403350"/>
                </a:moveTo>
                <a:cubicBezTo>
                  <a:pt x="3505962" y="1403350"/>
                  <a:pt x="3475037" y="1434274"/>
                  <a:pt x="3475037" y="1472374"/>
                </a:cubicBezTo>
                <a:lnTo>
                  <a:pt x="3475037" y="2024126"/>
                </a:lnTo>
                <a:cubicBezTo>
                  <a:pt x="3475037" y="2062226"/>
                  <a:pt x="3505962" y="2093151"/>
                  <a:pt x="3544062" y="2093151"/>
                </a:cubicBezTo>
                <a:lnTo>
                  <a:pt x="3820160" y="2093151"/>
                </a:lnTo>
                <a:cubicBezTo>
                  <a:pt x="3858260" y="2093151"/>
                  <a:pt x="3889184" y="2062226"/>
                  <a:pt x="3889184" y="2024126"/>
                </a:cubicBezTo>
                <a:lnTo>
                  <a:pt x="3889184" y="1472438"/>
                </a:lnTo>
                <a:cubicBezTo>
                  <a:pt x="3889184" y="1434274"/>
                  <a:pt x="3858260" y="1403350"/>
                  <a:pt x="3820160" y="1403350"/>
                </a:cubicBezTo>
                <a:lnTo>
                  <a:pt x="3751135" y="1403350"/>
                </a:lnTo>
                <a:cubicBezTo>
                  <a:pt x="3751135" y="1403350"/>
                  <a:pt x="3544062" y="1403350"/>
                  <a:pt x="3544062" y="1403350"/>
                </a:cubicBezTo>
                <a:close/>
                <a:moveTo>
                  <a:pt x="1821815" y="1403350"/>
                </a:moveTo>
                <a:lnTo>
                  <a:pt x="1821815" y="1817307"/>
                </a:lnTo>
                <a:lnTo>
                  <a:pt x="2166937" y="1817307"/>
                </a:lnTo>
                <a:cubicBezTo>
                  <a:pt x="2205037" y="1817307"/>
                  <a:pt x="2235962" y="1786382"/>
                  <a:pt x="2235962" y="1748282"/>
                </a:cubicBezTo>
                <a:lnTo>
                  <a:pt x="2235962" y="1472438"/>
                </a:lnTo>
                <a:cubicBezTo>
                  <a:pt x="2235962" y="1434275"/>
                  <a:pt x="2205037" y="1403350"/>
                  <a:pt x="2166937" y="1403350"/>
                </a:cubicBezTo>
                <a:close/>
                <a:moveTo>
                  <a:pt x="5938710" y="1403286"/>
                </a:moveTo>
                <a:lnTo>
                  <a:pt x="5938710" y="1817243"/>
                </a:lnTo>
                <a:lnTo>
                  <a:pt x="6283833" y="1817243"/>
                </a:lnTo>
                <a:cubicBezTo>
                  <a:pt x="6321933" y="1817243"/>
                  <a:pt x="6352858" y="1786318"/>
                  <a:pt x="6352858" y="1748218"/>
                </a:cubicBezTo>
                <a:lnTo>
                  <a:pt x="6352858" y="1472374"/>
                </a:lnTo>
                <a:cubicBezTo>
                  <a:pt x="6352858" y="1434211"/>
                  <a:pt x="6321933" y="1403286"/>
                  <a:pt x="6283833" y="1403286"/>
                </a:cubicBezTo>
                <a:close/>
                <a:moveTo>
                  <a:pt x="4282122" y="1403286"/>
                </a:moveTo>
                <a:lnTo>
                  <a:pt x="4282122" y="1817243"/>
                </a:lnTo>
                <a:lnTo>
                  <a:pt x="4627245" y="1817243"/>
                </a:lnTo>
                <a:cubicBezTo>
                  <a:pt x="4665345" y="1817243"/>
                  <a:pt x="4696270" y="1786318"/>
                  <a:pt x="4696270" y="1748218"/>
                </a:cubicBezTo>
                <a:lnTo>
                  <a:pt x="4696270" y="1472374"/>
                </a:lnTo>
                <a:cubicBezTo>
                  <a:pt x="4696270" y="1434211"/>
                  <a:pt x="4665345" y="1403286"/>
                  <a:pt x="4627245" y="1403286"/>
                </a:cubicBezTo>
                <a:close/>
                <a:moveTo>
                  <a:pt x="0" y="1265428"/>
                </a:moveTo>
                <a:lnTo>
                  <a:pt x="690245" y="1265428"/>
                </a:lnTo>
                <a:lnTo>
                  <a:pt x="690245" y="1403413"/>
                </a:lnTo>
                <a:lnTo>
                  <a:pt x="138049" y="1403413"/>
                </a:lnTo>
                <a:lnTo>
                  <a:pt x="138049" y="1610297"/>
                </a:lnTo>
                <a:cubicBezTo>
                  <a:pt x="138049" y="1648397"/>
                  <a:pt x="168973" y="1679321"/>
                  <a:pt x="207073" y="1679321"/>
                </a:cubicBezTo>
                <a:lnTo>
                  <a:pt x="690245" y="1679321"/>
                </a:lnTo>
                <a:lnTo>
                  <a:pt x="690245" y="1817306"/>
                </a:lnTo>
                <a:lnTo>
                  <a:pt x="207073" y="1817306"/>
                </a:lnTo>
                <a:cubicBezTo>
                  <a:pt x="168973" y="1817306"/>
                  <a:pt x="138049" y="1848231"/>
                  <a:pt x="138049" y="1886331"/>
                </a:cubicBezTo>
                <a:lnTo>
                  <a:pt x="138049" y="1886458"/>
                </a:lnTo>
                <a:lnTo>
                  <a:pt x="138049" y="2093341"/>
                </a:lnTo>
                <a:lnTo>
                  <a:pt x="690245" y="2093341"/>
                </a:lnTo>
                <a:lnTo>
                  <a:pt x="690245" y="2231326"/>
                </a:lnTo>
                <a:lnTo>
                  <a:pt x="0" y="2231326"/>
                </a:lnTo>
                <a:lnTo>
                  <a:pt x="0" y="1886394"/>
                </a:lnTo>
                <a:cubicBezTo>
                  <a:pt x="0" y="1848294"/>
                  <a:pt x="31051" y="1817370"/>
                  <a:pt x="69024" y="1817370"/>
                </a:cubicBezTo>
                <a:cubicBezTo>
                  <a:pt x="106998" y="1817370"/>
                  <a:pt x="137795" y="1786763"/>
                  <a:pt x="138049" y="1748917"/>
                </a:cubicBezTo>
                <a:lnTo>
                  <a:pt x="138049" y="1747837"/>
                </a:lnTo>
                <a:cubicBezTo>
                  <a:pt x="137732" y="1709991"/>
                  <a:pt x="107124" y="1679385"/>
                  <a:pt x="69024" y="1679385"/>
                </a:cubicBezTo>
                <a:cubicBezTo>
                  <a:pt x="30924" y="1679385"/>
                  <a:pt x="0" y="1648460"/>
                  <a:pt x="0" y="1610360"/>
                </a:cubicBezTo>
                <a:close/>
                <a:moveTo>
                  <a:pt x="2513456" y="1265365"/>
                </a:moveTo>
                <a:lnTo>
                  <a:pt x="2651505" y="1265365"/>
                </a:lnTo>
                <a:lnTo>
                  <a:pt x="2651505" y="2024190"/>
                </a:lnTo>
                <a:cubicBezTo>
                  <a:pt x="2651505" y="2062290"/>
                  <a:pt x="2682430" y="2093215"/>
                  <a:pt x="2720530" y="2093215"/>
                </a:cubicBezTo>
                <a:lnTo>
                  <a:pt x="2720530" y="2093278"/>
                </a:lnTo>
                <a:lnTo>
                  <a:pt x="3203701" y="2093278"/>
                </a:lnTo>
                <a:lnTo>
                  <a:pt x="3203701" y="2231263"/>
                </a:lnTo>
                <a:lnTo>
                  <a:pt x="2720530" y="2231263"/>
                </a:lnTo>
                <a:cubicBezTo>
                  <a:pt x="2682430" y="2231263"/>
                  <a:pt x="2651505" y="2200339"/>
                  <a:pt x="2651505" y="2162239"/>
                </a:cubicBezTo>
                <a:cubicBezTo>
                  <a:pt x="2651505" y="2124139"/>
                  <a:pt x="2620580" y="2093215"/>
                  <a:pt x="2582480" y="2093215"/>
                </a:cubicBezTo>
                <a:cubicBezTo>
                  <a:pt x="2544380" y="2093215"/>
                  <a:pt x="2513456" y="2062290"/>
                  <a:pt x="2513456" y="2024190"/>
                </a:cubicBezTo>
                <a:close/>
                <a:moveTo>
                  <a:pt x="1683766" y="1265365"/>
                </a:moveTo>
                <a:lnTo>
                  <a:pt x="2097913" y="1265365"/>
                </a:lnTo>
                <a:cubicBezTo>
                  <a:pt x="2097913" y="1265365"/>
                  <a:pt x="2166937" y="1265365"/>
                  <a:pt x="2166937" y="1265365"/>
                </a:cubicBezTo>
                <a:cubicBezTo>
                  <a:pt x="2205037" y="1265365"/>
                  <a:pt x="2235962" y="1296289"/>
                  <a:pt x="2235962" y="1334389"/>
                </a:cubicBezTo>
                <a:cubicBezTo>
                  <a:pt x="2235962" y="1372489"/>
                  <a:pt x="2266887" y="1403414"/>
                  <a:pt x="2304987" y="1403414"/>
                </a:cubicBezTo>
                <a:lnTo>
                  <a:pt x="2304987" y="1403350"/>
                </a:lnTo>
                <a:cubicBezTo>
                  <a:pt x="2343087" y="1403350"/>
                  <a:pt x="2374011" y="1434211"/>
                  <a:pt x="2374011" y="1472248"/>
                </a:cubicBezTo>
                <a:lnTo>
                  <a:pt x="2374011" y="1748219"/>
                </a:lnTo>
                <a:cubicBezTo>
                  <a:pt x="2374011" y="1786319"/>
                  <a:pt x="2343087" y="1817243"/>
                  <a:pt x="2304987" y="1817243"/>
                </a:cubicBezTo>
                <a:cubicBezTo>
                  <a:pt x="2266887" y="1817243"/>
                  <a:pt x="2235962" y="1848168"/>
                  <a:pt x="2235962" y="1886268"/>
                </a:cubicBezTo>
                <a:cubicBezTo>
                  <a:pt x="2235962" y="1924368"/>
                  <a:pt x="2205037" y="1955292"/>
                  <a:pt x="2166937" y="1955292"/>
                </a:cubicBezTo>
                <a:lnTo>
                  <a:pt x="1821815" y="1955292"/>
                </a:lnTo>
                <a:lnTo>
                  <a:pt x="1821815" y="2231200"/>
                </a:lnTo>
                <a:lnTo>
                  <a:pt x="1683766" y="2231200"/>
                </a:lnTo>
                <a:close/>
                <a:moveTo>
                  <a:pt x="841882" y="1265365"/>
                </a:moveTo>
                <a:lnTo>
                  <a:pt x="979931" y="1265365"/>
                </a:lnTo>
                <a:lnTo>
                  <a:pt x="979931" y="1610234"/>
                </a:lnTo>
                <a:cubicBezTo>
                  <a:pt x="979931" y="1648334"/>
                  <a:pt x="1010855" y="1679258"/>
                  <a:pt x="1048955" y="1679258"/>
                </a:cubicBezTo>
                <a:lnTo>
                  <a:pt x="1324927" y="1679258"/>
                </a:lnTo>
                <a:cubicBezTo>
                  <a:pt x="1363027" y="1679258"/>
                  <a:pt x="1393951" y="1648334"/>
                  <a:pt x="1393951" y="1610234"/>
                </a:cubicBezTo>
                <a:lnTo>
                  <a:pt x="1393951" y="1265365"/>
                </a:lnTo>
                <a:lnTo>
                  <a:pt x="1532000" y="1265365"/>
                </a:lnTo>
                <a:lnTo>
                  <a:pt x="1532000" y="1610234"/>
                </a:lnTo>
                <a:cubicBezTo>
                  <a:pt x="1532000" y="1648334"/>
                  <a:pt x="1501076" y="1679258"/>
                  <a:pt x="1462976" y="1679258"/>
                </a:cubicBezTo>
                <a:cubicBezTo>
                  <a:pt x="1424876" y="1679258"/>
                  <a:pt x="1393951" y="1710119"/>
                  <a:pt x="1393951" y="1748219"/>
                </a:cubicBezTo>
                <a:cubicBezTo>
                  <a:pt x="1393951" y="1786319"/>
                  <a:pt x="1424876" y="1817243"/>
                  <a:pt x="1462976" y="1817243"/>
                </a:cubicBezTo>
                <a:cubicBezTo>
                  <a:pt x="1501076" y="1817243"/>
                  <a:pt x="1532000" y="1848168"/>
                  <a:pt x="1532000" y="1886268"/>
                </a:cubicBezTo>
                <a:lnTo>
                  <a:pt x="1532000" y="2231200"/>
                </a:lnTo>
                <a:lnTo>
                  <a:pt x="1393951" y="2231200"/>
                </a:lnTo>
                <a:lnTo>
                  <a:pt x="1393951" y="1886268"/>
                </a:lnTo>
                <a:cubicBezTo>
                  <a:pt x="1393951" y="1848168"/>
                  <a:pt x="1363027" y="1817243"/>
                  <a:pt x="1324927" y="1817243"/>
                </a:cubicBezTo>
                <a:lnTo>
                  <a:pt x="1117980" y="1817243"/>
                </a:lnTo>
                <a:cubicBezTo>
                  <a:pt x="1117980" y="1817243"/>
                  <a:pt x="1048955" y="1817243"/>
                  <a:pt x="1048955" y="1817243"/>
                </a:cubicBezTo>
                <a:cubicBezTo>
                  <a:pt x="1010855" y="1817243"/>
                  <a:pt x="979931" y="1848168"/>
                  <a:pt x="979931" y="1886268"/>
                </a:cubicBezTo>
                <a:lnTo>
                  <a:pt x="979931" y="2231200"/>
                </a:lnTo>
                <a:lnTo>
                  <a:pt x="841882" y="2231200"/>
                </a:lnTo>
                <a:lnTo>
                  <a:pt x="841882" y="1886268"/>
                </a:lnTo>
                <a:cubicBezTo>
                  <a:pt x="841882" y="1848168"/>
                  <a:pt x="872806" y="1817243"/>
                  <a:pt x="910906" y="1817243"/>
                </a:cubicBezTo>
                <a:cubicBezTo>
                  <a:pt x="949006" y="1817243"/>
                  <a:pt x="979931" y="1786382"/>
                  <a:pt x="979931" y="1748282"/>
                </a:cubicBezTo>
                <a:cubicBezTo>
                  <a:pt x="979931" y="1710182"/>
                  <a:pt x="949006" y="1679258"/>
                  <a:pt x="910906" y="1679258"/>
                </a:cubicBezTo>
                <a:cubicBezTo>
                  <a:pt x="872806" y="1679258"/>
                  <a:pt x="841882" y="1648334"/>
                  <a:pt x="841882" y="1610234"/>
                </a:cubicBezTo>
                <a:close/>
                <a:moveTo>
                  <a:pt x="6803771" y="1265301"/>
                </a:moveTo>
                <a:lnTo>
                  <a:pt x="7287006" y="1265301"/>
                </a:lnTo>
                <a:lnTo>
                  <a:pt x="7287006" y="1403350"/>
                </a:lnTo>
                <a:cubicBezTo>
                  <a:pt x="7287006" y="1403350"/>
                  <a:pt x="6803771" y="1403350"/>
                  <a:pt x="6803771" y="1403350"/>
                </a:cubicBezTo>
                <a:cubicBezTo>
                  <a:pt x="6765671" y="1403350"/>
                  <a:pt x="6734747" y="1434274"/>
                  <a:pt x="6734747" y="1472374"/>
                </a:cubicBezTo>
                <a:lnTo>
                  <a:pt x="6734747" y="1610170"/>
                </a:lnTo>
                <a:cubicBezTo>
                  <a:pt x="6734747" y="1648270"/>
                  <a:pt x="6765671" y="1679194"/>
                  <a:pt x="6803771" y="1679194"/>
                </a:cubicBezTo>
                <a:cubicBezTo>
                  <a:pt x="6803771" y="1679194"/>
                  <a:pt x="7079933" y="1679194"/>
                  <a:pt x="7079933" y="1679194"/>
                </a:cubicBezTo>
                <a:cubicBezTo>
                  <a:pt x="7118033" y="1679194"/>
                  <a:pt x="7148957" y="1710118"/>
                  <a:pt x="7148957" y="1748218"/>
                </a:cubicBezTo>
                <a:cubicBezTo>
                  <a:pt x="7148957" y="1786318"/>
                  <a:pt x="7179882" y="1817243"/>
                  <a:pt x="7217982" y="1817243"/>
                </a:cubicBezTo>
                <a:cubicBezTo>
                  <a:pt x="7256082" y="1817243"/>
                  <a:pt x="7287006" y="1848167"/>
                  <a:pt x="7287006" y="1886267"/>
                </a:cubicBezTo>
                <a:lnTo>
                  <a:pt x="7287006" y="2024190"/>
                </a:lnTo>
                <a:cubicBezTo>
                  <a:pt x="7286942" y="2062226"/>
                  <a:pt x="7256082" y="2093087"/>
                  <a:pt x="7217982" y="2093087"/>
                </a:cubicBezTo>
                <a:cubicBezTo>
                  <a:pt x="7179882" y="2093087"/>
                  <a:pt x="7148957" y="2123948"/>
                  <a:pt x="7148957" y="2162111"/>
                </a:cubicBezTo>
                <a:cubicBezTo>
                  <a:pt x="7148957" y="2200275"/>
                  <a:pt x="7118033" y="2231199"/>
                  <a:pt x="7079933" y="2231199"/>
                </a:cubicBezTo>
                <a:lnTo>
                  <a:pt x="6596697" y="2231199"/>
                </a:lnTo>
                <a:lnTo>
                  <a:pt x="6596697" y="2093151"/>
                </a:lnTo>
                <a:cubicBezTo>
                  <a:pt x="6596697" y="2093151"/>
                  <a:pt x="7079933" y="2093151"/>
                  <a:pt x="7079933" y="2093151"/>
                </a:cubicBezTo>
                <a:cubicBezTo>
                  <a:pt x="7118033" y="2093151"/>
                  <a:pt x="7148957" y="2062226"/>
                  <a:pt x="7148957" y="2024126"/>
                </a:cubicBezTo>
                <a:lnTo>
                  <a:pt x="7148957" y="1886331"/>
                </a:lnTo>
                <a:cubicBezTo>
                  <a:pt x="7148957" y="1848231"/>
                  <a:pt x="7118033" y="1817306"/>
                  <a:pt x="7079933" y="1817306"/>
                </a:cubicBezTo>
                <a:lnTo>
                  <a:pt x="6803771" y="1817306"/>
                </a:lnTo>
                <a:cubicBezTo>
                  <a:pt x="6765671" y="1817306"/>
                  <a:pt x="6734747" y="1786382"/>
                  <a:pt x="6734747" y="1748282"/>
                </a:cubicBezTo>
                <a:cubicBezTo>
                  <a:pt x="6734747" y="1710182"/>
                  <a:pt x="6703821" y="1679258"/>
                  <a:pt x="6665721" y="1679258"/>
                </a:cubicBezTo>
                <a:cubicBezTo>
                  <a:pt x="6627621" y="1679258"/>
                  <a:pt x="6596697" y="1648333"/>
                  <a:pt x="6596697" y="1610233"/>
                </a:cubicBezTo>
                <a:lnTo>
                  <a:pt x="6596697" y="1472311"/>
                </a:lnTo>
                <a:cubicBezTo>
                  <a:pt x="6596761" y="1434274"/>
                  <a:pt x="6627621" y="1403414"/>
                  <a:pt x="6665721" y="1403414"/>
                </a:cubicBezTo>
                <a:cubicBezTo>
                  <a:pt x="6703821" y="1403414"/>
                  <a:pt x="6734747" y="1372553"/>
                  <a:pt x="6734747" y="1334389"/>
                </a:cubicBezTo>
                <a:cubicBezTo>
                  <a:pt x="6734747" y="1296225"/>
                  <a:pt x="6765671" y="1265301"/>
                  <a:pt x="6803771" y="1265301"/>
                </a:cubicBezTo>
                <a:close/>
                <a:moveTo>
                  <a:pt x="5800661" y="1265301"/>
                </a:moveTo>
                <a:lnTo>
                  <a:pt x="6214809" y="1265301"/>
                </a:lnTo>
                <a:cubicBezTo>
                  <a:pt x="6214809" y="1265301"/>
                  <a:pt x="6283833" y="1265301"/>
                  <a:pt x="6283833" y="1265301"/>
                </a:cubicBezTo>
                <a:cubicBezTo>
                  <a:pt x="6321933" y="1265301"/>
                  <a:pt x="6352858" y="1296225"/>
                  <a:pt x="6352858" y="1334325"/>
                </a:cubicBezTo>
                <a:cubicBezTo>
                  <a:pt x="6352858" y="1372425"/>
                  <a:pt x="6383782" y="1403350"/>
                  <a:pt x="6421882" y="1403350"/>
                </a:cubicBezTo>
                <a:lnTo>
                  <a:pt x="6421882" y="1403286"/>
                </a:lnTo>
                <a:cubicBezTo>
                  <a:pt x="6459982" y="1403286"/>
                  <a:pt x="6490906" y="1434147"/>
                  <a:pt x="6490906" y="1472184"/>
                </a:cubicBezTo>
                <a:lnTo>
                  <a:pt x="6490906" y="1748155"/>
                </a:lnTo>
                <a:cubicBezTo>
                  <a:pt x="6490906" y="1786255"/>
                  <a:pt x="6459982" y="1817179"/>
                  <a:pt x="6421882" y="1817179"/>
                </a:cubicBezTo>
                <a:cubicBezTo>
                  <a:pt x="6383782" y="1817179"/>
                  <a:pt x="6352858" y="1848104"/>
                  <a:pt x="6352858" y="1886204"/>
                </a:cubicBezTo>
                <a:cubicBezTo>
                  <a:pt x="6352858" y="1924304"/>
                  <a:pt x="6383782" y="1955228"/>
                  <a:pt x="6421882" y="1955228"/>
                </a:cubicBezTo>
                <a:cubicBezTo>
                  <a:pt x="6459982" y="1955228"/>
                  <a:pt x="6490906" y="1986153"/>
                  <a:pt x="6490906" y="2024253"/>
                </a:cubicBezTo>
                <a:lnTo>
                  <a:pt x="6490906" y="2231136"/>
                </a:lnTo>
                <a:lnTo>
                  <a:pt x="6352858" y="2231136"/>
                </a:lnTo>
                <a:lnTo>
                  <a:pt x="6352858" y="2024253"/>
                </a:lnTo>
                <a:cubicBezTo>
                  <a:pt x="6352858" y="1986153"/>
                  <a:pt x="6321933" y="1955228"/>
                  <a:pt x="6283833" y="1955228"/>
                </a:cubicBezTo>
                <a:lnTo>
                  <a:pt x="5938710" y="1955228"/>
                </a:lnTo>
                <a:lnTo>
                  <a:pt x="5938710" y="2231136"/>
                </a:lnTo>
                <a:lnTo>
                  <a:pt x="5800661" y="2231136"/>
                </a:lnTo>
                <a:close/>
                <a:moveTo>
                  <a:pt x="4972367" y="1265301"/>
                </a:moveTo>
                <a:lnTo>
                  <a:pt x="5662612" y="1265301"/>
                </a:lnTo>
                <a:lnTo>
                  <a:pt x="5662612" y="1403286"/>
                </a:lnTo>
                <a:lnTo>
                  <a:pt x="5110416" y="1403286"/>
                </a:lnTo>
                <a:lnTo>
                  <a:pt x="5110416" y="1610170"/>
                </a:lnTo>
                <a:cubicBezTo>
                  <a:pt x="5110416" y="1648270"/>
                  <a:pt x="5141340" y="1679194"/>
                  <a:pt x="5179440" y="1679194"/>
                </a:cubicBezTo>
                <a:lnTo>
                  <a:pt x="5662612" y="1679194"/>
                </a:lnTo>
                <a:lnTo>
                  <a:pt x="5662612" y="1817179"/>
                </a:lnTo>
                <a:lnTo>
                  <a:pt x="5179440" y="1817179"/>
                </a:lnTo>
                <a:cubicBezTo>
                  <a:pt x="5141340" y="1817179"/>
                  <a:pt x="5110416" y="1848104"/>
                  <a:pt x="5110416" y="1886204"/>
                </a:cubicBezTo>
                <a:lnTo>
                  <a:pt x="5110416" y="1886331"/>
                </a:lnTo>
                <a:lnTo>
                  <a:pt x="5110416" y="2093214"/>
                </a:lnTo>
                <a:lnTo>
                  <a:pt x="5662612" y="2093214"/>
                </a:lnTo>
                <a:lnTo>
                  <a:pt x="5662612" y="2231199"/>
                </a:lnTo>
                <a:lnTo>
                  <a:pt x="4972367" y="2231199"/>
                </a:lnTo>
                <a:lnTo>
                  <a:pt x="4972367" y="1886267"/>
                </a:lnTo>
                <a:cubicBezTo>
                  <a:pt x="4972367" y="1848167"/>
                  <a:pt x="5003419" y="1817243"/>
                  <a:pt x="5041391" y="1817243"/>
                </a:cubicBezTo>
                <a:cubicBezTo>
                  <a:pt x="5079364" y="1817243"/>
                  <a:pt x="5110098" y="1786636"/>
                  <a:pt x="5110416" y="1748790"/>
                </a:cubicBezTo>
                <a:lnTo>
                  <a:pt x="5110416" y="1747710"/>
                </a:lnTo>
                <a:cubicBezTo>
                  <a:pt x="5110098" y="1709865"/>
                  <a:pt x="5079491" y="1679258"/>
                  <a:pt x="5041391" y="1679258"/>
                </a:cubicBezTo>
                <a:cubicBezTo>
                  <a:pt x="5003291" y="1679258"/>
                  <a:pt x="4972367" y="1648333"/>
                  <a:pt x="4972367" y="1610233"/>
                </a:cubicBezTo>
                <a:close/>
                <a:moveTo>
                  <a:pt x="4144073" y="1265301"/>
                </a:moveTo>
                <a:lnTo>
                  <a:pt x="4558221" y="1265301"/>
                </a:lnTo>
                <a:cubicBezTo>
                  <a:pt x="4558221" y="1265301"/>
                  <a:pt x="4627245" y="1265301"/>
                  <a:pt x="4627245" y="1265301"/>
                </a:cubicBezTo>
                <a:cubicBezTo>
                  <a:pt x="4665345" y="1265301"/>
                  <a:pt x="4696270" y="1296225"/>
                  <a:pt x="4696270" y="1334325"/>
                </a:cubicBezTo>
                <a:cubicBezTo>
                  <a:pt x="4696270" y="1372425"/>
                  <a:pt x="4727194" y="1403350"/>
                  <a:pt x="4765294" y="1403350"/>
                </a:cubicBezTo>
                <a:lnTo>
                  <a:pt x="4765294" y="1403286"/>
                </a:lnTo>
                <a:cubicBezTo>
                  <a:pt x="4803394" y="1403286"/>
                  <a:pt x="4834318" y="1434147"/>
                  <a:pt x="4834318" y="1472184"/>
                </a:cubicBezTo>
                <a:lnTo>
                  <a:pt x="4834318" y="1748155"/>
                </a:lnTo>
                <a:cubicBezTo>
                  <a:pt x="4834318" y="1786255"/>
                  <a:pt x="4803394" y="1817179"/>
                  <a:pt x="4765294" y="1817179"/>
                </a:cubicBezTo>
                <a:cubicBezTo>
                  <a:pt x="4727194" y="1817179"/>
                  <a:pt x="4696270" y="1848104"/>
                  <a:pt x="4696270" y="1886204"/>
                </a:cubicBezTo>
                <a:cubicBezTo>
                  <a:pt x="4696270" y="1924304"/>
                  <a:pt x="4727194" y="1955228"/>
                  <a:pt x="4765294" y="1955228"/>
                </a:cubicBezTo>
                <a:cubicBezTo>
                  <a:pt x="4803394" y="1955228"/>
                  <a:pt x="4834318" y="1986153"/>
                  <a:pt x="4834318" y="2024253"/>
                </a:cubicBezTo>
                <a:lnTo>
                  <a:pt x="4834318" y="2231136"/>
                </a:lnTo>
                <a:lnTo>
                  <a:pt x="4696270" y="2231136"/>
                </a:lnTo>
                <a:lnTo>
                  <a:pt x="4696270" y="2024253"/>
                </a:lnTo>
                <a:cubicBezTo>
                  <a:pt x="4696270" y="1986153"/>
                  <a:pt x="4665345" y="1955228"/>
                  <a:pt x="4627245" y="1955228"/>
                </a:cubicBezTo>
                <a:lnTo>
                  <a:pt x="4282122" y="1955228"/>
                </a:lnTo>
                <a:lnTo>
                  <a:pt x="4282122" y="2231136"/>
                </a:lnTo>
                <a:lnTo>
                  <a:pt x="4144073" y="2231136"/>
                </a:lnTo>
                <a:close/>
                <a:moveTo>
                  <a:pt x="3544062" y="1265301"/>
                </a:moveTo>
                <a:lnTo>
                  <a:pt x="3751135" y="1265301"/>
                </a:lnTo>
                <a:cubicBezTo>
                  <a:pt x="3751135" y="1265301"/>
                  <a:pt x="3820160" y="1265301"/>
                  <a:pt x="3820160" y="1265301"/>
                </a:cubicBezTo>
                <a:cubicBezTo>
                  <a:pt x="3858260" y="1265301"/>
                  <a:pt x="3889184" y="1296225"/>
                  <a:pt x="3889184" y="1334325"/>
                </a:cubicBezTo>
                <a:cubicBezTo>
                  <a:pt x="3889184" y="1372425"/>
                  <a:pt x="3920109" y="1403350"/>
                  <a:pt x="3958209" y="1403350"/>
                </a:cubicBezTo>
                <a:lnTo>
                  <a:pt x="3958209" y="1403414"/>
                </a:lnTo>
                <a:cubicBezTo>
                  <a:pt x="3996309" y="1403414"/>
                  <a:pt x="4027233" y="1434274"/>
                  <a:pt x="4027233" y="1472311"/>
                </a:cubicBezTo>
                <a:lnTo>
                  <a:pt x="4027233" y="2024190"/>
                </a:lnTo>
                <a:cubicBezTo>
                  <a:pt x="4027233" y="2062290"/>
                  <a:pt x="3996309" y="2093214"/>
                  <a:pt x="3958209" y="2093214"/>
                </a:cubicBezTo>
                <a:cubicBezTo>
                  <a:pt x="3920109" y="2093214"/>
                  <a:pt x="3889184" y="2124139"/>
                  <a:pt x="3889184" y="2162239"/>
                </a:cubicBezTo>
                <a:cubicBezTo>
                  <a:pt x="3889184" y="2200339"/>
                  <a:pt x="3858260" y="2231263"/>
                  <a:pt x="3820160" y="2231263"/>
                </a:cubicBezTo>
                <a:lnTo>
                  <a:pt x="3544062" y="2231263"/>
                </a:lnTo>
                <a:cubicBezTo>
                  <a:pt x="3505962" y="2231263"/>
                  <a:pt x="3475037" y="2200339"/>
                  <a:pt x="3475037" y="2162239"/>
                </a:cubicBezTo>
                <a:cubicBezTo>
                  <a:pt x="3475037" y="2124139"/>
                  <a:pt x="3444112" y="2093214"/>
                  <a:pt x="3406012" y="2093214"/>
                </a:cubicBezTo>
                <a:cubicBezTo>
                  <a:pt x="3367912" y="2093214"/>
                  <a:pt x="3336988" y="2062290"/>
                  <a:pt x="3336988" y="2024190"/>
                </a:cubicBezTo>
                <a:lnTo>
                  <a:pt x="3336988" y="1472311"/>
                </a:lnTo>
                <a:cubicBezTo>
                  <a:pt x="3337052" y="1434274"/>
                  <a:pt x="3367912" y="1403414"/>
                  <a:pt x="3406012" y="1403414"/>
                </a:cubicBezTo>
                <a:cubicBezTo>
                  <a:pt x="3444112" y="1403414"/>
                  <a:pt x="3475037" y="1372553"/>
                  <a:pt x="3475037" y="1334389"/>
                </a:cubicBezTo>
                <a:cubicBezTo>
                  <a:pt x="3475037" y="1296225"/>
                  <a:pt x="3505962" y="1265301"/>
                  <a:pt x="3544062" y="1265301"/>
                </a:cubicBezTo>
                <a:close/>
                <a:moveTo>
                  <a:pt x="3867912" y="138113"/>
                </a:moveTo>
                <a:lnTo>
                  <a:pt x="3867912" y="138177"/>
                </a:lnTo>
                <a:cubicBezTo>
                  <a:pt x="3829812" y="138177"/>
                  <a:pt x="3798887" y="169101"/>
                  <a:pt x="3798887" y="207201"/>
                </a:cubicBezTo>
                <a:lnTo>
                  <a:pt x="3798887" y="552069"/>
                </a:lnTo>
                <a:lnTo>
                  <a:pt x="4213034" y="552069"/>
                </a:lnTo>
                <a:lnTo>
                  <a:pt x="4213034" y="207201"/>
                </a:lnTo>
                <a:cubicBezTo>
                  <a:pt x="4213034" y="169037"/>
                  <a:pt x="4182109" y="138113"/>
                  <a:pt x="4144009" y="138113"/>
                </a:cubicBezTo>
                <a:cubicBezTo>
                  <a:pt x="4144009" y="138113"/>
                  <a:pt x="3867912" y="138113"/>
                  <a:pt x="3867912" y="138113"/>
                </a:cubicBezTo>
                <a:close/>
                <a:moveTo>
                  <a:pt x="4627245" y="138049"/>
                </a:moveTo>
                <a:lnTo>
                  <a:pt x="4627245" y="552005"/>
                </a:lnTo>
                <a:lnTo>
                  <a:pt x="4972367" y="552005"/>
                </a:lnTo>
                <a:cubicBezTo>
                  <a:pt x="5010467" y="552005"/>
                  <a:pt x="5041392" y="521081"/>
                  <a:pt x="5041392" y="482981"/>
                </a:cubicBezTo>
                <a:lnTo>
                  <a:pt x="5041392" y="207137"/>
                </a:lnTo>
                <a:cubicBezTo>
                  <a:pt x="5041392" y="168974"/>
                  <a:pt x="5010467" y="138049"/>
                  <a:pt x="4972367" y="138049"/>
                </a:cubicBezTo>
                <a:close/>
                <a:moveTo>
                  <a:pt x="5317489" y="127"/>
                </a:moveTo>
                <a:lnTo>
                  <a:pt x="6007734" y="127"/>
                </a:lnTo>
                <a:lnTo>
                  <a:pt x="6007734" y="138113"/>
                </a:lnTo>
                <a:lnTo>
                  <a:pt x="5455538" y="138113"/>
                </a:lnTo>
                <a:lnTo>
                  <a:pt x="5455538" y="344996"/>
                </a:lnTo>
                <a:cubicBezTo>
                  <a:pt x="5455538" y="383096"/>
                  <a:pt x="5486462" y="414020"/>
                  <a:pt x="5524562" y="414020"/>
                </a:cubicBezTo>
                <a:lnTo>
                  <a:pt x="6007734" y="414020"/>
                </a:lnTo>
                <a:lnTo>
                  <a:pt x="6007734" y="552006"/>
                </a:lnTo>
                <a:lnTo>
                  <a:pt x="5524562" y="552006"/>
                </a:lnTo>
                <a:cubicBezTo>
                  <a:pt x="5486462" y="552006"/>
                  <a:pt x="5455538" y="582930"/>
                  <a:pt x="5455538" y="621030"/>
                </a:cubicBezTo>
                <a:lnTo>
                  <a:pt x="5455538" y="827913"/>
                </a:lnTo>
                <a:lnTo>
                  <a:pt x="6007734" y="827913"/>
                </a:lnTo>
                <a:lnTo>
                  <a:pt x="6007734" y="965899"/>
                </a:lnTo>
                <a:lnTo>
                  <a:pt x="6007734" y="966026"/>
                </a:lnTo>
                <a:lnTo>
                  <a:pt x="5317489" y="966026"/>
                </a:lnTo>
                <a:lnTo>
                  <a:pt x="5317489" y="621094"/>
                </a:lnTo>
                <a:cubicBezTo>
                  <a:pt x="5317489" y="582994"/>
                  <a:pt x="5348541" y="552069"/>
                  <a:pt x="5386513" y="552069"/>
                </a:cubicBezTo>
                <a:cubicBezTo>
                  <a:pt x="5424486" y="552069"/>
                  <a:pt x="5455221" y="521462"/>
                  <a:pt x="5455538" y="483616"/>
                </a:cubicBezTo>
                <a:lnTo>
                  <a:pt x="5455538" y="482537"/>
                </a:lnTo>
                <a:cubicBezTo>
                  <a:pt x="5455221" y="444691"/>
                  <a:pt x="5424613" y="414084"/>
                  <a:pt x="5386513" y="414084"/>
                </a:cubicBezTo>
                <a:cubicBezTo>
                  <a:pt x="5348413" y="414084"/>
                  <a:pt x="5317489" y="383159"/>
                  <a:pt x="5317489" y="345059"/>
                </a:cubicBezTo>
                <a:close/>
                <a:moveTo>
                  <a:pt x="2362771" y="127"/>
                </a:moveTo>
                <a:lnTo>
                  <a:pt x="3053016" y="127"/>
                </a:lnTo>
                <a:lnTo>
                  <a:pt x="3053016" y="138113"/>
                </a:lnTo>
                <a:lnTo>
                  <a:pt x="2500820" y="138113"/>
                </a:lnTo>
                <a:lnTo>
                  <a:pt x="2500820" y="344996"/>
                </a:lnTo>
                <a:cubicBezTo>
                  <a:pt x="2500820" y="383096"/>
                  <a:pt x="2531744" y="414020"/>
                  <a:pt x="2569844" y="414020"/>
                </a:cubicBezTo>
                <a:lnTo>
                  <a:pt x="3053016" y="414020"/>
                </a:lnTo>
                <a:lnTo>
                  <a:pt x="3053016" y="552006"/>
                </a:lnTo>
                <a:lnTo>
                  <a:pt x="2569844" y="552006"/>
                </a:lnTo>
                <a:cubicBezTo>
                  <a:pt x="2531744" y="552006"/>
                  <a:pt x="2500820" y="582930"/>
                  <a:pt x="2500820" y="621030"/>
                </a:cubicBezTo>
                <a:lnTo>
                  <a:pt x="2500820" y="827913"/>
                </a:lnTo>
                <a:lnTo>
                  <a:pt x="3053016" y="827913"/>
                </a:lnTo>
                <a:lnTo>
                  <a:pt x="3053016" y="828040"/>
                </a:lnTo>
                <a:lnTo>
                  <a:pt x="3053016" y="966026"/>
                </a:lnTo>
                <a:lnTo>
                  <a:pt x="2362771" y="966026"/>
                </a:lnTo>
                <a:lnTo>
                  <a:pt x="2362771" y="621094"/>
                </a:lnTo>
                <a:cubicBezTo>
                  <a:pt x="2362771" y="582994"/>
                  <a:pt x="2393823" y="552069"/>
                  <a:pt x="2431795" y="552069"/>
                </a:cubicBezTo>
                <a:cubicBezTo>
                  <a:pt x="2469768" y="552069"/>
                  <a:pt x="2500566" y="521462"/>
                  <a:pt x="2500820" y="483616"/>
                </a:cubicBezTo>
                <a:lnTo>
                  <a:pt x="2500820" y="482537"/>
                </a:lnTo>
                <a:cubicBezTo>
                  <a:pt x="2500503" y="444691"/>
                  <a:pt x="2469895" y="414084"/>
                  <a:pt x="2431795" y="414084"/>
                </a:cubicBezTo>
                <a:cubicBezTo>
                  <a:pt x="2393695" y="414084"/>
                  <a:pt x="2362771" y="383159"/>
                  <a:pt x="2362771" y="345059"/>
                </a:cubicBezTo>
                <a:close/>
                <a:moveTo>
                  <a:pt x="3867912" y="64"/>
                </a:moveTo>
                <a:cubicBezTo>
                  <a:pt x="3867912" y="64"/>
                  <a:pt x="4144009" y="64"/>
                  <a:pt x="4144009" y="64"/>
                </a:cubicBezTo>
                <a:cubicBezTo>
                  <a:pt x="4182109" y="64"/>
                  <a:pt x="4213034" y="30988"/>
                  <a:pt x="4213034" y="69088"/>
                </a:cubicBezTo>
                <a:cubicBezTo>
                  <a:pt x="4213034" y="107188"/>
                  <a:pt x="4243959" y="138113"/>
                  <a:pt x="4282059" y="138113"/>
                </a:cubicBezTo>
                <a:cubicBezTo>
                  <a:pt x="4320159" y="138113"/>
                  <a:pt x="4351083" y="168974"/>
                  <a:pt x="4351083" y="207010"/>
                </a:cubicBezTo>
                <a:lnTo>
                  <a:pt x="4351083" y="965899"/>
                </a:lnTo>
                <a:lnTo>
                  <a:pt x="4213034" y="965899"/>
                </a:lnTo>
                <a:lnTo>
                  <a:pt x="4213034" y="689991"/>
                </a:lnTo>
                <a:lnTo>
                  <a:pt x="3798887" y="689991"/>
                </a:lnTo>
                <a:lnTo>
                  <a:pt x="3798887" y="690055"/>
                </a:lnTo>
                <a:lnTo>
                  <a:pt x="3798887" y="965962"/>
                </a:lnTo>
                <a:lnTo>
                  <a:pt x="3660838" y="965962"/>
                </a:lnTo>
                <a:lnTo>
                  <a:pt x="3660838" y="207201"/>
                </a:lnTo>
                <a:cubicBezTo>
                  <a:pt x="3660838" y="169101"/>
                  <a:pt x="3691762" y="138177"/>
                  <a:pt x="3729862" y="138177"/>
                </a:cubicBezTo>
                <a:cubicBezTo>
                  <a:pt x="3767962" y="138177"/>
                  <a:pt x="3798887" y="107315"/>
                  <a:pt x="3798887" y="69152"/>
                </a:cubicBezTo>
                <a:cubicBezTo>
                  <a:pt x="3798887" y="30988"/>
                  <a:pt x="3829812" y="64"/>
                  <a:pt x="3867912" y="64"/>
                </a:cubicBezTo>
                <a:close/>
                <a:moveTo>
                  <a:pt x="1279270" y="64"/>
                </a:moveTo>
                <a:lnTo>
                  <a:pt x="1417319" y="64"/>
                </a:lnTo>
                <a:lnTo>
                  <a:pt x="1417319" y="758889"/>
                </a:lnTo>
                <a:cubicBezTo>
                  <a:pt x="1417319" y="796989"/>
                  <a:pt x="1448243" y="827914"/>
                  <a:pt x="1486343" y="827914"/>
                </a:cubicBezTo>
                <a:cubicBezTo>
                  <a:pt x="1486343" y="827914"/>
                  <a:pt x="1624393" y="827914"/>
                  <a:pt x="1624393" y="827914"/>
                </a:cubicBezTo>
                <a:cubicBezTo>
                  <a:pt x="1662493" y="827914"/>
                  <a:pt x="1693417" y="796989"/>
                  <a:pt x="1693417" y="758889"/>
                </a:cubicBezTo>
                <a:lnTo>
                  <a:pt x="1693417" y="413957"/>
                </a:lnTo>
                <a:lnTo>
                  <a:pt x="1831466" y="413957"/>
                </a:lnTo>
                <a:lnTo>
                  <a:pt x="1831466" y="758889"/>
                </a:lnTo>
                <a:cubicBezTo>
                  <a:pt x="1831466" y="796989"/>
                  <a:pt x="1862391" y="827914"/>
                  <a:pt x="1900491" y="827914"/>
                </a:cubicBezTo>
                <a:cubicBezTo>
                  <a:pt x="1900491" y="827914"/>
                  <a:pt x="2038540" y="827914"/>
                  <a:pt x="2038540" y="827914"/>
                </a:cubicBezTo>
                <a:cubicBezTo>
                  <a:pt x="2076640" y="827914"/>
                  <a:pt x="2107564" y="796989"/>
                  <a:pt x="2107564" y="758889"/>
                </a:cubicBezTo>
                <a:lnTo>
                  <a:pt x="2107564" y="64"/>
                </a:lnTo>
                <a:lnTo>
                  <a:pt x="2245613" y="64"/>
                </a:lnTo>
                <a:lnTo>
                  <a:pt x="2245613" y="758889"/>
                </a:lnTo>
                <a:cubicBezTo>
                  <a:pt x="2245613" y="796989"/>
                  <a:pt x="2214689" y="827914"/>
                  <a:pt x="2176589" y="827914"/>
                </a:cubicBezTo>
                <a:cubicBezTo>
                  <a:pt x="2138489" y="827914"/>
                  <a:pt x="2107564" y="858838"/>
                  <a:pt x="2107564" y="896938"/>
                </a:cubicBezTo>
                <a:cubicBezTo>
                  <a:pt x="2107564" y="935038"/>
                  <a:pt x="2076640" y="965962"/>
                  <a:pt x="2038540" y="965962"/>
                </a:cubicBezTo>
                <a:lnTo>
                  <a:pt x="1900491" y="965962"/>
                </a:lnTo>
                <a:cubicBezTo>
                  <a:pt x="1862391" y="965962"/>
                  <a:pt x="1831466" y="935038"/>
                  <a:pt x="1831466" y="896938"/>
                </a:cubicBezTo>
                <a:cubicBezTo>
                  <a:pt x="1831466" y="858838"/>
                  <a:pt x="1800542" y="827914"/>
                  <a:pt x="1762442" y="827914"/>
                </a:cubicBezTo>
                <a:cubicBezTo>
                  <a:pt x="1724342" y="827914"/>
                  <a:pt x="1693417" y="858838"/>
                  <a:pt x="1693417" y="896938"/>
                </a:cubicBezTo>
                <a:cubicBezTo>
                  <a:pt x="1693417" y="935038"/>
                  <a:pt x="1662493" y="965962"/>
                  <a:pt x="1624393" y="965962"/>
                </a:cubicBezTo>
                <a:lnTo>
                  <a:pt x="1486343" y="965962"/>
                </a:lnTo>
                <a:cubicBezTo>
                  <a:pt x="1448243" y="965962"/>
                  <a:pt x="1417319" y="935038"/>
                  <a:pt x="1417319" y="896938"/>
                </a:cubicBezTo>
                <a:cubicBezTo>
                  <a:pt x="1417319" y="858838"/>
                  <a:pt x="1386394" y="827914"/>
                  <a:pt x="1348294" y="827914"/>
                </a:cubicBezTo>
                <a:cubicBezTo>
                  <a:pt x="1310194" y="827914"/>
                  <a:pt x="1279270" y="796989"/>
                  <a:pt x="1279270" y="758889"/>
                </a:cubicBezTo>
                <a:close/>
                <a:moveTo>
                  <a:pt x="4489196" y="0"/>
                </a:moveTo>
                <a:lnTo>
                  <a:pt x="4903343" y="0"/>
                </a:lnTo>
                <a:cubicBezTo>
                  <a:pt x="4903343" y="0"/>
                  <a:pt x="4972367" y="0"/>
                  <a:pt x="4972367" y="0"/>
                </a:cubicBezTo>
                <a:cubicBezTo>
                  <a:pt x="5010467" y="0"/>
                  <a:pt x="5041392" y="30924"/>
                  <a:pt x="5041392" y="69024"/>
                </a:cubicBezTo>
                <a:cubicBezTo>
                  <a:pt x="5041392" y="107124"/>
                  <a:pt x="5072316" y="138049"/>
                  <a:pt x="5110416" y="138049"/>
                </a:cubicBezTo>
                <a:cubicBezTo>
                  <a:pt x="5148516" y="138049"/>
                  <a:pt x="5179441" y="168910"/>
                  <a:pt x="5179441" y="206946"/>
                </a:cubicBezTo>
                <a:lnTo>
                  <a:pt x="5179441" y="482917"/>
                </a:lnTo>
                <a:cubicBezTo>
                  <a:pt x="5179441" y="521017"/>
                  <a:pt x="5148516" y="551942"/>
                  <a:pt x="5110416" y="551942"/>
                </a:cubicBezTo>
                <a:cubicBezTo>
                  <a:pt x="5072316" y="551942"/>
                  <a:pt x="5041392" y="582867"/>
                  <a:pt x="5041392" y="620967"/>
                </a:cubicBezTo>
                <a:cubicBezTo>
                  <a:pt x="5041392" y="659067"/>
                  <a:pt x="5072316" y="689991"/>
                  <a:pt x="5110416" y="689991"/>
                </a:cubicBezTo>
                <a:cubicBezTo>
                  <a:pt x="5148516" y="689991"/>
                  <a:pt x="5179441" y="720916"/>
                  <a:pt x="5179441" y="759016"/>
                </a:cubicBezTo>
                <a:lnTo>
                  <a:pt x="5179441" y="965898"/>
                </a:lnTo>
                <a:lnTo>
                  <a:pt x="5041392" y="965898"/>
                </a:lnTo>
                <a:lnTo>
                  <a:pt x="5041392" y="759016"/>
                </a:lnTo>
                <a:lnTo>
                  <a:pt x="5041392" y="758952"/>
                </a:lnTo>
                <a:cubicBezTo>
                  <a:pt x="5041392" y="720852"/>
                  <a:pt x="5010467" y="689927"/>
                  <a:pt x="4972367" y="689927"/>
                </a:cubicBezTo>
                <a:lnTo>
                  <a:pt x="4627245" y="689927"/>
                </a:lnTo>
                <a:lnTo>
                  <a:pt x="4627245" y="965835"/>
                </a:lnTo>
                <a:lnTo>
                  <a:pt x="4489196" y="9658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08" name="Google Shape;308;p40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212121"/>
                </a:solidFill>
              </a:rPr>
              <a:t> Notice : Insert objects from master and place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09" name="Google Shape;309;p40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7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utro" showMasterSp="0">
  <p:cSld name="Section Header_1">
    <p:bg>
      <p:bgPr>
        <a:solidFill>
          <a:schemeClr val="accent1"/>
        </a:solidFill>
      </p:bgPr>
    </p:bg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1"/>
          <p:cNvSpPr txBox="1"/>
          <p:nvPr>
            <p:ph type="ctrTitle"/>
          </p:nvPr>
        </p:nvSpPr>
        <p:spPr>
          <a:xfrm>
            <a:off x="467916" y="411957"/>
            <a:ext cx="658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oppins Light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2" name="Google Shape;312;p41"/>
          <p:cNvSpPr txBox="1"/>
          <p:nvPr>
            <p:ph idx="1" type="subTitle"/>
          </p:nvPr>
        </p:nvSpPr>
        <p:spPr>
          <a:xfrm>
            <a:off x="467915" y="3699456"/>
            <a:ext cx="4104000" cy="1140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>
                <a:solidFill>
                  <a:schemeClr val="lt1"/>
                </a:solidFill>
              </a:defRPr>
            </a:lvl1pPr>
            <a:lvl2pPr lvl="1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</a:defRPr>
            </a:lvl2pPr>
            <a:lvl3pPr lvl="2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rtl="0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313" name="Google Shape;313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763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idx="1" type="body"/>
          </p:nvPr>
        </p:nvSpPr>
        <p:spPr>
          <a:xfrm>
            <a:off x="1220075" y="2172478"/>
            <a:ext cx="1323900" cy="10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79400" lvl="0" marL="4572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indent="-279400" lvl="1" marL="9144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indent="-279400" lvl="2" marL="13716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indent="-279400" lvl="3" marL="18288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indent="-279400" lvl="4" marL="22860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indent="-2794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32" name="Google Shape;32;p5"/>
          <p:cNvSpPr txBox="1"/>
          <p:nvPr>
            <p:ph idx="2" type="subTitle"/>
          </p:nvPr>
        </p:nvSpPr>
        <p:spPr>
          <a:xfrm>
            <a:off x="1219200" y="1733925"/>
            <a:ext cx="1324800" cy="936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33" name="Google Shape;33;p5"/>
          <p:cNvSpPr txBox="1"/>
          <p:nvPr>
            <p:ph idx="3" type="subTitle"/>
          </p:nvPr>
        </p:nvSpPr>
        <p:spPr>
          <a:xfrm>
            <a:off x="1219200" y="3565000"/>
            <a:ext cx="1324800" cy="41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34" name="Google Shape;34;p5"/>
          <p:cNvSpPr txBox="1"/>
          <p:nvPr>
            <p:ph idx="4" type="body"/>
          </p:nvPr>
        </p:nvSpPr>
        <p:spPr>
          <a:xfrm>
            <a:off x="3910123" y="2172469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79400" lvl="0" marL="4572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indent="-279400" lvl="1" marL="9144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indent="-279400" lvl="2" marL="13716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indent="-279400" lvl="3" marL="18288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indent="-279400" lvl="4" marL="22860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indent="-2794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35" name="Google Shape;35;p5"/>
          <p:cNvSpPr txBox="1"/>
          <p:nvPr>
            <p:ph idx="5" type="body"/>
          </p:nvPr>
        </p:nvSpPr>
        <p:spPr>
          <a:xfrm>
            <a:off x="3910123" y="4003601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79400" lvl="0" marL="4572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indent="-279400" lvl="1" marL="9144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indent="-279400" lvl="2" marL="13716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indent="-279400" lvl="3" marL="18288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indent="-279400" lvl="4" marL="22860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indent="-2794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36" name="Google Shape;36;p5"/>
          <p:cNvSpPr txBox="1"/>
          <p:nvPr>
            <p:ph idx="6" type="subTitle"/>
          </p:nvPr>
        </p:nvSpPr>
        <p:spPr>
          <a:xfrm>
            <a:off x="3909675" y="1733925"/>
            <a:ext cx="1324800" cy="41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37" name="Google Shape;37;p5"/>
          <p:cNvSpPr txBox="1"/>
          <p:nvPr>
            <p:ph idx="7" type="subTitle"/>
          </p:nvPr>
        </p:nvSpPr>
        <p:spPr>
          <a:xfrm>
            <a:off x="3909675" y="3565000"/>
            <a:ext cx="1324800" cy="41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38" name="Google Shape;38;p5"/>
          <p:cNvSpPr txBox="1"/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800"/>
              <a:buFont typeface="Poppins Light"/>
              <a:buNone/>
              <a:defRPr sz="3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1" name="Google Shape;41;p5"/>
          <p:cNvSpPr txBox="1"/>
          <p:nvPr>
            <p:ph idx="8" type="body"/>
          </p:nvPr>
        </p:nvSpPr>
        <p:spPr>
          <a:xfrm>
            <a:off x="6600161" y="2172469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79400" lvl="0" marL="4572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indent="-279400" lvl="1" marL="9144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indent="-279400" lvl="2" marL="13716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indent="-279400" lvl="3" marL="18288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indent="-279400" lvl="4" marL="22860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indent="-2794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42" name="Google Shape;42;p5"/>
          <p:cNvSpPr txBox="1"/>
          <p:nvPr>
            <p:ph idx="9" type="body"/>
          </p:nvPr>
        </p:nvSpPr>
        <p:spPr>
          <a:xfrm>
            <a:off x="1220086" y="4003601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79400" lvl="0" marL="4572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indent="-279400" lvl="1" marL="9144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indent="-279400" lvl="2" marL="13716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indent="-279400" lvl="3" marL="18288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indent="-279400" lvl="4" marL="22860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indent="-2794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43" name="Google Shape;43;p5"/>
          <p:cNvSpPr txBox="1"/>
          <p:nvPr>
            <p:ph idx="13" type="body"/>
          </p:nvPr>
        </p:nvSpPr>
        <p:spPr>
          <a:xfrm>
            <a:off x="6600161" y="4003601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79400" lvl="0" marL="4572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indent="-279400" lvl="1" marL="9144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indent="-279400" lvl="2" marL="13716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indent="-279400" lvl="3" marL="18288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indent="-279400" lvl="4" marL="2286000" rtl="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indent="-2794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44" name="Google Shape;44;p5"/>
          <p:cNvSpPr txBox="1"/>
          <p:nvPr>
            <p:ph idx="14" type="subTitle"/>
          </p:nvPr>
        </p:nvSpPr>
        <p:spPr>
          <a:xfrm>
            <a:off x="6600150" y="1733925"/>
            <a:ext cx="1324800" cy="41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5" name="Google Shape;45;p5"/>
          <p:cNvSpPr txBox="1"/>
          <p:nvPr>
            <p:ph idx="15" type="subTitle"/>
          </p:nvPr>
        </p:nvSpPr>
        <p:spPr>
          <a:xfrm>
            <a:off x="6600150" y="3565000"/>
            <a:ext cx="1324800" cy="41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5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700"/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2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6" name="Google Shape;316;p42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17" name="Google Shape;317;p42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7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SECTION_HEADER_1_1_1_1_1">
    <p:bg>
      <p:bgPr>
        <a:solidFill>
          <a:srgbClr val="FF6542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3"/>
          <p:cNvSpPr txBox="1"/>
          <p:nvPr>
            <p:ph type="title"/>
          </p:nvPr>
        </p:nvSpPr>
        <p:spPr>
          <a:xfrm>
            <a:off x="1281975" y="1743750"/>
            <a:ext cx="6496800" cy="1656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/>
        </p:txBody>
      </p:sp>
      <p:sp>
        <p:nvSpPr>
          <p:cNvPr id="320" name="Google Shape;320;p43"/>
          <p:cNvSpPr txBox="1"/>
          <p:nvPr>
            <p:ph idx="12" type="sldNum"/>
          </p:nvPr>
        </p:nvSpPr>
        <p:spPr>
          <a:xfrm>
            <a:off x="432000" y="4788000"/>
            <a:ext cx="548700" cy="15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buNone/>
              <a:defRPr>
                <a:solidFill>
                  <a:schemeClr val="lt1"/>
                </a:solidFill>
              </a:defRPr>
            </a:lvl1pPr>
            <a:lvl2pPr lvl="1" rtl="0" algn="l">
              <a:buNone/>
              <a:defRPr>
                <a:solidFill>
                  <a:schemeClr val="lt1"/>
                </a:solidFill>
              </a:defRPr>
            </a:lvl2pPr>
            <a:lvl3pPr lvl="2" rtl="0" algn="l">
              <a:buNone/>
              <a:defRPr>
                <a:solidFill>
                  <a:schemeClr val="lt1"/>
                </a:solidFill>
              </a:defRPr>
            </a:lvl3pPr>
            <a:lvl4pPr lvl="3" rtl="0" algn="l">
              <a:buNone/>
              <a:defRPr>
                <a:solidFill>
                  <a:schemeClr val="lt1"/>
                </a:solidFill>
              </a:defRPr>
            </a:lvl4pPr>
            <a:lvl5pPr lvl="4" rtl="0" algn="l">
              <a:buNone/>
              <a:defRPr>
                <a:solidFill>
                  <a:schemeClr val="lt1"/>
                </a:solidFill>
              </a:defRPr>
            </a:lvl5pPr>
            <a:lvl6pPr lvl="5" rtl="0" algn="l">
              <a:buNone/>
              <a:defRPr>
                <a:solidFill>
                  <a:schemeClr val="lt1"/>
                </a:solidFill>
              </a:defRPr>
            </a:lvl6pPr>
            <a:lvl7pPr lvl="6" rtl="0" algn="l">
              <a:buNone/>
              <a:defRPr>
                <a:solidFill>
                  <a:schemeClr val="lt1"/>
                </a:solidFill>
              </a:defRPr>
            </a:lvl7pPr>
            <a:lvl8pPr lvl="7" rtl="0" algn="l">
              <a:buNone/>
              <a:defRPr>
                <a:solidFill>
                  <a:schemeClr val="lt1"/>
                </a:solidFill>
              </a:defRPr>
            </a:lvl8pPr>
            <a:lvl9pPr lvl="8" rtl="0" algn="l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21" name="Google Shape;321;p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763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TITLE_AND_TWO_COLUMNS_1"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obj">
  <p:cSld name="OBJECT"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5"/>
          <p:cNvSpPr txBox="1"/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25" name="Google Shape;325;p45"/>
          <p:cNvSpPr txBox="1"/>
          <p:nvPr>
            <p:ph idx="1" type="body"/>
          </p:nvPr>
        </p:nvSpPr>
        <p:spPr>
          <a:xfrm>
            <a:off x="252000" y="1280160"/>
            <a:ext cx="6480000" cy="29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1pPr>
            <a:lvl2pPr indent="-2286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2pPr>
            <a:lvl3pPr indent="-228600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3pPr>
            <a:lvl4pPr indent="-228600" lvl="3" marL="18288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4pPr>
            <a:lvl5pPr indent="-228600" lvl="4" marL="22860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6" name="Google Shape;326;p45"/>
          <p:cNvSpPr txBox="1"/>
          <p:nvPr>
            <p:ph idx="12" type="sldNum"/>
          </p:nvPr>
        </p:nvSpPr>
        <p:spPr>
          <a:xfrm>
            <a:off x="194950" y="4962000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>
  <p:cSld name="Picture with Ca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/>
          <p:nvPr>
            <p:ph idx="1" type="body"/>
          </p:nvPr>
        </p:nvSpPr>
        <p:spPr>
          <a:xfrm>
            <a:off x="305991" y="1140619"/>
            <a:ext cx="3717300" cy="32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1pPr>
            <a:lvl2pPr indent="-2286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2pPr>
            <a:lvl3pPr indent="-2286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3pPr>
            <a:lvl4pPr indent="-2286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4pPr>
            <a:lvl5pPr indent="-2286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type="title"/>
          </p:nvPr>
        </p:nvSpPr>
        <p:spPr>
          <a:xfrm>
            <a:off x="305991" y="428425"/>
            <a:ext cx="37173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2" name="Google Shape;52;p6"/>
          <p:cNvSpPr/>
          <p:nvPr>
            <p:ph idx="2" type="pic"/>
          </p:nvPr>
        </p:nvSpPr>
        <p:spPr>
          <a:xfrm>
            <a:off x="4569875" y="411950"/>
            <a:ext cx="4269300" cy="3989700"/>
          </a:xfrm>
          <a:prstGeom prst="roundRect">
            <a:avLst>
              <a:gd fmla="val 1522" name="adj"/>
            </a:avLst>
          </a:prstGeom>
          <a:noFill/>
          <a:ln>
            <a:noFill/>
          </a:ln>
        </p:spPr>
      </p:sp>
      <p:sp>
        <p:nvSpPr>
          <p:cNvPr id="53" name="Google Shape;53;p6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700"/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Picture with Caption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idx="1" type="body"/>
          </p:nvPr>
        </p:nvSpPr>
        <p:spPr>
          <a:xfrm>
            <a:off x="305991" y="1140619"/>
            <a:ext cx="8532000" cy="32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1pPr>
            <a:lvl2pPr indent="-2286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2pPr>
            <a:lvl3pPr indent="-2286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3pPr>
            <a:lvl4pPr indent="-2286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4pPr>
            <a:lvl5pPr indent="-2286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9" name="Google Shape;59;p7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700"/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bg>
      <p:bgPr>
        <a:solidFill>
          <a:schemeClr val="accent1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/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8"/>
          <p:cNvSpPr txBox="1"/>
          <p:nvPr>
            <p:ph idx="1" type="body"/>
          </p:nvPr>
        </p:nvSpPr>
        <p:spPr>
          <a:xfrm>
            <a:off x="305991" y="1140619"/>
            <a:ext cx="4113000" cy="3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>
                <a:solidFill>
                  <a:schemeClr val="lt1"/>
                </a:solidFill>
              </a:defRPr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8"/>
          <p:cNvSpPr txBox="1"/>
          <p:nvPr>
            <p:ph idx="2" type="body"/>
          </p:nvPr>
        </p:nvSpPr>
        <p:spPr>
          <a:xfrm>
            <a:off x="4724996" y="1140619"/>
            <a:ext cx="4113000" cy="3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>
                <a:solidFill>
                  <a:schemeClr val="lt1"/>
                </a:solidFill>
              </a:defRPr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8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8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  <a:lvl2pPr indent="0" lvl="1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2pPr>
            <a:lvl3pPr indent="0" lvl="2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3pPr>
            <a:lvl4pPr indent="0" lvl="3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4pPr>
            <a:lvl5pPr indent="0" lvl="4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5pPr>
            <a:lvl6pPr indent="0" lvl="5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6pPr>
            <a:lvl7pPr indent="0" lvl="6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7pPr>
            <a:lvl8pPr indent="0" lvl="7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8pPr>
            <a:lvl9pPr indent="0" lvl="8" marL="0" rtl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6" name="Google Shape;66;p8"/>
          <p:cNvPicPr preferRelativeResize="0"/>
          <p:nvPr/>
        </p:nvPicPr>
        <p:blipFill rotWithShape="1">
          <a:blip r:embed="rId2">
            <a:alphaModFix/>
          </a:blip>
          <a:srcRect b="11866" l="0" r="0" t="11873"/>
          <a:stretch/>
        </p:blipFill>
        <p:spPr>
          <a:xfrm>
            <a:off x="7338413" y="4461950"/>
            <a:ext cx="1628052" cy="5392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8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 1">
  <p:cSld name="TWO_OBJECTS_1">
    <p:bg>
      <p:bgPr>
        <a:solidFill>
          <a:schemeClr val="lt1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9"/>
          <p:cNvSpPr txBox="1"/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70" name="Google Shape;70;p9"/>
          <p:cNvSpPr txBox="1"/>
          <p:nvPr>
            <p:ph idx="1" type="body"/>
          </p:nvPr>
        </p:nvSpPr>
        <p:spPr>
          <a:xfrm>
            <a:off x="305991" y="1140619"/>
            <a:ext cx="4113000" cy="3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None/>
              <a:defRPr>
                <a:solidFill>
                  <a:srgbClr val="2C3947"/>
                </a:solidFill>
              </a:defRPr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9pPr>
          </a:lstStyle>
          <a:p/>
        </p:txBody>
      </p:sp>
      <p:sp>
        <p:nvSpPr>
          <p:cNvPr id="71" name="Google Shape;71;p9"/>
          <p:cNvSpPr txBox="1"/>
          <p:nvPr>
            <p:ph idx="2" type="body"/>
          </p:nvPr>
        </p:nvSpPr>
        <p:spPr>
          <a:xfrm>
            <a:off x="4724996" y="1140619"/>
            <a:ext cx="4113000" cy="3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None/>
              <a:defRPr>
                <a:solidFill>
                  <a:srgbClr val="2C3947"/>
                </a:solidFill>
              </a:defRPr>
            </a:lvl1pPr>
            <a:lvl2pPr indent="-292100" lvl="1" marL="9144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2pPr>
            <a:lvl3pPr indent="-292100" lvl="2" marL="13716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3pPr>
            <a:lvl4pPr indent="-292100" lvl="3" marL="18288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4pPr>
            <a:lvl5pPr indent="-292100" lvl="4" marL="228600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5pPr>
            <a:lvl6pPr indent="-2921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6pPr>
            <a:lvl7pPr indent="-2921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7pPr>
            <a:lvl8pPr indent="-2921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8pPr>
            <a:lvl9pPr indent="-2921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9pPr>
          </a:lstStyle>
          <a:p/>
        </p:txBody>
      </p:sp>
      <p:sp>
        <p:nvSpPr>
          <p:cNvPr id="72" name="Google Shape;72;p9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73" name="Google Shape;73;p9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1pPr>
            <a:lvl2pPr indent="0" lvl="1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2pPr>
            <a:lvl3pPr indent="0" lvl="2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3pPr>
            <a:lvl4pPr indent="0" lvl="3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4pPr>
            <a:lvl5pPr indent="0" lvl="4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5pPr>
            <a:lvl6pPr indent="0" lvl="5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6pPr>
            <a:lvl7pPr indent="0" lvl="6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7pPr>
            <a:lvl8pPr indent="0" lvl="7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8pPr>
            <a:lvl9pPr indent="0" lvl="8" marL="0" rtl="0" algn="l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4" name="Google Shape;74;p9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700">
                <a:solidFill>
                  <a:schemeClr val="accen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with Caption">
  <p:cSld name="Chart with Caption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 txBox="1"/>
          <p:nvPr>
            <p:ph type="title"/>
          </p:nvPr>
        </p:nvSpPr>
        <p:spPr>
          <a:xfrm>
            <a:off x="305991" y="428425"/>
            <a:ext cx="37173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10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0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9" name="Google Shape;79;p10"/>
          <p:cNvSpPr txBox="1"/>
          <p:nvPr>
            <p:ph idx="1" type="subTitle"/>
          </p:nvPr>
        </p:nvSpPr>
        <p:spPr>
          <a:xfrm>
            <a:off x="4572000" y="429175"/>
            <a:ext cx="4266000" cy="554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80" name="Google Shape;80;p10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212121"/>
                </a:solidFill>
              </a:rPr>
              <a:t> Notice : Charts are used from “insert” option and colors are updated manually.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1" name="Google Shape;81;p10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0.xml"/><Relationship Id="rId22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2.xml"/><Relationship Id="rId24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slideLayout" Target="../slideLayouts/slideLayout18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3.xml"/><Relationship Id="rId23" Type="http://schemas.openxmlformats.org/officeDocument/2006/relationships/theme" Target="../theme/theme3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40.xml"/><Relationship Id="rId6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9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oppins Light"/>
              <a:buNone/>
              <a:defRPr b="0" i="0" sz="19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05991" y="1140619"/>
            <a:ext cx="8532000" cy="3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indent="-292100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indent="-292100" lvl="2" marL="13716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indent="-292100" lvl="3" marL="18288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indent="-292100" lvl="4" marL="22860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indent="-2921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indent="-2921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indent="-2921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indent="-2921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4763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7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>
          <p15:clr>
            <a:srgbClr val="F26B43"/>
          </p15:clr>
        </p15:guide>
        <p15:guide id="2" orient="horz" pos="3240">
          <p15:clr>
            <a:srgbClr val="F26B43"/>
          </p15:clr>
        </p15:guide>
        <p15:guide id="3">
          <p15:clr>
            <a:srgbClr val="F26B43"/>
          </p15:clr>
        </p15:guide>
        <p15:guide id="4" pos="5760">
          <p15:clr>
            <a:srgbClr val="F26B43"/>
          </p15:clr>
        </p15:guide>
        <p15:guide id="5" pos="295">
          <p15:clr>
            <a:srgbClr val="A4A3A4"/>
          </p15:clr>
        </p15:guide>
        <p15:guide id="6" pos="5465">
          <p15:clr>
            <a:srgbClr val="A4A3A4"/>
          </p15:clr>
        </p15:guide>
        <p15:guide id="7" orient="horz" pos="259">
          <p15:clr>
            <a:srgbClr val="A4A3A4"/>
          </p15:clr>
        </p15:guide>
        <p15:guide id="8" orient="horz" pos="2981">
          <p15:clr>
            <a:srgbClr val="A4A3A4"/>
          </p15:clr>
        </p15:guide>
        <p15:guide id="9" pos="193">
          <p15:clr>
            <a:srgbClr val="A4A3A4"/>
          </p15:clr>
        </p15:guide>
        <p15:guide id="10" pos="5567">
          <p15:clr>
            <a:srgbClr val="A4A3A4"/>
          </p15:clr>
        </p15:guide>
        <p15:guide id="11" orient="horz" pos="719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4"/>
          <p:cNvSpPr txBox="1"/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oppins Light"/>
              <a:buNone/>
              <a:defRPr b="0" i="0" sz="19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0" name="Google Shape;170;p24"/>
          <p:cNvSpPr txBox="1"/>
          <p:nvPr>
            <p:ph idx="1" type="body"/>
          </p:nvPr>
        </p:nvSpPr>
        <p:spPr>
          <a:xfrm>
            <a:off x="305991" y="1140619"/>
            <a:ext cx="8532000" cy="3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indent="-292100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indent="-292100" lvl="2" marL="13716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indent="-292100" lvl="3" marL="18288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indent="-292100" lvl="4" marL="22860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indent="-2921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indent="-2921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indent="-2921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indent="-2921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/>
        </p:txBody>
      </p:sp>
      <p:sp>
        <p:nvSpPr>
          <p:cNvPr id="171" name="Google Shape;171;p24"/>
          <p:cNvSpPr txBox="1"/>
          <p:nvPr>
            <p:ph idx="11" type="ftr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/>
        </p:txBody>
      </p:sp>
      <p:sp>
        <p:nvSpPr>
          <p:cNvPr id="172" name="Google Shape;172;p24"/>
          <p:cNvSpPr txBox="1"/>
          <p:nvPr>
            <p:ph idx="12" type="sldNum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73" name="Google Shape;173;p2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4763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4"/>
          <p:cNvSpPr txBox="1"/>
          <p:nvPr>
            <p:ph idx="10" type="dt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7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88" r:id="rId20"/>
    <p:sldLayoutId id="2147483689" r:id="rId21"/>
    <p:sldLayoutId id="2147483690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>
          <p15:clr>
            <a:srgbClr val="F26B43"/>
          </p15:clr>
        </p15:guide>
        <p15:guide id="2" orient="horz" pos="3240">
          <p15:clr>
            <a:srgbClr val="F26B43"/>
          </p15:clr>
        </p15:guide>
        <p15:guide id="3">
          <p15:clr>
            <a:srgbClr val="F26B43"/>
          </p15:clr>
        </p15:guide>
        <p15:guide id="4" pos="5760">
          <p15:clr>
            <a:srgbClr val="F26B43"/>
          </p15:clr>
        </p15:guide>
        <p15:guide id="5" pos="295">
          <p15:clr>
            <a:srgbClr val="A4A3A4"/>
          </p15:clr>
        </p15:guide>
        <p15:guide id="6" pos="5465">
          <p15:clr>
            <a:srgbClr val="A4A3A4"/>
          </p15:clr>
        </p15:guide>
        <p15:guide id="7" orient="horz" pos="259">
          <p15:clr>
            <a:srgbClr val="A4A3A4"/>
          </p15:clr>
        </p15:guide>
        <p15:guide id="8" orient="horz" pos="2981">
          <p15:clr>
            <a:srgbClr val="A4A3A4"/>
          </p15:clr>
        </p15:guide>
        <p15:guide id="9" pos="193">
          <p15:clr>
            <a:srgbClr val="A4A3A4"/>
          </p15:clr>
        </p15:guide>
        <p15:guide id="10" pos="5567">
          <p15:clr>
            <a:srgbClr val="A4A3A4"/>
          </p15:clr>
        </p15:guide>
        <p15:guide id="11" orient="horz" pos="719">
          <p15:clr>
            <a:srgbClr val="A4A3A4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1" Type="http://schemas.openxmlformats.org/officeDocument/2006/relationships/hyperlink" Target="https://docs.google.com/spreadsheets/d/1OYfzlaDmCn5qcZgRx3nA8NNQYuNsaNfvK9YGAGs9_lk/edit#gid=1614960098" TargetMode="External"/><Relationship Id="rId10" Type="http://schemas.openxmlformats.org/officeDocument/2006/relationships/hyperlink" Target="https://docs.google.com/spreadsheets/d/1OYfzlaDmCn5qcZgRx3nA8NNQYuNsaNfvK9YGAGs9_lk/edit#gid=1614960098" TargetMode="External"/><Relationship Id="rId13" Type="http://schemas.openxmlformats.org/officeDocument/2006/relationships/hyperlink" Target="https://docs.google.com/spreadsheets/d/1XvcGpv3S_JbrsX2qd71AVYeXjijMZVvw4pLebm67RbU/edit#gid=0" TargetMode="External"/><Relationship Id="rId12" Type="http://schemas.openxmlformats.org/officeDocument/2006/relationships/hyperlink" Target="https://docs.google.com/spreadsheets/d/1jDABwQq-AzxCrZ_CWFf2Es46MT4DL4eRh72f7fRqXYU/edit#gid=1942390745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docs.google.com/spreadsheets/d/1si6dkMCeCDZDSKPXxjsGnwXpJCgCNurI_11BWHF66Qc/edit#gid=1393747094" TargetMode="External"/><Relationship Id="rId4" Type="http://schemas.openxmlformats.org/officeDocument/2006/relationships/hyperlink" Target="https://docs.google.com/spreadsheets/d/1si6dkMCeCDZDSKPXxjsGnwXpJCgCNurI_11BWHF66Qc/edit#gid=1393747094" TargetMode="External"/><Relationship Id="rId9" Type="http://schemas.openxmlformats.org/officeDocument/2006/relationships/hyperlink" Target="https://docs.google.com/spreadsheets/d/1I20arMrR3hPpaI2Hfiq_fEi9kbHIfmgQPK1tZLCsZOw/edit#gid=0" TargetMode="External"/><Relationship Id="rId14" Type="http://schemas.openxmlformats.org/officeDocument/2006/relationships/hyperlink" Target="https://docs.google.com/spreadsheets/u/0/d/1HieBZusuTL_71KTxehzFIO8RhVQqL3F4bgTUbdw0pnM/edit" TargetMode="External"/><Relationship Id="rId5" Type="http://schemas.openxmlformats.org/officeDocument/2006/relationships/image" Target="../media/image18.png"/><Relationship Id="rId6" Type="http://schemas.openxmlformats.org/officeDocument/2006/relationships/hyperlink" Target="https://docs.google.com/spreadsheets/d/1ZA082mfTIOXMjZgqMyjx2MnP2J17rNUfOweDoxjq9GQ/edit#gid=428264296" TargetMode="External"/><Relationship Id="rId7" Type="http://schemas.openxmlformats.org/officeDocument/2006/relationships/image" Target="../media/image22.png"/><Relationship Id="rId8" Type="http://schemas.openxmlformats.org/officeDocument/2006/relationships/hyperlink" Target="https://docs.google.com/spreadsheets/d/1I20arMrR3hPpaI2Hfiq_fEi9kbHIfmgQPK1tZLCsZOw/edit#gid=0" TargetMode="External"/></Relationships>
</file>

<file path=ppt/slides/_rels/slide12.xml.rels><?xml version="1.0" encoding="UTF-8" standalone="yes"?><Relationships xmlns="http://schemas.openxmlformats.org/package/2006/relationships"><Relationship Id="rId11" Type="http://schemas.openxmlformats.org/officeDocument/2006/relationships/hyperlink" Target="https://docs.google.com/spreadsheets/d/1OYfzlaDmCn5qcZgRx3nA8NNQYuNsaNfvK9YGAGs9_lk/edit#gid=1614960098" TargetMode="External"/><Relationship Id="rId10" Type="http://schemas.openxmlformats.org/officeDocument/2006/relationships/hyperlink" Target="https://docs.google.com/spreadsheets/d/1OYfzlaDmCn5qcZgRx3nA8NNQYuNsaNfvK9YGAGs9_lk/edit#gid=1614960098" TargetMode="External"/><Relationship Id="rId13" Type="http://schemas.openxmlformats.org/officeDocument/2006/relationships/hyperlink" Target="https://docs.google.com/spreadsheets/d/1XvcGpv3S_JbrsX2qd71AVYeXjijMZVvw4pLebm67RbU/edit#gid=0" TargetMode="External"/><Relationship Id="rId12" Type="http://schemas.openxmlformats.org/officeDocument/2006/relationships/hyperlink" Target="https://docs.google.com/spreadsheets/d/1jDABwQq-AzxCrZ_CWFf2Es46MT4DL4eRh72f7fRqXYU/edit#gid=1942390745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docs.google.com/spreadsheets/d/1si6dkMCeCDZDSKPXxjsGnwXpJCgCNurI_11BWHF66Qc/edit#gid=1393747094" TargetMode="External"/><Relationship Id="rId4" Type="http://schemas.openxmlformats.org/officeDocument/2006/relationships/hyperlink" Target="https://docs.google.com/spreadsheets/d/1si6dkMCeCDZDSKPXxjsGnwXpJCgCNurI_11BWHF66Qc/edit#gid=1393747094" TargetMode="External"/><Relationship Id="rId9" Type="http://schemas.openxmlformats.org/officeDocument/2006/relationships/hyperlink" Target="https://docs.google.com/spreadsheets/d/1I20arMrR3hPpaI2Hfiq_fEi9kbHIfmgQPK1tZLCsZOw/edit#gid=0" TargetMode="External"/><Relationship Id="rId14" Type="http://schemas.openxmlformats.org/officeDocument/2006/relationships/hyperlink" Target="https://docs.google.com/spreadsheets/u/0/d/1HieBZusuTL_71KTxehzFIO8RhVQqL3F4bgTUbdw0pnM/edit" TargetMode="External"/><Relationship Id="rId5" Type="http://schemas.openxmlformats.org/officeDocument/2006/relationships/image" Target="../media/image18.png"/><Relationship Id="rId6" Type="http://schemas.openxmlformats.org/officeDocument/2006/relationships/hyperlink" Target="https://docs.google.com/spreadsheets/d/1ZA082mfTIOXMjZgqMyjx2MnP2J17rNUfOweDoxjq9GQ/edit#gid=428264296" TargetMode="External"/><Relationship Id="rId7" Type="http://schemas.openxmlformats.org/officeDocument/2006/relationships/image" Target="../media/image22.png"/><Relationship Id="rId8" Type="http://schemas.openxmlformats.org/officeDocument/2006/relationships/hyperlink" Target="https://docs.google.com/spreadsheets/d/1I20arMrR3hPpaI2Hfiq_fEi9kbHIfmgQPK1tZLCsZOw/edit#gid=0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docs.google.com/spreadsheets/d/1ZA082mfTIOXMjZgqMyjx2MnP2J17rNUfOweDoxjq9GQ/edit#gid=1105724382" TargetMode="External"/><Relationship Id="rId4" Type="http://schemas.openxmlformats.org/officeDocument/2006/relationships/image" Target="../media/image2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docs.google.com/spreadsheets/d/1qXzv-oAxf6IV1vMW4DbpcZkhwupw2cmbUEFw6SezmaA/edit#gid=1529845241" TargetMode="External"/><Relationship Id="rId4" Type="http://schemas.openxmlformats.org/officeDocument/2006/relationships/hyperlink" Target="https://docs.google.com/spreadsheets/d/17mmp9c0fVMzO9QOiLTrWKvejn7jAToW6/edit#gid=1179535294" TargetMode="External"/><Relationship Id="rId5" Type="http://schemas.openxmlformats.org/officeDocument/2006/relationships/hyperlink" Target="https://docs.google.com/presentation/d/1wRlJLM8BoSyCCpurazeTY9T5MpRVZcOyVjTPVAfP4UE/edit#slide=id.p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docs.google.com/spreadsheets/d/1ZqD7KhPHnB0BlmhNHXj37_UUbNxhYkXj/edit#gid=1767136638" TargetMode="External"/><Relationship Id="rId4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Relationship Id="rId6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6"/>
          <p:cNvSpPr txBox="1"/>
          <p:nvPr>
            <p:ph type="ctrTitle"/>
          </p:nvPr>
        </p:nvSpPr>
        <p:spPr>
          <a:xfrm>
            <a:off x="467925" y="2451675"/>
            <a:ext cx="3712200" cy="1615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/>
              <a:t>Raw material data tracking for sustainability, compliance and product stewardship</a:t>
            </a:r>
            <a:endParaRPr sz="2300"/>
          </a:p>
        </p:txBody>
      </p:sp>
      <p:sp>
        <p:nvSpPr>
          <p:cNvPr id="332" name="Google Shape;332;p46"/>
          <p:cNvSpPr txBox="1"/>
          <p:nvPr>
            <p:ph idx="1" type="subTitle"/>
          </p:nvPr>
        </p:nvSpPr>
        <p:spPr>
          <a:xfrm>
            <a:off x="467925" y="4067175"/>
            <a:ext cx="3371100" cy="354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-GB"/>
              <a:t>Working file 2024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55"/>
          <p:cNvSpPr txBox="1"/>
          <p:nvPr>
            <p:ph type="ctrTitle"/>
          </p:nvPr>
        </p:nvSpPr>
        <p:spPr>
          <a:xfrm>
            <a:off x="467916" y="411957"/>
            <a:ext cx="6585000" cy="2159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/>
              <a:t>Focus on origin (biochemical versus fossil) and its implications</a:t>
            </a:r>
            <a:endParaRPr sz="3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56"/>
          <p:cNvSpPr txBox="1"/>
          <p:nvPr>
            <p:ph type="title"/>
          </p:nvPr>
        </p:nvSpPr>
        <p:spPr>
          <a:xfrm>
            <a:off x="68679" y="60025"/>
            <a:ext cx="3052500" cy="555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Novecare example</a:t>
            </a:r>
            <a:endParaRPr/>
          </a:p>
        </p:txBody>
      </p:sp>
      <p:sp>
        <p:nvSpPr>
          <p:cNvPr id="479" name="Google Shape;479;p56"/>
          <p:cNvSpPr/>
          <p:nvPr/>
        </p:nvSpPr>
        <p:spPr>
          <a:xfrm>
            <a:off x="4085075" y="1900225"/>
            <a:ext cx="747900" cy="10302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3"/>
              </a:rPr>
              <a:t>Circularity_products_novecare_2022_</a:t>
            </a:r>
            <a:endParaRPr sz="8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4"/>
              </a:rPr>
              <a:t>FINAL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480" name="Google Shape;480;p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92338" y="2716400"/>
            <a:ext cx="33337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56"/>
          <p:cNvSpPr/>
          <p:nvPr/>
        </p:nvSpPr>
        <p:spPr>
          <a:xfrm>
            <a:off x="5977400" y="1900225"/>
            <a:ext cx="747900" cy="10302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6"/>
              </a:rPr>
              <a:t>Circular sales listing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482" name="Google Shape;482;p56"/>
          <p:cNvCxnSpPr>
            <a:endCxn id="483" idx="0"/>
          </p:cNvCxnSpPr>
          <p:nvPr/>
        </p:nvCxnSpPr>
        <p:spPr>
          <a:xfrm>
            <a:off x="3975750" y="3228050"/>
            <a:ext cx="1203300" cy="892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484" name="Google Shape;484;p5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02825" y="4389450"/>
            <a:ext cx="428625" cy="219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85" name="Google Shape;485;p56"/>
          <p:cNvGrpSpPr/>
          <p:nvPr/>
        </p:nvGrpSpPr>
        <p:grpSpPr>
          <a:xfrm>
            <a:off x="4702950" y="4120550"/>
            <a:ext cx="952200" cy="913237"/>
            <a:chOff x="4702950" y="4120550"/>
            <a:chExt cx="952200" cy="913237"/>
          </a:xfrm>
        </p:grpSpPr>
        <p:sp>
          <p:nvSpPr>
            <p:cNvPr id="483" name="Google Shape;483;p56"/>
            <p:cNvSpPr/>
            <p:nvPr/>
          </p:nvSpPr>
          <p:spPr>
            <a:xfrm>
              <a:off x="4702950" y="4120550"/>
              <a:ext cx="952200" cy="816900"/>
            </a:xfrm>
            <a:prstGeom prst="foldedCorner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>
                  <a:latin typeface="Poppins"/>
                  <a:ea typeface="Poppins"/>
                  <a:cs typeface="Poppins"/>
                  <a:sym typeface="Poppins"/>
                </a:rPr>
                <a:t>“Where-used” (BOM </a:t>
              </a:r>
              <a:r>
                <a:rPr lang="en-GB" sz="800">
                  <a:latin typeface="Poppins"/>
                  <a:ea typeface="Poppins"/>
                  <a:cs typeface="Poppins"/>
                  <a:sym typeface="Poppins"/>
                </a:rPr>
                <a:t>extraction</a:t>
              </a:r>
              <a:r>
                <a:rPr lang="en-GB" sz="800">
                  <a:latin typeface="Poppins"/>
                  <a:ea typeface="Poppins"/>
                  <a:cs typeface="Poppins"/>
                  <a:sym typeface="Poppins"/>
                </a:rPr>
                <a:t>)</a:t>
              </a: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pic>
          <p:nvPicPr>
            <p:cNvPr id="486" name="Google Shape;486;p5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933138" y="4700412"/>
              <a:ext cx="333375" cy="333375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487" name="Google Shape;487;p56"/>
          <p:cNvCxnSpPr>
            <a:stCxn id="484" idx="3"/>
            <a:endCxn id="483" idx="1"/>
          </p:cNvCxnSpPr>
          <p:nvPr/>
        </p:nvCxnSpPr>
        <p:spPr>
          <a:xfrm>
            <a:off x="4231450" y="4498987"/>
            <a:ext cx="471600" cy="3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8" name="Google Shape;488;p56"/>
          <p:cNvCxnSpPr>
            <a:stCxn id="483" idx="0"/>
            <a:endCxn id="481" idx="1"/>
          </p:cNvCxnSpPr>
          <p:nvPr/>
        </p:nvCxnSpPr>
        <p:spPr>
          <a:xfrm flipH="1" rot="10800000">
            <a:off x="5179050" y="2415350"/>
            <a:ext cx="798300" cy="1705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489" name="Google Shape;489;p56"/>
          <p:cNvGrpSpPr/>
          <p:nvPr/>
        </p:nvGrpSpPr>
        <p:grpSpPr>
          <a:xfrm>
            <a:off x="5031400" y="938425"/>
            <a:ext cx="747900" cy="728300"/>
            <a:chOff x="4481675" y="879000"/>
            <a:chExt cx="747900" cy="728300"/>
          </a:xfrm>
        </p:grpSpPr>
        <p:sp>
          <p:nvSpPr>
            <p:cNvPr id="490" name="Google Shape;490;p56"/>
            <p:cNvSpPr/>
            <p:nvPr/>
          </p:nvSpPr>
          <p:spPr>
            <a:xfrm>
              <a:off x="4481675" y="879000"/>
              <a:ext cx="747900" cy="555900"/>
            </a:xfrm>
            <a:prstGeom prst="foldedCorner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>
                  <a:latin typeface="Poppins"/>
                  <a:ea typeface="Poppins"/>
                  <a:cs typeface="Poppins"/>
                  <a:sym typeface="Poppins"/>
                </a:rPr>
                <a:t>Manual </a:t>
              </a:r>
              <a:r>
                <a:rPr lang="en-GB" sz="800">
                  <a:latin typeface="Poppins"/>
                  <a:ea typeface="Poppins"/>
                  <a:cs typeface="Poppins"/>
                  <a:sym typeface="Poppins"/>
                </a:rPr>
                <a:t>RCI</a:t>
              </a:r>
              <a:r>
                <a:rPr lang="en-GB" sz="800">
                  <a:latin typeface="Poppins"/>
                  <a:ea typeface="Poppins"/>
                  <a:cs typeface="Poppins"/>
                  <a:sym typeface="Poppins"/>
                </a:rPr>
                <a:t> (Damien)</a:t>
              </a: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pic>
          <p:nvPicPr>
            <p:cNvPr id="491" name="Google Shape;491;p5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688925" y="1273925"/>
              <a:ext cx="333375" cy="333375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492" name="Google Shape;492;p56"/>
          <p:cNvCxnSpPr>
            <a:stCxn id="491" idx="2"/>
            <a:endCxn id="481" idx="1"/>
          </p:cNvCxnSpPr>
          <p:nvPr/>
        </p:nvCxnSpPr>
        <p:spPr>
          <a:xfrm>
            <a:off x="5405338" y="1666725"/>
            <a:ext cx="572100" cy="748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493" name="Google Shape;493;p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53938" y="2716400"/>
            <a:ext cx="33337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56"/>
          <p:cNvSpPr/>
          <p:nvPr/>
        </p:nvSpPr>
        <p:spPr>
          <a:xfrm>
            <a:off x="226125" y="3312125"/>
            <a:ext cx="747900" cy="7248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8"/>
              </a:rPr>
              <a:t>RMs origin </a:t>
            </a:r>
            <a:endParaRPr sz="8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9"/>
              </a:rPr>
              <a:t>(F Charrie)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495" name="Google Shape;495;p56"/>
          <p:cNvGrpSpPr/>
          <p:nvPr/>
        </p:nvGrpSpPr>
        <p:grpSpPr>
          <a:xfrm>
            <a:off x="1846825" y="791463"/>
            <a:ext cx="876900" cy="903375"/>
            <a:chOff x="2083975" y="1094975"/>
            <a:chExt cx="876900" cy="903375"/>
          </a:xfrm>
        </p:grpSpPr>
        <p:sp>
          <p:nvSpPr>
            <p:cNvPr id="496" name="Google Shape;496;p56"/>
            <p:cNvSpPr/>
            <p:nvPr/>
          </p:nvSpPr>
          <p:spPr>
            <a:xfrm>
              <a:off x="2083975" y="1094975"/>
              <a:ext cx="876900" cy="724800"/>
            </a:xfrm>
            <a:prstGeom prst="foldedCorner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 u="sng">
                  <a:solidFill>
                    <a:schemeClr val="hlink"/>
                  </a:solidFill>
                  <a:latin typeface="Poppins"/>
                  <a:ea typeface="Poppins"/>
                  <a:cs typeface="Poppins"/>
                  <a:sym typeface="Poppins"/>
                  <a:hlinkClick r:id="rId10"/>
                </a:rPr>
                <a:t>Raw Material Info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 u="sng">
                  <a:solidFill>
                    <a:schemeClr val="hlink"/>
                  </a:solidFill>
                  <a:latin typeface="Poppins"/>
                  <a:ea typeface="Poppins"/>
                  <a:cs typeface="Poppins"/>
                  <a:sym typeface="Poppins"/>
                  <a:hlinkClick r:id="rId11"/>
                </a:rPr>
                <a:t>(P Delacruz)</a:t>
              </a: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pic>
          <p:nvPicPr>
            <p:cNvPr id="497" name="Google Shape;497;p5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355725" y="1664975"/>
              <a:ext cx="333375" cy="33337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98" name="Google Shape;498;p56"/>
          <p:cNvGrpSpPr/>
          <p:nvPr/>
        </p:nvGrpSpPr>
        <p:grpSpPr>
          <a:xfrm>
            <a:off x="7793450" y="3092725"/>
            <a:ext cx="839400" cy="818425"/>
            <a:chOff x="7732400" y="1972400"/>
            <a:chExt cx="839400" cy="818425"/>
          </a:xfrm>
        </p:grpSpPr>
        <p:sp>
          <p:nvSpPr>
            <p:cNvPr id="499" name="Google Shape;499;p56"/>
            <p:cNvSpPr/>
            <p:nvPr/>
          </p:nvSpPr>
          <p:spPr>
            <a:xfrm>
              <a:off x="7732400" y="1972400"/>
              <a:ext cx="839400" cy="686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 u="sng">
                  <a:solidFill>
                    <a:schemeClr val="hlink"/>
                  </a:solidFill>
                  <a:latin typeface="Poppins Light"/>
                  <a:ea typeface="Poppins Light"/>
                  <a:cs typeface="Poppins Light"/>
                  <a:sym typeface="Poppins Light"/>
                  <a:hlinkClick r:id="rId12"/>
                </a:rPr>
                <a:t>STREAM</a:t>
              </a:r>
              <a:r>
                <a:rPr lang="en-GB" sz="800">
                  <a:latin typeface="Poppins Light"/>
                  <a:ea typeface="Poppins Light"/>
                  <a:cs typeface="Poppins Light"/>
                  <a:sym typeface="Poppins Light"/>
                </a:rPr>
                <a:t> Raw materials master data</a:t>
              </a:r>
              <a:endParaRPr sz="800"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pic>
          <p:nvPicPr>
            <p:cNvPr id="500" name="Google Shape;500;p56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7944025" y="2571750"/>
              <a:ext cx="428625" cy="2190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01" name="Google Shape;501;p56"/>
          <p:cNvSpPr/>
          <p:nvPr/>
        </p:nvSpPr>
        <p:spPr>
          <a:xfrm>
            <a:off x="226125" y="2367925"/>
            <a:ext cx="747900" cy="7248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latin typeface="Poppins"/>
                <a:ea typeface="Poppins"/>
                <a:cs typeface="Poppins"/>
                <a:sym typeface="Poppins"/>
              </a:rPr>
              <a:t>Oleo RM origin?</a:t>
            </a:r>
            <a:r>
              <a:rPr lang="en-GB" sz="800">
                <a:latin typeface="Poppins"/>
                <a:ea typeface="Poppins"/>
                <a:cs typeface="Poppins"/>
                <a:sym typeface="Poppins"/>
              </a:rPr>
              <a:t> </a:t>
            </a:r>
            <a:endParaRPr sz="8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latin typeface="Poppins"/>
                <a:ea typeface="Poppins"/>
                <a:cs typeface="Poppins"/>
                <a:sym typeface="Poppins"/>
              </a:rPr>
              <a:t>(K Koh)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02" name="Google Shape;502;p56"/>
          <p:cNvSpPr/>
          <p:nvPr/>
        </p:nvSpPr>
        <p:spPr>
          <a:xfrm>
            <a:off x="226125" y="1629813"/>
            <a:ext cx="952200" cy="4839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latin typeface="Poppins"/>
                <a:ea typeface="Poppins"/>
                <a:cs typeface="Poppins"/>
                <a:sym typeface="Poppins"/>
              </a:rPr>
              <a:t>Raw mat qualification questionnaires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03" name="Google Shape;503;p56"/>
          <p:cNvSpPr/>
          <p:nvPr/>
        </p:nvSpPr>
        <p:spPr>
          <a:xfrm>
            <a:off x="214475" y="891713"/>
            <a:ext cx="952200" cy="4839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latin typeface="Poppins"/>
                <a:ea typeface="Poppins"/>
                <a:cs typeface="Poppins"/>
                <a:sym typeface="Poppins"/>
              </a:rPr>
              <a:t>Customers requests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04" name="Google Shape;504;p56"/>
          <p:cNvSpPr/>
          <p:nvPr/>
        </p:nvSpPr>
        <p:spPr>
          <a:xfrm>
            <a:off x="3018275" y="1900225"/>
            <a:ext cx="747900" cy="10302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13"/>
              </a:rPr>
              <a:t>bio_based_raw_materials_V2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505" name="Google Shape;505;p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25538" y="2716400"/>
            <a:ext cx="333375" cy="333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6" name="Google Shape;506;p56"/>
          <p:cNvCxnSpPr>
            <a:stCxn id="504" idx="0"/>
            <a:endCxn id="490" idx="1"/>
          </p:cNvCxnSpPr>
          <p:nvPr/>
        </p:nvCxnSpPr>
        <p:spPr>
          <a:xfrm flipH="1" rot="10800000">
            <a:off x="3392225" y="1216525"/>
            <a:ext cx="1639200" cy="68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7" name="Google Shape;507;p56"/>
          <p:cNvSpPr/>
          <p:nvPr/>
        </p:nvSpPr>
        <p:spPr>
          <a:xfrm>
            <a:off x="7574750" y="940175"/>
            <a:ext cx="618000" cy="7248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latin typeface="Poppins"/>
                <a:ea typeface="Poppins"/>
                <a:cs typeface="Poppins"/>
                <a:sym typeface="Poppins"/>
              </a:rPr>
              <a:t>SAP EHS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08" name="Google Shape;508;p56"/>
          <p:cNvSpPr/>
          <p:nvPr/>
        </p:nvSpPr>
        <p:spPr>
          <a:xfrm>
            <a:off x="8302150" y="940175"/>
            <a:ext cx="747900" cy="7248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latin typeface="Poppins"/>
                <a:ea typeface="Poppins"/>
                <a:cs typeface="Poppins"/>
                <a:sym typeface="Poppins"/>
              </a:rPr>
              <a:t>Regulatory Data Sheets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509" name="Google Shape;509;p56"/>
          <p:cNvGrpSpPr/>
          <p:nvPr/>
        </p:nvGrpSpPr>
        <p:grpSpPr>
          <a:xfrm>
            <a:off x="7226150" y="2052925"/>
            <a:ext cx="1315200" cy="844087"/>
            <a:chOff x="7226150" y="2052925"/>
            <a:chExt cx="1315200" cy="844087"/>
          </a:xfrm>
        </p:grpSpPr>
        <p:grpSp>
          <p:nvGrpSpPr>
            <p:cNvPr id="510" name="Google Shape;510;p56"/>
            <p:cNvGrpSpPr/>
            <p:nvPr/>
          </p:nvGrpSpPr>
          <p:grpSpPr>
            <a:xfrm>
              <a:off x="7226150" y="2052925"/>
              <a:ext cx="1315200" cy="724800"/>
              <a:chOff x="7226150" y="2052925"/>
              <a:chExt cx="1315200" cy="724800"/>
            </a:xfrm>
          </p:grpSpPr>
          <p:sp>
            <p:nvSpPr>
              <p:cNvPr id="511" name="Google Shape;511;p56"/>
              <p:cNvSpPr/>
              <p:nvPr/>
            </p:nvSpPr>
            <p:spPr>
              <a:xfrm>
                <a:off x="7793450" y="2052925"/>
                <a:ext cx="747900" cy="724800"/>
              </a:xfrm>
              <a:prstGeom prst="foldedCorner">
                <a:avLst>
                  <a:gd fmla="val 16667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800" u="sng">
                    <a:solidFill>
                      <a:schemeClr val="hlink"/>
                    </a:solidFill>
                    <a:latin typeface="Poppins"/>
                    <a:ea typeface="Poppins"/>
                    <a:cs typeface="Poppins"/>
                    <a:sym typeface="Poppins"/>
                    <a:hlinkClick r:id="rId14"/>
                  </a:rPr>
                  <a:t>Eiffel DB</a:t>
                </a:r>
                <a:endParaRPr>
                  <a:latin typeface="Poppins Light"/>
                  <a:ea typeface="Poppins Light"/>
                  <a:cs typeface="Poppins Light"/>
                  <a:sym typeface="Poppins Light"/>
                </a:endParaRPr>
              </a:p>
            </p:txBody>
          </p:sp>
          <p:cxnSp>
            <p:nvCxnSpPr>
              <p:cNvPr id="512" name="Google Shape;512;p56"/>
              <p:cNvCxnSpPr>
                <a:stCxn id="511" idx="1"/>
              </p:cNvCxnSpPr>
              <p:nvPr/>
            </p:nvCxnSpPr>
            <p:spPr>
              <a:xfrm flipH="1">
                <a:off x="7470950" y="2415325"/>
                <a:ext cx="322500" cy="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513" name="Google Shape;513;p56"/>
              <p:cNvSpPr txBox="1"/>
              <p:nvPr/>
            </p:nvSpPr>
            <p:spPr>
              <a:xfrm>
                <a:off x="7226150" y="2240025"/>
                <a:ext cx="260100" cy="33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0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?</a:t>
                </a:r>
                <a:endParaRPr sz="10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endParaRPr>
              </a:p>
            </p:txBody>
          </p:sp>
        </p:grpSp>
        <p:pic>
          <p:nvPicPr>
            <p:cNvPr id="514" name="Google Shape;514;p5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8015538" y="2563637"/>
              <a:ext cx="333375" cy="33337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15" name="Google Shape;515;p56"/>
          <p:cNvGrpSpPr/>
          <p:nvPr/>
        </p:nvGrpSpPr>
        <p:grpSpPr>
          <a:xfrm>
            <a:off x="4481825" y="142850"/>
            <a:ext cx="747900" cy="567300"/>
            <a:chOff x="4481825" y="142850"/>
            <a:chExt cx="747900" cy="567300"/>
          </a:xfrm>
        </p:grpSpPr>
        <p:sp>
          <p:nvSpPr>
            <p:cNvPr id="516" name="Google Shape;516;p56"/>
            <p:cNvSpPr/>
            <p:nvPr/>
          </p:nvSpPr>
          <p:spPr>
            <a:xfrm>
              <a:off x="4481825" y="142850"/>
              <a:ext cx="747900" cy="483900"/>
            </a:xfrm>
            <a:prstGeom prst="foldedCorner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>
                  <a:latin typeface="Poppins"/>
                  <a:ea typeface="Poppins"/>
                  <a:cs typeface="Poppins"/>
                  <a:sym typeface="Poppins"/>
                </a:rPr>
                <a:t>Auto </a:t>
              </a:r>
              <a:r>
                <a:rPr lang="en-GB" sz="800">
                  <a:latin typeface="Poppins"/>
                  <a:ea typeface="Poppins"/>
                  <a:cs typeface="Poppins"/>
                  <a:sym typeface="Poppins"/>
                </a:rPr>
                <a:t>RCI</a:t>
              </a: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517" name="Google Shape;517;p56"/>
            <p:cNvSpPr/>
            <p:nvPr/>
          </p:nvSpPr>
          <p:spPr>
            <a:xfrm>
              <a:off x="4632200" y="526550"/>
              <a:ext cx="428700" cy="1836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800">
                  <a:solidFill>
                    <a:srgbClr val="45818E"/>
                  </a:solidFill>
                  <a:latin typeface="Poppins"/>
                  <a:ea typeface="Poppins"/>
                  <a:cs typeface="Poppins"/>
                  <a:sym typeface="Poppins"/>
                </a:rPr>
                <a:t>PCF</a:t>
              </a:r>
              <a:endParaRPr b="1" sz="800">
                <a:solidFill>
                  <a:srgbClr val="45818E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57"/>
          <p:cNvSpPr txBox="1"/>
          <p:nvPr>
            <p:ph type="title"/>
          </p:nvPr>
        </p:nvSpPr>
        <p:spPr>
          <a:xfrm>
            <a:off x="68679" y="60025"/>
            <a:ext cx="3052500" cy="555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Proposal</a:t>
            </a:r>
            <a:endParaRPr/>
          </a:p>
        </p:txBody>
      </p:sp>
      <p:sp>
        <p:nvSpPr>
          <p:cNvPr id="523" name="Google Shape;523;p57"/>
          <p:cNvSpPr/>
          <p:nvPr/>
        </p:nvSpPr>
        <p:spPr>
          <a:xfrm>
            <a:off x="4085075" y="1900225"/>
            <a:ext cx="747900" cy="10302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3"/>
              </a:rPr>
              <a:t>Circularity_products_novecare_2022_</a:t>
            </a:r>
            <a:endParaRPr sz="8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4"/>
              </a:rPr>
              <a:t>FINAL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524" name="Google Shape;524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92338" y="2716400"/>
            <a:ext cx="33337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525" name="Google Shape;525;p57"/>
          <p:cNvSpPr/>
          <p:nvPr/>
        </p:nvSpPr>
        <p:spPr>
          <a:xfrm>
            <a:off x="5977400" y="1900225"/>
            <a:ext cx="747900" cy="10302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6"/>
              </a:rPr>
              <a:t>Circular sales listing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526" name="Google Shape;526;p57"/>
          <p:cNvCxnSpPr>
            <a:endCxn id="527" idx="0"/>
          </p:cNvCxnSpPr>
          <p:nvPr/>
        </p:nvCxnSpPr>
        <p:spPr>
          <a:xfrm>
            <a:off x="3975750" y="3228050"/>
            <a:ext cx="1203300" cy="892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528" name="Google Shape;528;p5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02825" y="4389450"/>
            <a:ext cx="428625" cy="219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29" name="Google Shape;529;p57"/>
          <p:cNvGrpSpPr/>
          <p:nvPr/>
        </p:nvGrpSpPr>
        <p:grpSpPr>
          <a:xfrm>
            <a:off x="4702950" y="4120550"/>
            <a:ext cx="952200" cy="913237"/>
            <a:chOff x="4702950" y="4120550"/>
            <a:chExt cx="952200" cy="913237"/>
          </a:xfrm>
        </p:grpSpPr>
        <p:sp>
          <p:nvSpPr>
            <p:cNvPr id="527" name="Google Shape;527;p57"/>
            <p:cNvSpPr/>
            <p:nvPr/>
          </p:nvSpPr>
          <p:spPr>
            <a:xfrm>
              <a:off x="4702950" y="4120550"/>
              <a:ext cx="952200" cy="816900"/>
            </a:xfrm>
            <a:prstGeom prst="foldedCorner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>
                  <a:latin typeface="Poppins"/>
                  <a:ea typeface="Poppins"/>
                  <a:cs typeface="Poppins"/>
                  <a:sym typeface="Poppins"/>
                </a:rPr>
                <a:t>“Where-used” (BOM </a:t>
              </a:r>
              <a:r>
                <a:rPr lang="en-GB" sz="800">
                  <a:latin typeface="Poppins"/>
                  <a:ea typeface="Poppins"/>
                  <a:cs typeface="Poppins"/>
                  <a:sym typeface="Poppins"/>
                </a:rPr>
                <a:t>extraction</a:t>
              </a:r>
              <a:r>
                <a:rPr lang="en-GB" sz="800">
                  <a:latin typeface="Poppins"/>
                  <a:ea typeface="Poppins"/>
                  <a:cs typeface="Poppins"/>
                  <a:sym typeface="Poppins"/>
                </a:rPr>
                <a:t>)</a:t>
              </a: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pic>
          <p:nvPicPr>
            <p:cNvPr id="530" name="Google Shape;530;p5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933138" y="4700412"/>
              <a:ext cx="333375" cy="333375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531" name="Google Shape;531;p57"/>
          <p:cNvCxnSpPr>
            <a:stCxn id="528" idx="3"/>
            <a:endCxn id="527" idx="1"/>
          </p:cNvCxnSpPr>
          <p:nvPr/>
        </p:nvCxnSpPr>
        <p:spPr>
          <a:xfrm>
            <a:off x="4231450" y="4498987"/>
            <a:ext cx="471600" cy="3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32" name="Google Shape;532;p57"/>
          <p:cNvCxnSpPr>
            <a:stCxn id="527" idx="0"/>
            <a:endCxn id="525" idx="1"/>
          </p:cNvCxnSpPr>
          <p:nvPr/>
        </p:nvCxnSpPr>
        <p:spPr>
          <a:xfrm flipH="1" rot="10800000">
            <a:off x="5179050" y="2415350"/>
            <a:ext cx="798300" cy="1705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33" name="Google Shape;533;p57"/>
          <p:cNvCxnSpPr>
            <a:stCxn id="534" idx="3"/>
            <a:endCxn id="525" idx="1"/>
          </p:cNvCxnSpPr>
          <p:nvPr/>
        </p:nvCxnSpPr>
        <p:spPr>
          <a:xfrm>
            <a:off x="5083625" y="1319775"/>
            <a:ext cx="893700" cy="1095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535" name="Google Shape;535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53938" y="2716400"/>
            <a:ext cx="33337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536" name="Google Shape;536;p57"/>
          <p:cNvSpPr/>
          <p:nvPr/>
        </p:nvSpPr>
        <p:spPr>
          <a:xfrm>
            <a:off x="226125" y="3312125"/>
            <a:ext cx="747900" cy="7248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8"/>
              </a:rPr>
              <a:t>RMs origin </a:t>
            </a:r>
            <a:endParaRPr sz="8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9"/>
              </a:rPr>
              <a:t>(F Charrie)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537" name="Google Shape;537;p57"/>
          <p:cNvGrpSpPr/>
          <p:nvPr/>
        </p:nvGrpSpPr>
        <p:grpSpPr>
          <a:xfrm>
            <a:off x="1846825" y="791463"/>
            <a:ext cx="876900" cy="903375"/>
            <a:chOff x="2083975" y="1094975"/>
            <a:chExt cx="876900" cy="903375"/>
          </a:xfrm>
        </p:grpSpPr>
        <p:sp>
          <p:nvSpPr>
            <p:cNvPr id="538" name="Google Shape;538;p57"/>
            <p:cNvSpPr/>
            <p:nvPr/>
          </p:nvSpPr>
          <p:spPr>
            <a:xfrm>
              <a:off x="2083975" y="1094975"/>
              <a:ext cx="876900" cy="724800"/>
            </a:xfrm>
            <a:prstGeom prst="foldedCorner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 u="sng">
                  <a:solidFill>
                    <a:schemeClr val="hlink"/>
                  </a:solidFill>
                  <a:latin typeface="Poppins"/>
                  <a:ea typeface="Poppins"/>
                  <a:cs typeface="Poppins"/>
                  <a:sym typeface="Poppins"/>
                  <a:hlinkClick r:id="rId10"/>
                </a:rPr>
                <a:t>Raw Material Info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 u="sng">
                  <a:solidFill>
                    <a:schemeClr val="hlink"/>
                  </a:solidFill>
                  <a:latin typeface="Poppins"/>
                  <a:ea typeface="Poppins"/>
                  <a:cs typeface="Poppins"/>
                  <a:sym typeface="Poppins"/>
                  <a:hlinkClick r:id="rId11"/>
                </a:rPr>
                <a:t>(P Delacruz)</a:t>
              </a: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pic>
          <p:nvPicPr>
            <p:cNvPr id="539" name="Google Shape;539;p5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355725" y="1664975"/>
              <a:ext cx="333375" cy="333375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</p:pic>
      </p:grpSp>
      <p:grpSp>
        <p:nvGrpSpPr>
          <p:cNvPr id="540" name="Google Shape;540;p57"/>
          <p:cNvGrpSpPr/>
          <p:nvPr/>
        </p:nvGrpSpPr>
        <p:grpSpPr>
          <a:xfrm>
            <a:off x="7785800" y="557200"/>
            <a:ext cx="839400" cy="818425"/>
            <a:chOff x="7732400" y="1972400"/>
            <a:chExt cx="839400" cy="818425"/>
          </a:xfrm>
        </p:grpSpPr>
        <p:sp>
          <p:nvSpPr>
            <p:cNvPr id="541" name="Google Shape;541;p57"/>
            <p:cNvSpPr/>
            <p:nvPr/>
          </p:nvSpPr>
          <p:spPr>
            <a:xfrm>
              <a:off x="7732400" y="1972400"/>
              <a:ext cx="839400" cy="686700"/>
            </a:xfrm>
            <a:prstGeom prst="rect">
              <a:avLst/>
            </a:prstGeom>
            <a:solidFill>
              <a:schemeClr val="lt2"/>
            </a:solidFill>
            <a:ln cap="flat" cmpd="sng" w="19050">
              <a:solidFill>
                <a:srgbClr val="45818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 u="sng">
                  <a:solidFill>
                    <a:schemeClr val="hlink"/>
                  </a:solidFill>
                  <a:latin typeface="Poppins Light"/>
                  <a:ea typeface="Poppins Light"/>
                  <a:cs typeface="Poppins Light"/>
                  <a:sym typeface="Poppins Light"/>
                  <a:hlinkClick r:id="rId12"/>
                </a:rPr>
                <a:t>STREAM</a:t>
              </a:r>
              <a:r>
                <a:rPr lang="en-GB" sz="800">
                  <a:latin typeface="Poppins Light"/>
                  <a:ea typeface="Poppins Light"/>
                  <a:cs typeface="Poppins Light"/>
                  <a:sym typeface="Poppins Light"/>
                </a:rPr>
                <a:t> Raw materials master data</a:t>
              </a:r>
              <a:endParaRPr sz="800"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pic>
          <p:nvPicPr>
            <p:cNvPr id="542" name="Google Shape;542;p57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7944025" y="2571750"/>
              <a:ext cx="428625" cy="219075"/>
            </a:xfrm>
            <a:prstGeom prst="rect">
              <a:avLst/>
            </a:prstGeom>
            <a:noFill/>
            <a:ln cap="flat" cmpd="sng" w="19050">
              <a:solidFill>
                <a:srgbClr val="45818E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  <p:sp>
        <p:nvSpPr>
          <p:cNvPr id="543" name="Google Shape;543;p57"/>
          <p:cNvSpPr/>
          <p:nvPr/>
        </p:nvSpPr>
        <p:spPr>
          <a:xfrm>
            <a:off x="226125" y="2367925"/>
            <a:ext cx="747900" cy="7248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latin typeface="Poppins"/>
                <a:ea typeface="Poppins"/>
                <a:cs typeface="Poppins"/>
                <a:sym typeface="Poppins"/>
              </a:rPr>
              <a:t>Oleo RM origin? </a:t>
            </a:r>
            <a:endParaRPr sz="8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latin typeface="Poppins"/>
                <a:ea typeface="Poppins"/>
                <a:cs typeface="Poppins"/>
                <a:sym typeface="Poppins"/>
              </a:rPr>
              <a:t>(K Koh)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44" name="Google Shape;544;p57"/>
          <p:cNvSpPr/>
          <p:nvPr/>
        </p:nvSpPr>
        <p:spPr>
          <a:xfrm>
            <a:off x="5655150" y="128302"/>
            <a:ext cx="952200" cy="5673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134F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latin typeface="Poppins"/>
                <a:ea typeface="Poppins"/>
                <a:cs typeface="Poppins"/>
                <a:sym typeface="Poppins"/>
              </a:rPr>
              <a:t>Raw mat qualification questionnaires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45" name="Google Shape;545;p57"/>
          <p:cNvSpPr/>
          <p:nvPr/>
        </p:nvSpPr>
        <p:spPr>
          <a:xfrm>
            <a:off x="214475" y="891713"/>
            <a:ext cx="952200" cy="4839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latin typeface="Poppins"/>
                <a:ea typeface="Poppins"/>
                <a:cs typeface="Poppins"/>
                <a:sym typeface="Poppins"/>
              </a:rPr>
              <a:t>Customers requests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46" name="Google Shape;546;p57"/>
          <p:cNvSpPr/>
          <p:nvPr/>
        </p:nvSpPr>
        <p:spPr>
          <a:xfrm>
            <a:off x="3018275" y="1900225"/>
            <a:ext cx="747900" cy="10302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13"/>
              </a:rPr>
              <a:t>bio_based_raw_materials_V2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547" name="Google Shape;547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25538" y="2716400"/>
            <a:ext cx="333375" cy="333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48" name="Google Shape;548;p57"/>
          <p:cNvCxnSpPr>
            <a:stCxn id="546" idx="0"/>
            <a:endCxn id="534" idx="1"/>
          </p:cNvCxnSpPr>
          <p:nvPr/>
        </p:nvCxnSpPr>
        <p:spPr>
          <a:xfrm flipH="1" rot="10800000">
            <a:off x="3392225" y="1319725"/>
            <a:ext cx="943500" cy="580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49" name="Google Shape;549;p57"/>
          <p:cNvSpPr/>
          <p:nvPr/>
        </p:nvSpPr>
        <p:spPr>
          <a:xfrm>
            <a:off x="7574750" y="2464175"/>
            <a:ext cx="618000" cy="7248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latin typeface="Poppins"/>
                <a:ea typeface="Poppins"/>
                <a:cs typeface="Poppins"/>
                <a:sym typeface="Poppins"/>
              </a:rPr>
              <a:t>SAP EHS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50" name="Google Shape;550;p57"/>
          <p:cNvSpPr/>
          <p:nvPr/>
        </p:nvSpPr>
        <p:spPr>
          <a:xfrm>
            <a:off x="8302150" y="2464175"/>
            <a:ext cx="747900" cy="7248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latin typeface="Poppins"/>
                <a:ea typeface="Poppins"/>
                <a:cs typeface="Poppins"/>
                <a:sym typeface="Poppins"/>
              </a:rPr>
              <a:t>Regulatory Data Sheets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551" name="Google Shape;551;p57"/>
          <p:cNvGrpSpPr/>
          <p:nvPr/>
        </p:nvGrpSpPr>
        <p:grpSpPr>
          <a:xfrm>
            <a:off x="7226150" y="3576925"/>
            <a:ext cx="1315200" cy="844087"/>
            <a:chOff x="7226150" y="2052925"/>
            <a:chExt cx="1315200" cy="844087"/>
          </a:xfrm>
        </p:grpSpPr>
        <p:grpSp>
          <p:nvGrpSpPr>
            <p:cNvPr id="552" name="Google Shape;552;p57"/>
            <p:cNvGrpSpPr/>
            <p:nvPr/>
          </p:nvGrpSpPr>
          <p:grpSpPr>
            <a:xfrm>
              <a:off x="7226150" y="2052925"/>
              <a:ext cx="1315200" cy="724800"/>
              <a:chOff x="7226150" y="2052925"/>
              <a:chExt cx="1315200" cy="724800"/>
            </a:xfrm>
          </p:grpSpPr>
          <p:sp>
            <p:nvSpPr>
              <p:cNvPr id="553" name="Google Shape;553;p57"/>
              <p:cNvSpPr/>
              <p:nvPr/>
            </p:nvSpPr>
            <p:spPr>
              <a:xfrm>
                <a:off x="7793450" y="2052925"/>
                <a:ext cx="747900" cy="724800"/>
              </a:xfrm>
              <a:prstGeom prst="foldedCorner">
                <a:avLst>
                  <a:gd fmla="val 16667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800" u="sng">
                    <a:solidFill>
                      <a:schemeClr val="hlink"/>
                    </a:solidFill>
                    <a:latin typeface="Poppins"/>
                    <a:ea typeface="Poppins"/>
                    <a:cs typeface="Poppins"/>
                    <a:sym typeface="Poppins"/>
                    <a:hlinkClick r:id="rId14"/>
                  </a:rPr>
                  <a:t>Eiffel DB</a:t>
                </a:r>
                <a:endParaRPr>
                  <a:latin typeface="Poppins Light"/>
                  <a:ea typeface="Poppins Light"/>
                  <a:cs typeface="Poppins Light"/>
                  <a:sym typeface="Poppins Light"/>
                </a:endParaRPr>
              </a:p>
            </p:txBody>
          </p:sp>
          <p:cxnSp>
            <p:nvCxnSpPr>
              <p:cNvPr id="554" name="Google Shape;554;p57"/>
              <p:cNvCxnSpPr>
                <a:stCxn id="553" idx="1"/>
              </p:cNvCxnSpPr>
              <p:nvPr/>
            </p:nvCxnSpPr>
            <p:spPr>
              <a:xfrm flipH="1">
                <a:off x="7470950" y="2415325"/>
                <a:ext cx="322500" cy="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555" name="Google Shape;555;p57"/>
              <p:cNvSpPr txBox="1"/>
              <p:nvPr/>
            </p:nvSpPr>
            <p:spPr>
              <a:xfrm>
                <a:off x="7226150" y="2240025"/>
                <a:ext cx="260100" cy="33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0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?</a:t>
                </a:r>
                <a:endParaRPr sz="10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endParaRPr>
              </a:p>
            </p:txBody>
          </p:sp>
        </p:grpSp>
        <p:pic>
          <p:nvPicPr>
            <p:cNvPr id="556" name="Google Shape;556;p5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8015538" y="2563637"/>
              <a:ext cx="333375" cy="33337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57" name="Google Shape;557;p57"/>
          <p:cNvGrpSpPr/>
          <p:nvPr/>
        </p:nvGrpSpPr>
        <p:grpSpPr>
          <a:xfrm>
            <a:off x="4335725" y="1077825"/>
            <a:ext cx="747900" cy="567300"/>
            <a:chOff x="4481825" y="142850"/>
            <a:chExt cx="747900" cy="567300"/>
          </a:xfrm>
        </p:grpSpPr>
        <p:sp>
          <p:nvSpPr>
            <p:cNvPr id="534" name="Google Shape;534;p57"/>
            <p:cNvSpPr/>
            <p:nvPr/>
          </p:nvSpPr>
          <p:spPr>
            <a:xfrm>
              <a:off x="4481825" y="142850"/>
              <a:ext cx="747900" cy="483900"/>
            </a:xfrm>
            <a:prstGeom prst="foldedCorner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>
                  <a:latin typeface="Poppins"/>
                  <a:ea typeface="Poppins"/>
                  <a:cs typeface="Poppins"/>
                  <a:sym typeface="Poppins"/>
                </a:rPr>
                <a:t>Auto </a:t>
              </a:r>
              <a:r>
                <a:rPr lang="en-GB" sz="800">
                  <a:latin typeface="Poppins"/>
                  <a:ea typeface="Poppins"/>
                  <a:cs typeface="Poppins"/>
                  <a:sym typeface="Poppins"/>
                </a:rPr>
                <a:t>RCI</a:t>
              </a: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558" name="Google Shape;558;p57"/>
            <p:cNvSpPr/>
            <p:nvPr/>
          </p:nvSpPr>
          <p:spPr>
            <a:xfrm>
              <a:off x="4632200" y="526550"/>
              <a:ext cx="428700" cy="1836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800">
                  <a:solidFill>
                    <a:srgbClr val="45818E"/>
                  </a:solidFill>
                  <a:latin typeface="Poppins"/>
                  <a:ea typeface="Poppins"/>
                  <a:cs typeface="Poppins"/>
                  <a:sym typeface="Poppins"/>
                </a:rPr>
                <a:t>PCF</a:t>
              </a:r>
              <a:endParaRPr b="1" sz="800">
                <a:solidFill>
                  <a:srgbClr val="45818E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559" name="Google Shape;559;p57"/>
          <p:cNvSpPr txBox="1"/>
          <p:nvPr/>
        </p:nvSpPr>
        <p:spPr>
          <a:xfrm>
            <a:off x="7662375" y="168625"/>
            <a:ext cx="1315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00">
                <a:solidFill>
                  <a:srgbClr val="134F5C"/>
                </a:solidFill>
                <a:latin typeface="Poppins"/>
                <a:ea typeface="Poppins"/>
                <a:cs typeface="Poppins"/>
                <a:sym typeface="Poppins"/>
              </a:rPr>
              <a:t>Source of truth</a:t>
            </a:r>
            <a:endParaRPr b="1" sz="1000">
              <a:solidFill>
                <a:srgbClr val="134F5C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60" name="Google Shape;560;p57"/>
          <p:cNvSpPr/>
          <p:nvPr/>
        </p:nvSpPr>
        <p:spPr>
          <a:xfrm>
            <a:off x="7822075" y="1578050"/>
            <a:ext cx="243600" cy="683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134F5C"/>
          </a:solidFill>
          <a:ln cap="flat" cmpd="sng" w="9525">
            <a:solidFill>
              <a:srgbClr val="134F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34F5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61" name="Google Shape;561;p57"/>
          <p:cNvSpPr txBox="1"/>
          <p:nvPr/>
        </p:nvSpPr>
        <p:spPr>
          <a:xfrm>
            <a:off x="8040350" y="1645125"/>
            <a:ext cx="87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134F5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Consistency </a:t>
            </a:r>
            <a:r>
              <a:rPr b="1" lang="en-GB" sz="800">
                <a:solidFill>
                  <a:srgbClr val="134F5C"/>
                </a:solidFill>
                <a:latin typeface="Poppins"/>
                <a:ea typeface="Poppins"/>
                <a:cs typeface="Poppins"/>
                <a:sym typeface="Poppins"/>
              </a:rPr>
              <a:t>controls</a:t>
            </a:r>
            <a:endParaRPr b="1" sz="800">
              <a:solidFill>
                <a:srgbClr val="134F5C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62" name="Google Shape;562;p57"/>
          <p:cNvSpPr/>
          <p:nvPr/>
        </p:nvSpPr>
        <p:spPr>
          <a:xfrm rot="-5400000">
            <a:off x="3107914" y="4425767"/>
            <a:ext cx="243600" cy="683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134F5C"/>
          </a:solidFill>
          <a:ln cap="flat" cmpd="sng" w="9525">
            <a:solidFill>
              <a:srgbClr val="134F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34F5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63" name="Google Shape;563;p57"/>
          <p:cNvSpPr txBox="1"/>
          <p:nvPr/>
        </p:nvSpPr>
        <p:spPr>
          <a:xfrm>
            <a:off x="2835575" y="4214725"/>
            <a:ext cx="87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134F5C"/>
                </a:solidFill>
                <a:latin typeface="Poppins Light"/>
                <a:ea typeface="Poppins Light"/>
                <a:cs typeface="Poppins Light"/>
                <a:sym typeface="Poppins Light"/>
              </a:rPr>
              <a:t>Update </a:t>
            </a:r>
            <a:r>
              <a:rPr b="1" lang="en-GB" sz="800">
                <a:solidFill>
                  <a:srgbClr val="134F5C"/>
                </a:solidFill>
                <a:latin typeface="Poppins"/>
                <a:ea typeface="Poppins"/>
                <a:cs typeface="Poppins"/>
                <a:sym typeface="Poppins"/>
              </a:rPr>
              <a:t>process</a:t>
            </a:r>
            <a:endParaRPr b="1" sz="800">
              <a:solidFill>
                <a:srgbClr val="134F5C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64" name="Google Shape;564;p57"/>
          <p:cNvSpPr/>
          <p:nvPr/>
        </p:nvSpPr>
        <p:spPr>
          <a:xfrm rot="-5400000">
            <a:off x="6915689" y="718367"/>
            <a:ext cx="243600" cy="683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134F5C"/>
          </a:solidFill>
          <a:ln cap="flat" cmpd="sng" w="9525">
            <a:solidFill>
              <a:srgbClr val="134F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34F5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65" name="Google Shape;565;p57"/>
          <p:cNvSpPr txBox="1"/>
          <p:nvPr/>
        </p:nvSpPr>
        <p:spPr>
          <a:xfrm>
            <a:off x="6643350" y="507325"/>
            <a:ext cx="87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134F5C"/>
                </a:solidFill>
                <a:latin typeface="Poppins Light"/>
                <a:ea typeface="Poppins Light"/>
                <a:cs typeface="Poppins Light"/>
                <a:sym typeface="Poppins Light"/>
              </a:rPr>
              <a:t>Update </a:t>
            </a:r>
            <a:r>
              <a:rPr b="1" lang="en-GB" sz="800">
                <a:solidFill>
                  <a:srgbClr val="134F5C"/>
                </a:solidFill>
                <a:latin typeface="Poppins"/>
                <a:ea typeface="Poppins"/>
                <a:cs typeface="Poppins"/>
                <a:sym typeface="Poppins"/>
              </a:rPr>
              <a:t>process</a:t>
            </a:r>
            <a:endParaRPr b="1" sz="800">
              <a:solidFill>
                <a:srgbClr val="134F5C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66" name="Google Shape;566;p57"/>
          <p:cNvSpPr/>
          <p:nvPr/>
        </p:nvSpPr>
        <p:spPr>
          <a:xfrm>
            <a:off x="5655150" y="776577"/>
            <a:ext cx="952200" cy="5673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19050">
            <a:solidFill>
              <a:srgbClr val="134F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latin typeface="Poppins"/>
                <a:ea typeface="Poppins"/>
                <a:cs typeface="Poppins"/>
                <a:sym typeface="Poppins"/>
              </a:rPr>
              <a:t>Other Purchasing info sources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58"/>
          <p:cNvSpPr txBox="1"/>
          <p:nvPr>
            <p:ph idx="1" type="body"/>
          </p:nvPr>
        </p:nvSpPr>
        <p:spPr>
          <a:xfrm>
            <a:off x="77400" y="1140625"/>
            <a:ext cx="2784300" cy="367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b="1" lang="en-GB" sz="1100">
                <a:latin typeface="Poppins"/>
                <a:ea typeface="Poppins"/>
                <a:cs typeface="Poppins"/>
                <a:sym typeface="Poppins"/>
              </a:rPr>
              <a:t>2024 E&amp;Y management letter follow up</a:t>
            </a:r>
            <a:endParaRPr b="1" sz="1100">
              <a:latin typeface="Poppins"/>
              <a:ea typeface="Poppins"/>
              <a:cs typeface="Poppins"/>
              <a:sym typeface="Poppins"/>
            </a:endParaRPr>
          </a:p>
          <a:p>
            <a:pPr indent="-298450" lvl="0" marL="457200" rtl="0" algn="l">
              <a:spcBef>
                <a:spcPts val="500"/>
              </a:spcBef>
              <a:spcAft>
                <a:spcPts val="0"/>
              </a:spcAft>
              <a:buSzPts val="1100"/>
              <a:buAutoNum type="arabicPeriod"/>
            </a:pPr>
            <a:r>
              <a:rPr lang="en-GB" sz="1100"/>
              <a:t>Creation of a global process to be translated into GBU procedures including: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100"/>
              <a:t>Update at a frequency TBD the list of biobased raw materials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100"/>
              <a:t>Storage in SAP BW Sprint = source of truth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100"/>
              <a:t>Update the extraction of the BOMs containing these raw materials in order to have the </a:t>
            </a:r>
            <a:r>
              <a:rPr lang="en-GB" sz="1100"/>
              <a:t>most</a:t>
            </a:r>
            <a:r>
              <a:rPr lang="en-GB" sz="1100"/>
              <a:t> up to date %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100"/>
              <a:t>Manual corrections to be done (eg case of &gt;100%)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 startAt="2"/>
            </a:pPr>
            <a:r>
              <a:rPr lang="en-GB" sz="1100"/>
              <a:t>Project to use PCF tool to populate RCI for all </a:t>
            </a:r>
            <a:r>
              <a:rPr lang="en-GB" sz="1100"/>
              <a:t>relevant</a:t>
            </a:r>
            <a:r>
              <a:rPr lang="en-GB" sz="1100"/>
              <a:t> products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➢"/>
            </a:pPr>
            <a:r>
              <a:rPr lang="en-GB" sz="1100"/>
              <a:t>No/Limited IT development nor cost</a:t>
            </a:r>
            <a:endParaRPr sz="1100"/>
          </a:p>
        </p:txBody>
      </p:sp>
      <p:sp>
        <p:nvSpPr>
          <p:cNvPr id="572" name="Google Shape;572;p58"/>
          <p:cNvSpPr txBox="1"/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Proposal</a:t>
            </a:r>
            <a:endParaRPr/>
          </a:p>
        </p:txBody>
      </p:sp>
      <p:sp>
        <p:nvSpPr>
          <p:cNvPr id="573" name="Google Shape;573;p58"/>
          <p:cNvSpPr txBox="1"/>
          <p:nvPr>
            <p:ph idx="2" type="body"/>
          </p:nvPr>
        </p:nvSpPr>
        <p:spPr>
          <a:xfrm>
            <a:off x="6358800" y="1140625"/>
            <a:ext cx="2660100" cy="3591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b="1" lang="en-GB" sz="1100">
                <a:latin typeface="Poppins"/>
                <a:ea typeface="Poppins"/>
                <a:cs typeface="Poppins"/>
                <a:sym typeface="Poppins"/>
              </a:rPr>
              <a:t>2026 and Beyond</a:t>
            </a:r>
            <a:endParaRPr b="1" sz="11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100"/>
              <a:t>I</a:t>
            </a:r>
            <a:r>
              <a:rPr lang="en-GB" sz="1100"/>
              <a:t>dentify a solution to cover the end to end traceability of raw materials and related calculations such as green token in S4/HANA</a:t>
            </a:r>
            <a:endParaRPr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574" name="Google Shape;574;p58"/>
          <p:cNvSpPr txBox="1"/>
          <p:nvPr>
            <p:ph idx="2" type="body"/>
          </p:nvPr>
        </p:nvSpPr>
        <p:spPr>
          <a:xfrm>
            <a:off x="3429600" y="1140625"/>
            <a:ext cx="2660100" cy="3591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b="1" lang="en-GB" sz="1100">
                <a:latin typeface="Poppins"/>
                <a:ea typeface="Poppins"/>
                <a:cs typeface="Poppins"/>
                <a:sym typeface="Poppins"/>
              </a:rPr>
              <a:t>2024/2025</a:t>
            </a:r>
            <a:endParaRPr b="1" sz="1100">
              <a:latin typeface="Poppins"/>
              <a:ea typeface="Poppins"/>
              <a:cs typeface="Poppins"/>
              <a:sym typeface="Poppins"/>
            </a:endParaRPr>
          </a:p>
          <a:p>
            <a:pPr indent="-298450" lvl="0" marL="457200" rtl="0" algn="l">
              <a:spcBef>
                <a:spcPts val="500"/>
              </a:spcBef>
              <a:spcAft>
                <a:spcPts val="0"/>
              </a:spcAft>
              <a:buSzPts val="1100"/>
              <a:buChar char="●"/>
            </a:pPr>
            <a:r>
              <a:rPr lang="en-GB" sz="1100"/>
              <a:t>Solution/Service to strengthen supplier questionnaires and dematerialize / record answers in a structured way (eg like for SDS)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100"/>
              <a:t>S</a:t>
            </a:r>
            <a:r>
              <a:rPr lang="en-GB" sz="1100"/>
              <a:t>olution to handle the management of mass balance (based on the same data sources) (stand alone or PCF development)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➢"/>
            </a:pPr>
            <a:r>
              <a:rPr lang="en-GB" sz="1100"/>
              <a:t>Investment to be assessed and validated as part of the digital roadmap</a:t>
            </a:r>
            <a:endParaRPr sz="1100"/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575" name="Google Shape;575;p58"/>
          <p:cNvSpPr txBox="1"/>
          <p:nvPr/>
        </p:nvSpPr>
        <p:spPr>
          <a:xfrm>
            <a:off x="3429600" y="4655225"/>
            <a:ext cx="3949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Additional</a:t>
            </a: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 </a:t>
            </a: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reporting</a:t>
            </a: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 requirements in the CSRD on </a:t>
            </a: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this</a:t>
            </a: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 topic! 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576" name="Google Shape;576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20150" y="4693113"/>
            <a:ext cx="262925" cy="26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59"/>
          <p:cNvSpPr txBox="1"/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Context</a:t>
            </a:r>
            <a:endParaRPr/>
          </a:p>
        </p:txBody>
      </p:sp>
      <p:sp>
        <p:nvSpPr>
          <p:cNvPr id="582" name="Google Shape;582;p59"/>
          <p:cNvSpPr/>
          <p:nvPr/>
        </p:nvSpPr>
        <p:spPr>
          <a:xfrm>
            <a:off x="1692050" y="785910"/>
            <a:ext cx="3307500" cy="11679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●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Support raw material selection and conversion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○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Access alternatives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○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Simulate downstream impact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83" name="Google Shape;583;p59"/>
          <p:cNvSpPr/>
          <p:nvPr/>
        </p:nvSpPr>
        <p:spPr>
          <a:xfrm>
            <a:off x="5197250" y="770750"/>
            <a:ext cx="3307500" cy="1198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●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Perform c</a:t>
            </a: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alculations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○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Circular sales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○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PCF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○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Mass balance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●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Manage Labels and </a:t>
            </a: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certifications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84" name="Google Shape;584;p59"/>
          <p:cNvSpPr txBox="1"/>
          <p:nvPr/>
        </p:nvSpPr>
        <p:spPr>
          <a:xfrm>
            <a:off x="1615800" y="2275675"/>
            <a:ext cx="2111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➢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R&amp;I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➢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SIP team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➢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Platforms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➢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RM Buyer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85" name="Google Shape;585;p59"/>
          <p:cNvSpPr txBox="1"/>
          <p:nvPr/>
        </p:nvSpPr>
        <p:spPr>
          <a:xfrm>
            <a:off x="5121000" y="2351875"/>
            <a:ext cx="2111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➢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SD Champion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➢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Marketing Director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➢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SD Reporting team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➢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Site quality manager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86" name="Google Shape;586;p59"/>
          <p:cNvSpPr/>
          <p:nvPr/>
        </p:nvSpPr>
        <p:spPr>
          <a:xfrm>
            <a:off x="1371025" y="3597200"/>
            <a:ext cx="7650600" cy="996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➔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Priority 1: structure the database - build process and tool to properly flag data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➔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Priority 2: develop new reports with existing technology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➔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Priority 3: identify 1 or several tools to meet the needs in the target application landscape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87" name="Google Shape;587;p59"/>
          <p:cNvSpPr txBox="1"/>
          <p:nvPr/>
        </p:nvSpPr>
        <p:spPr>
          <a:xfrm>
            <a:off x="88550" y="987775"/>
            <a:ext cx="1505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2 main use cases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88" name="Google Shape;588;p59"/>
          <p:cNvSpPr txBox="1"/>
          <p:nvPr/>
        </p:nvSpPr>
        <p:spPr>
          <a:xfrm>
            <a:off x="88550" y="2283175"/>
            <a:ext cx="1505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Serving multiple persona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89" name="Google Shape;589;p59"/>
          <p:cNvSpPr txBox="1"/>
          <p:nvPr/>
        </p:nvSpPr>
        <p:spPr>
          <a:xfrm>
            <a:off x="88550" y="3654775"/>
            <a:ext cx="1505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Proposal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60"/>
          <p:cNvSpPr txBox="1"/>
          <p:nvPr>
            <p:ph type="title"/>
          </p:nvPr>
        </p:nvSpPr>
        <p:spPr>
          <a:xfrm>
            <a:off x="127266" y="143450"/>
            <a:ext cx="8532000" cy="555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Data and application landscape</a:t>
            </a:r>
            <a:endParaRPr/>
          </a:p>
        </p:txBody>
      </p:sp>
      <p:sp>
        <p:nvSpPr>
          <p:cNvPr id="595" name="Google Shape;595;p60"/>
          <p:cNvSpPr/>
          <p:nvPr/>
        </p:nvSpPr>
        <p:spPr>
          <a:xfrm>
            <a:off x="706425" y="1191375"/>
            <a:ext cx="996000" cy="2115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Fossil RM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96" name="Google Shape;596;p60"/>
          <p:cNvSpPr/>
          <p:nvPr/>
        </p:nvSpPr>
        <p:spPr>
          <a:xfrm>
            <a:off x="294650" y="850850"/>
            <a:ext cx="868500" cy="264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Supplier A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97" name="Google Shape;597;p60"/>
          <p:cNvSpPr/>
          <p:nvPr/>
        </p:nvSpPr>
        <p:spPr>
          <a:xfrm>
            <a:off x="1285250" y="850850"/>
            <a:ext cx="868500" cy="264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Supplier B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98" name="Google Shape;598;p60"/>
          <p:cNvSpPr/>
          <p:nvPr/>
        </p:nvSpPr>
        <p:spPr>
          <a:xfrm>
            <a:off x="252000" y="1478800"/>
            <a:ext cx="880800" cy="513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Packed RM 1 (eg bulk)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99" name="Google Shape;599;p60"/>
          <p:cNvSpPr/>
          <p:nvPr/>
        </p:nvSpPr>
        <p:spPr>
          <a:xfrm>
            <a:off x="1242600" y="1478800"/>
            <a:ext cx="880800" cy="513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Packed RM 2 (eg IBC)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00" name="Google Shape;600;p60"/>
          <p:cNvSpPr/>
          <p:nvPr/>
        </p:nvSpPr>
        <p:spPr>
          <a:xfrm>
            <a:off x="2704275" y="2647938"/>
            <a:ext cx="843156" cy="211518"/>
          </a:xfrm>
          <a:prstGeom prst="flowChartTerminator">
            <a:avLst/>
          </a:prstGeom>
          <a:noFill/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BOM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01" name="Google Shape;601;p60"/>
          <p:cNvSpPr/>
          <p:nvPr/>
        </p:nvSpPr>
        <p:spPr>
          <a:xfrm>
            <a:off x="1837950" y="4010775"/>
            <a:ext cx="1083600" cy="2115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FP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02" name="Google Shape;602;p60"/>
          <p:cNvSpPr/>
          <p:nvPr/>
        </p:nvSpPr>
        <p:spPr>
          <a:xfrm>
            <a:off x="1513850" y="4356050"/>
            <a:ext cx="868500" cy="264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Customer A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03" name="Google Shape;603;p60"/>
          <p:cNvSpPr/>
          <p:nvPr/>
        </p:nvSpPr>
        <p:spPr>
          <a:xfrm>
            <a:off x="2504450" y="4356050"/>
            <a:ext cx="868500" cy="264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Customer B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04" name="Google Shape;604;p60"/>
          <p:cNvSpPr/>
          <p:nvPr/>
        </p:nvSpPr>
        <p:spPr>
          <a:xfrm>
            <a:off x="1309050" y="3383800"/>
            <a:ext cx="1042800" cy="513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Packed FP 1 </a:t>
            </a:r>
            <a:endParaRPr sz="9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(eg bulk)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05" name="Google Shape;605;p60"/>
          <p:cNvSpPr/>
          <p:nvPr/>
        </p:nvSpPr>
        <p:spPr>
          <a:xfrm>
            <a:off x="2452050" y="3383800"/>
            <a:ext cx="1042800" cy="513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Packed FP 2 </a:t>
            </a:r>
            <a:endParaRPr sz="9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(eg IBC)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06" name="Google Shape;606;p60"/>
          <p:cNvSpPr/>
          <p:nvPr/>
        </p:nvSpPr>
        <p:spPr>
          <a:xfrm>
            <a:off x="2687625" y="1191375"/>
            <a:ext cx="1556100" cy="2115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Renewable/Recycled RM</a:t>
            </a:r>
            <a:endParaRPr b="1" sz="9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07" name="Google Shape;607;p60"/>
          <p:cNvSpPr/>
          <p:nvPr/>
        </p:nvSpPr>
        <p:spPr>
          <a:xfrm>
            <a:off x="2580650" y="850850"/>
            <a:ext cx="868500" cy="264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Supplier C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08" name="Google Shape;608;p60"/>
          <p:cNvSpPr/>
          <p:nvPr/>
        </p:nvSpPr>
        <p:spPr>
          <a:xfrm>
            <a:off x="3571250" y="850850"/>
            <a:ext cx="868500" cy="264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Supplier D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09" name="Google Shape;609;p60"/>
          <p:cNvSpPr/>
          <p:nvPr/>
        </p:nvSpPr>
        <p:spPr>
          <a:xfrm>
            <a:off x="2538000" y="1478800"/>
            <a:ext cx="880800" cy="513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Packed RM 1 (eg bulk)</a:t>
            </a:r>
            <a:endParaRPr b="1" sz="9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10" name="Google Shape;610;p60"/>
          <p:cNvSpPr/>
          <p:nvPr/>
        </p:nvSpPr>
        <p:spPr>
          <a:xfrm>
            <a:off x="3528600" y="1478800"/>
            <a:ext cx="880800" cy="513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Packed RM 2 (eg IBC)</a:t>
            </a:r>
            <a:endParaRPr b="1" sz="9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611" name="Google Shape;611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23399" y="2402600"/>
            <a:ext cx="513881" cy="51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2" name="Google Shape;612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61776" y="2195624"/>
            <a:ext cx="400450" cy="40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3" name="Google Shape;613;p6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87399" y="2722803"/>
            <a:ext cx="349201" cy="349225"/>
          </a:xfrm>
          <a:prstGeom prst="rect">
            <a:avLst/>
          </a:prstGeom>
          <a:noFill/>
          <a:ln>
            <a:noFill/>
          </a:ln>
        </p:spPr>
      </p:pic>
      <p:sp>
        <p:nvSpPr>
          <p:cNvPr id="614" name="Google Shape;614;p60"/>
          <p:cNvSpPr txBox="1"/>
          <p:nvPr/>
        </p:nvSpPr>
        <p:spPr>
          <a:xfrm>
            <a:off x="783225" y="2241425"/>
            <a:ext cx="843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Fossil energy</a:t>
            </a:r>
            <a:endParaRPr i="1" sz="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15" name="Google Shape;615;p60"/>
          <p:cNvSpPr txBox="1"/>
          <p:nvPr/>
        </p:nvSpPr>
        <p:spPr>
          <a:xfrm>
            <a:off x="509700" y="2721738"/>
            <a:ext cx="1042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Renewable energy</a:t>
            </a:r>
            <a:endParaRPr i="1" sz="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616" name="Google Shape;616;p60"/>
          <p:cNvCxnSpPr>
            <a:stCxn id="612" idx="3"/>
            <a:endCxn id="611" idx="1"/>
          </p:cNvCxnSpPr>
          <p:nvPr/>
        </p:nvCxnSpPr>
        <p:spPr>
          <a:xfrm>
            <a:off x="1862226" y="2395849"/>
            <a:ext cx="261300" cy="26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17" name="Google Shape;617;p60"/>
          <p:cNvCxnSpPr>
            <a:stCxn id="613" idx="3"/>
            <a:endCxn id="611" idx="1"/>
          </p:cNvCxnSpPr>
          <p:nvPr/>
        </p:nvCxnSpPr>
        <p:spPr>
          <a:xfrm flipH="1" rot="10800000">
            <a:off x="1836599" y="2659515"/>
            <a:ext cx="286800" cy="237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18" name="Google Shape;618;p60"/>
          <p:cNvCxnSpPr>
            <a:stCxn id="599" idx="3"/>
            <a:endCxn id="609" idx="1"/>
          </p:cNvCxnSpPr>
          <p:nvPr/>
        </p:nvCxnSpPr>
        <p:spPr>
          <a:xfrm>
            <a:off x="2123400" y="1735750"/>
            <a:ext cx="414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19" name="Google Shape;619;p60"/>
          <p:cNvCxnSpPr/>
          <p:nvPr/>
        </p:nvCxnSpPr>
        <p:spPr>
          <a:xfrm flipH="1">
            <a:off x="2320925" y="1729475"/>
            <a:ext cx="7500" cy="48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0" name="Google Shape;620;p60"/>
          <p:cNvSpPr/>
          <p:nvPr/>
        </p:nvSpPr>
        <p:spPr>
          <a:xfrm>
            <a:off x="546550" y="2216075"/>
            <a:ext cx="3144600" cy="855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621" name="Google Shape;621;p60"/>
          <p:cNvCxnSpPr>
            <a:endCxn id="604" idx="0"/>
          </p:cNvCxnSpPr>
          <p:nvPr/>
        </p:nvCxnSpPr>
        <p:spPr>
          <a:xfrm flipH="1">
            <a:off x="1830450" y="2964700"/>
            <a:ext cx="565200" cy="419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2" name="Google Shape;622;p60"/>
          <p:cNvCxnSpPr>
            <a:endCxn id="605" idx="0"/>
          </p:cNvCxnSpPr>
          <p:nvPr/>
        </p:nvCxnSpPr>
        <p:spPr>
          <a:xfrm>
            <a:off x="2403150" y="2942200"/>
            <a:ext cx="570300" cy="441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3" name="Google Shape;623;p60"/>
          <p:cNvSpPr/>
          <p:nvPr/>
        </p:nvSpPr>
        <p:spPr>
          <a:xfrm>
            <a:off x="127275" y="3758600"/>
            <a:ext cx="880800" cy="652500"/>
          </a:xfrm>
          <a:prstGeom prst="foldedCorner">
            <a:avLst>
              <a:gd fmla="val 16667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Labels and certifications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624" name="Google Shape;624;p60"/>
          <p:cNvCxnSpPr>
            <a:stCxn id="604" idx="1"/>
            <a:endCxn id="623" idx="3"/>
          </p:cNvCxnSpPr>
          <p:nvPr/>
        </p:nvCxnSpPr>
        <p:spPr>
          <a:xfrm flipH="1">
            <a:off x="1008150" y="3640750"/>
            <a:ext cx="300900" cy="44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5" name="Google Shape;625;p60"/>
          <p:cNvCxnSpPr>
            <a:endCxn id="623" idx="0"/>
          </p:cNvCxnSpPr>
          <p:nvPr/>
        </p:nvCxnSpPr>
        <p:spPr>
          <a:xfrm flipH="1">
            <a:off x="567675" y="3069500"/>
            <a:ext cx="413100" cy="689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6" name="Google Shape;626;p60"/>
          <p:cNvSpPr txBox="1"/>
          <p:nvPr/>
        </p:nvSpPr>
        <p:spPr>
          <a:xfrm>
            <a:off x="4960350" y="1327850"/>
            <a:ext cx="36477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Poppins Light"/>
              <a:buChar char="●"/>
            </a:pPr>
            <a:r>
              <a:rPr lang="en-GB" sz="11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Materials, Procurement and Purchasing available in SAP (or BW)</a:t>
            </a:r>
            <a:endParaRPr sz="11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Poppins Light"/>
              <a:buChar char="●"/>
            </a:pPr>
            <a:r>
              <a:rPr lang="en-GB" sz="11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Quid of convergence? Is anything inputted there?</a:t>
            </a:r>
            <a:endParaRPr sz="11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Poppins Light"/>
              <a:buChar char="●"/>
            </a:pPr>
            <a:r>
              <a:rPr lang="en-GB" sz="11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Many spreadsheets used</a:t>
            </a:r>
            <a:endParaRPr sz="11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Poppins Light"/>
              <a:buChar char="○"/>
            </a:pPr>
            <a:r>
              <a:rPr lang="en-GB" sz="11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Raw material origin (buyers, product stewardship)</a:t>
            </a:r>
            <a:endParaRPr sz="11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Poppins Light"/>
              <a:buChar char="○"/>
            </a:pPr>
            <a:r>
              <a:rPr lang="en-GB" sz="11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Raw materials data such as PCF, RCI</a:t>
            </a:r>
            <a:endParaRPr sz="11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Poppins Light"/>
              <a:buChar char="○"/>
            </a:pPr>
            <a:r>
              <a:rPr lang="en-GB" sz="11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Mass balance calculations</a:t>
            </a:r>
            <a:endParaRPr sz="11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61"/>
          <p:cNvSpPr txBox="1"/>
          <p:nvPr>
            <p:ph idx="1" type="body"/>
          </p:nvPr>
        </p:nvSpPr>
        <p:spPr>
          <a:xfrm>
            <a:off x="252000" y="1280160"/>
            <a:ext cx="6480000" cy="295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No version history and product lifecycle management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No “single source of truth” and conflicting information circulating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No assurance that 1 single material code corresponds to 1 single origin</a:t>
            </a:r>
            <a:endParaRPr sz="1200"/>
          </a:p>
        </p:txBody>
      </p:sp>
      <p:sp>
        <p:nvSpPr>
          <p:cNvPr id="632" name="Google Shape;632;p61"/>
          <p:cNvSpPr txBox="1"/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Current situation &amp; challenges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62"/>
          <p:cNvSpPr txBox="1"/>
          <p:nvPr>
            <p:ph type="title"/>
          </p:nvPr>
        </p:nvSpPr>
        <p:spPr>
          <a:xfrm>
            <a:off x="215175" y="212975"/>
            <a:ext cx="7923600" cy="43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Circular sales KPI calculation (</a:t>
            </a:r>
            <a:r>
              <a:rPr lang="en-GB" u="sng">
                <a:solidFill>
                  <a:schemeClr val="hlink"/>
                </a:solidFill>
                <a:hlinkClick r:id="rId3"/>
              </a:rPr>
              <a:t>template</a:t>
            </a:r>
            <a:r>
              <a:rPr lang="en-GB"/>
              <a:t>)</a:t>
            </a:r>
            <a:endParaRPr/>
          </a:p>
        </p:txBody>
      </p:sp>
      <p:pic>
        <p:nvPicPr>
          <p:cNvPr id="638" name="Google Shape;638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5175" y="818475"/>
            <a:ext cx="7012150" cy="3883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p63"/>
          <p:cNvSpPr txBox="1"/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Mock up</a:t>
            </a:r>
            <a:endParaRPr/>
          </a:p>
        </p:txBody>
      </p:sp>
      <p:sp>
        <p:nvSpPr>
          <p:cNvPr id="644" name="Google Shape;644;p63"/>
          <p:cNvSpPr/>
          <p:nvPr/>
        </p:nvSpPr>
        <p:spPr>
          <a:xfrm>
            <a:off x="2777325" y="672000"/>
            <a:ext cx="3229500" cy="4202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●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Carbon </a:t>
            </a: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Type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○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Biobased. 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2" marL="13716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■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If so choose type of feedstock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2" marL="13716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■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And origin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○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Recycled based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○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Carbon-capture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○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Fossil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2" marL="13716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■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Origin: recycled based or virgin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●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Type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○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Mass Balance 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○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Segregated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○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Identity </a:t>
            </a: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preserved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○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Unknown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●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Crop / Extraction </a:t>
            </a: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Type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○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Responsible 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○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Regenerative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○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with/without GMO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○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Etc (organic?)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●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PCF: define minimum sets of values needed for PCF, </a:t>
            </a:r>
            <a:r>
              <a:rPr lang="en-GB" sz="1000" u="sng">
                <a:latin typeface="Avenir"/>
                <a:ea typeface="Avenir"/>
                <a:cs typeface="Avenir"/>
                <a:sym typeface="Avenir"/>
              </a:rPr>
              <a:t>Supplier specific</a:t>
            </a:r>
            <a:endParaRPr sz="1000" u="sng">
              <a:latin typeface="Avenir"/>
              <a:ea typeface="Avenir"/>
              <a:cs typeface="Avenir"/>
              <a:sym typeface="Avenir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○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e.g Biogenic: % (cf </a:t>
            </a:r>
            <a:r>
              <a:rPr lang="en-GB" sz="1000" u="sng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3"/>
              </a:rPr>
              <a:t>file</a:t>
            </a: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)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○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RCI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●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Certification (list?)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venir"/>
              <a:buChar char="●"/>
            </a:pPr>
            <a:r>
              <a:rPr lang="en-GB" sz="1000">
                <a:latin typeface="Avenir"/>
                <a:ea typeface="Avenir"/>
                <a:cs typeface="Avenir"/>
                <a:sym typeface="Avenir"/>
              </a:rPr>
              <a:t>Supplier geographic location</a:t>
            </a:r>
            <a:endParaRPr sz="10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45" name="Google Shape;645;p63"/>
          <p:cNvSpPr txBox="1"/>
          <p:nvPr/>
        </p:nvSpPr>
        <p:spPr>
          <a:xfrm>
            <a:off x="187175" y="1205400"/>
            <a:ext cx="2470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Where?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●"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supplier/raw material combination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●"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For all types of packaging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●"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Do we need cascading?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46" name="Google Shape;646;p63"/>
          <p:cNvSpPr/>
          <p:nvPr/>
        </p:nvSpPr>
        <p:spPr>
          <a:xfrm>
            <a:off x="328200" y="3401175"/>
            <a:ext cx="1901700" cy="399600"/>
          </a:xfrm>
          <a:prstGeom prst="rect">
            <a:avLst/>
          </a:prstGeom>
          <a:noFill/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RM all packaging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47" name="Google Shape;647;p63"/>
          <p:cNvSpPr/>
          <p:nvPr/>
        </p:nvSpPr>
        <p:spPr>
          <a:xfrm>
            <a:off x="334350" y="3060650"/>
            <a:ext cx="868500" cy="264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Supplier A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48" name="Google Shape;648;p63"/>
          <p:cNvSpPr/>
          <p:nvPr/>
        </p:nvSpPr>
        <p:spPr>
          <a:xfrm>
            <a:off x="328200" y="3841000"/>
            <a:ext cx="880800" cy="513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Packed RM 1 (eg bulk)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49" name="Google Shape;649;p63"/>
          <p:cNvSpPr/>
          <p:nvPr/>
        </p:nvSpPr>
        <p:spPr>
          <a:xfrm>
            <a:off x="1318800" y="3841000"/>
            <a:ext cx="880800" cy="513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Packed RM 2 (eg IBC)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50" name="Google Shape;650;p63"/>
          <p:cNvSpPr/>
          <p:nvPr/>
        </p:nvSpPr>
        <p:spPr>
          <a:xfrm>
            <a:off x="328200" y="4395125"/>
            <a:ext cx="880800" cy="4320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Avenir"/>
                <a:ea typeface="Avenir"/>
                <a:cs typeface="Avenir"/>
                <a:sym typeface="Avenir"/>
              </a:rPr>
              <a:t>1 or several site views</a:t>
            </a:r>
            <a:endParaRPr sz="9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51" name="Google Shape;651;p63"/>
          <p:cNvSpPr txBox="1"/>
          <p:nvPr/>
        </p:nvSpPr>
        <p:spPr>
          <a:xfrm>
            <a:off x="3223800" y="214800"/>
            <a:ext cx="73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What?</a:t>
            </a:r>
            <a:endParaRPr sz="1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52" name="Google Shape;652;p63"/>
          <p:cNvSpPr txBox="1"/>
          <p:nvPr/>
        </p:nvSpPr>
        <p:spPr>
          <a:xfrm>
            <a:off x="6424200" y="1205400"/>
            <a:ext cx="73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How?</a:t>
            </a:r>
            <a:endParaRPr sz="1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53" name="Google Shape;653;p63"/>
          <p:cNvSpPr txBox="1"/>
          <p:nvPr/>
        </p:nvSpPr>
        <p:spPr>
          <a:xfrm>
            <a:off x="6006650" y="1647125"/>
            <a:ext cx="29775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➢"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Information gathering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○"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Purchasing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○"/>
            </a:pPr>
            <a:r>
              <a:rPr lang="en-GB" sz="1100" u="sng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4"/>
              </a:rPr>
              <a:t>Link to TfS form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➢"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Information validation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○"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Cf </a:t>
            </a:r>
            <a:r>
              <a:rPr lang="en-GB" sz="1100" u="sng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5"/>
              </a:rPr>
              <a:t>Decision chart created for PCF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➢"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Information transmission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○"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Form?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➢"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Information recording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○"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SAP preferred option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○"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By whom?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➢"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Subsequent reporting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○"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BW report preferred option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p64"/>
          <p:cNvSpPr txBox="1"/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Examples</a:t>
            </a:r>
            <a:endParaRPr/>
          </a:p>
        </p:txBody>
      </p:sp>
      <p:sp>
        <p:nvSpPr>
          <p:cNvPr id="659" name="Google Shape;659;p64"/>
          <p:cNvSpPr/>
          <p:nvPr/>
        </p:nvSpPr>
        <p:spPr>
          <a:xfrm>
            <a:off x="252000" y="1033025"/>
            <a:ext cx="4059600" cy="405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60" name="Google Shape;660;p64"/>
          <p:cNvSpPr txBox="1"/>
          <p:nvPr/>
        </p:nvSpPr>
        <p:spPr>
          <a:xfrm>
            <a:off x="252000" y="1046600"/>
            <a:ext cx="3990900" cy="375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ZPRC 90066202 COCONUT FATTY ACID WHOLE CUT IV 5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ZMAT 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108839 COCONUT FATTY ACID WHOLE CUT IV 5  BULK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Available for plants: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0241	7424 Baltimore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0263	7424 Spartanburg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0269	7424 Winder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7315	7651 Mississauga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8073	7424 / Siltech Mississauga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8227	7523 Itatiba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8980	6409 Itatiba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8990	6409 / LTC - Campinas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165522 COCONUT FATTY ACID WHOLE CUT IV5 MB BULK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Available for plants 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8227	7523 Itatiba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8980	6409 Itatiba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8990	6409 / LTC - Campinas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highlight>
                  <a:srgbClr val="FFFF00"/>
                </a:highlight>
                <a:latin typeface="Avenir"/>
                <a:ea typeface="Avenir"/>
                <a:cs typeface="Avenir"/>
                <a:sym typeface="Avenir"/>
              </a:rPr>
              <a:t>Type of material: coconut</a:t>
            </a:r>
            <a:endParaRPr sz="1100">
              <a:solidFill>
                <a:schemeClr val="dk1"/>
              </a:solidFill>
              <a:highlight>
                <a:srgbClr val="FFFF00"/>
              </a:highlight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TCC (in Kg C/kg product): 0.78680</a:t>
            </a:r>
            <a:endParaRPr sz="1100">
              <a:solidFill>
                <a:schemeClr val="dk1"/>
              </a:solidFill>
              <a:highlight>
                <a:srgbClr val="FFFF00"/>
              </a:highlight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Possible suppliers (Winder)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MAGNAKRON CORPORATION, ICOF AMERICA INC, WILMAR OLEO NORTH AMERICA LLC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PCF Supplier: N/A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61" name="Google Shape;661;p64"/>
          <p:cNvSpPr/>
          <p:nvPr/>
        </p:nvSpPr>
        <p:spPr>
          <a:xfrm>
            <a:off x="4489350" y="1033025"/>
            <a:ext cx="4293600" cy="405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62" name="Google Shape;662;p64"/>
          <p:cNvSpPr txBox="1"/>
          <p:nvPr/>
        </p:nvSpPr>
        <p:spPr>
          <a:xfrm>
            <a:off x="4519200" y="1046600"/>
            <a:ext cx="4179600" cy="38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ZPRC 90057881 CETYLOLEICALCOHOL VEGETABLE50-55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ZMAT 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146676 CETYLOLEICALCOHOL VEGETABLE50-55 BULK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146677 CETYLOLEICALCOHOL VEGETABLE50-55 825KIBC 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Available for plants: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8298	6301 EES Moerdijk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105265 ALCOHOL CETILOLEICO 50-55 BU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Available for plants: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7704	6062 / Kleio Singapore (Nove)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7851	8090 Ospiate Di Bollate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8245	6062 Singapore Jurong</a:t>
            </a: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Alternative trade names: KOLLICREAM OA, Rofanol 50/55 V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highlight>
                  <a:srgbClr val="FFFF00"/>
                </a:highlight>
                <a:latin typeface="Avenir"/>
                <a:ea typeface="Avenir"/>
                <a:cs typeface="Avenir"/>
                <a:sym typeface="Avenir"/>
              </a:rPr>
              <a:t>Type of material: palm</a:t>
            </a:r>
            <a:endParaRPr sz="1100">
              <a:solidFill>
                <a:schemeClr val="dk1"/>
              </a:solidFill>
              <a:highlight>
                <a:srgbClr val="FFFF00"/>
              </a:highlight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TCC: N/A</a:t>
            </a:r>
            <a:endParaRPr sz="1100">
              <a:solidFill>
                <a:schemeClr val="dk1"/>
              </a:solidFill>
              <a:highlight>
                <a:srgbClr val="FFFF00"/>
              </a:highlight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highlight>
                <a:srgbClr val="FFFF00"/>
              </a:highlight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Possible suppliers 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BASF SE (56515) PCF Supplier: 4.9 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ECOGREEN DHW DEUTSCHE (68725) PCF Supplier: N/A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" name="Google Shape;337;p47"/>
          <p:cNvGrpSpPr/>
          <p:nvPr/>
        </p:nvGrpSpPr>
        <p:grpSpPr>
          <a:xfrm>
            <a:off x="3418424" y="2709524"/>
            <a:ext cx="2212535" cy="297224"/>
            <a:chOff x="252574" y="2306624"/>
            <a:chExt cx="2212535" cy="297224"/>
          </a:xfrm>
        </p:grpSpPr>
        <p:sp>
          <p:nvSpPr>
            <p:cNvPr id="338" name="Google Shape;338;p47"/>
            <p:cNvSpPr/>
            <p:nvPr/>
          </p:nvSpPr>
          <p:spPr>
            <a:xfrm flipH="1">
              <a:off x="252574" y="2306624"/>
              <a:ext cx="2212500" cy="143400"/>
            </a:xfrm>
            <a:prstGeom prst="parallelogram">
              <a:avLst>
                <a:gd fmla="val 96952" name="adj"/>
              </a:avLst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</a:rPr>
                <a:t>  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39" name="Google Shape;339;p47"/>
            <p:cNvSpPr/>
            <p:nvPr/>
          </p:nvSpPr>
          <p:spPr>
            <a:xfrm>
              <a:off x="252609" y="2460448"/>
              <a:ext cx="2212500" cy="143400"/>
            </a:xfrm>
            <a:prstGeom prst="parallelogram">
              <a:avLst>
                <a:gd fmla="val 96952" name="adj"/>
              </a:avLst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340" name="Google Shape;340;p47"/>
          <p:cNvGrpSpPr/>
          <p:nvPr/>
        </p:nvGrpSpPr>
        <p:grpSpPr>
          <a:xfrm>
            <a:off x="1281449" y="2709524"/>
            <a:ext cx="2212535" cy="297224"/>
            <a:chOff x="252574" y="2306624"/>
            <a:chExt cx="2212535" cy="297224"/>
          </a:xfrm>
        </p:grpSpPr>
        <p:sp>
          <p:nvSpPr>
            <p:cNvPr id="341" name="Google Shape;341;p47"/>
            <p:cNvSpPr/>
            <p:nvPr/>
          </p:nvSpPr>
          <p:spPr>
            <a:xfrm flipH="1">
              <a:off x="252574" y="2306624"/>
              <a:ext cx="2212500" cy="143400"/>
            </a:xfrm>
            <a:prstGeom prst="parallelogram">
              <a:avLst>
                <a:gd fmla="val 96952" name="adj"/>
              </a:avLst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</a:rPr>
                <a:t>  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42" name="Google Shape;342;p47"/>
            <p:cNvSpPr/>
            <p:nvPr/>
          </p:nvSpPr>
          <p:spPr>
            <a:xfrm>
              <a:off x="252609" y="2460448"/>
              <a:ext cx="2212500" cy="143400"/>
            </a:xfrm>
            <a:prstGeom prst="parallelogram">
              <a:avLst>
                <a:gd fmla="val 96952" name="adj"/>
              </a:avLst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343" name="Google Shape;343;p47"/>
          <p:cNvGrpSpPr/>
          <p:nvPr/>
        </p:nvGrpSpPr>
        <p:grpSpPr>
          <a:xfrm>
            <a:off x="5552024" y="2709524"/>
            <a:ext cx="2212535" cy="297224"/>
            <a:chOff x="252574" y="2306624"/>
            <a:chExt cx="2212535" cy="297224"/>
          </a:xfrm>
        </p:grpSpPr>
        <p:sp>
          <p:nvSpPr>
            <p:cNvPr id="344" name="Google Shape;344;p47"/>
            <p:cNvSpPr/>
            <p:nvPr/>
          </p:nvSpPr>
          <p:spPr>
            <a:xfrm flipH="1">
              <a:off x="252574" y="2306624"/>
              <a:ext cx="2212500" cy="143400"/>
            </a:xfrm>
            <a:prstGeom prst="parallelogram">
              <a:avLst>
                <a:gd fmla="val 96952" name="adj"/>
              </a:avLst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</a:rPr>
                <a:t>  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45" name="Google Shape;345;p47"/>
            <p:cNvSpPr/>
            <p:nvPr/>
          </p:nvSpPr>
          <p:spPr>
            <a:xfrm>
              <a:off x="252609" y="2460448"/>
              <a:ext cx="2212500" cy="143400"/>
            </a:xfrm>
            <a:prstGeom prst="parallelogram">
              <a:avLst>
                <a:gd fmla="val 96952" name="adj"/>
              </a:avLst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346" name="Google Shape;346;p47"/>
          <p:cNvSpPr txBox="1"/>
          <p:nvPr/>
        </p:nvSpPr>
        <p:spPr>
          <a:xfrm>
            <a:off x="1433875" y="2628050"/>
            <a:ext cx="198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Sourcing / Buying</a:t>
            </a:r>
            <a:endParaRPr b="1" sz="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7" name="Google Shape;347;p47"/>
          <p:cNvSpPr txBox="1"/>
          <p:nvPr/>
        </p:nvSpPr>
        <p:spPr>
          <a:xfrm>
            <a:off x="3491275" y="2628050"/>
            <a:ext cx="198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Manufacturing</a:t>
            </a:r>
            <a:endParaRPr b="1" sz="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8" name="Google Shape;348;p47"/>
          <p:cNvSpPr txBox="1"/>
          <p:nvPr/>
        </p:nvSpPr>
        <p:spPr>
          <a:xfrm>
            <a:off x="5624875" y="2628050"/>
            <a:ext cx="198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Marketing / Selling</a:t>
            </a:r>
            <a:endParaRPr b="1" sz="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9" name="Google Shape;349;p47"/>
          <p:cNvSpPr txBox="1"/>
          <p:nvPr/>
        </p:nvSpPr>
        <p:spPr>
          <a:xfrm>
            <a:off x="1510075" y="2780450"/>
            <a:ext cx="198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Procurement</a:t>
            </a:r>
            <a:endParaRPr b="1" sz="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0" name="Google Shape;350;p47"/>
          <p:cNvSpPr txBox="1"/>
          <p:nvPr/>
        </p:nvSpPr>
        <p:spPr>
          <a:xfrm>
            <a:off x="3567475" y="2780450"/>
            <a:ext cx="198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Industrial</a:t>
            </a:r>
            <a:endParaRPr b="1" sz="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1" name="Google Shape;351;p47"/>
          <p:cNvSpPr txBox="1"/>
          <p:nvPr/>
        </p:nvSpPr>
        <p:spPr>
          <a:xfrm>
            <a:off x="5701075" y="2780450"/>
            <a:ext cx="198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Business</a:t>
            </a:r>
            <a:endParaRPr b="1" sz="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352" name="Google Shape;352;p47"/>
          <p:cNvGrpSpPr/>
          <p:nvPr/>
        </p:nvGrpSpPr>
        <p:grpSpPr>
          <a:xfrm>
            <a:off x="3262649" y="1789850"/>
            <a:ext cx="2212535" cy="460200"/>
            <a:chOff x="1814849" y="1637450"/>
            <a:chExt cx="2212535" cy="460200"/>
          </a:xfrm>
        </p:grpSpPr>
        <p:grpSp>
          <p:nvGrpSpPr>
            <p:cNvPr id="353" name="Google Shape;353;p47"/>
            <p:cNvGrpSpPr/>
            <p:nvPr/>
          </p:nvGrpSpPr>
          <p:grpSpPr>
            <a:xfrm>
              <a:off x="1814849" y="1718924"/>
              <a:ext cx="2212535" cy="297224"/>
              <a:chOff x="252574" y="2306624"/>
              <a:chExt cx="2212535" cy="297224"/>
            </a:xfrm>
          </p:grpSpPr>
          <p:sp>
            <p:nvSpPr>
              <p:cNvPr id="354" name="Google Shape;354;p47"/>
              <p:cNvSpPr/>
              <p:nvPr/>
            </p:nvSpPr>
            <p:spPr>
              <a:xfrm flipH="1">
                <a:off x="252574" y="2306624"/>
                <a:ext cx="2212500" cy="143400"/>
              </a:xfrm>
              <a:prstGeom prst="parallelogram">
                <a:avLst>
                  <a:gd fmla="val 96952" name="adj"/>
                </a:avLst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</a:rPr>
                  <a:t>  </a:t>
                </a:r>
                <a:endParaRPr>
                  <a:solidFill>
                    <a:schemeClr val="dk1"/>
                  </a:solidFill>
                </a:endParaRPr>
              </a:p>
            </p:txBody>
          </p:sp>
          <p:sp>
            <p:nvSpPr>
              <p:cNvPr id="355" name="Google Shape;355;p47"/>
              <p:cNvSpPr/>
              <p:nvPr/>
            </p:nvSpPr>
            <p:spPr>
              <a:xfrm>
                <a:off x="252609" y="2460448"/>
                <a:ext cx="2212500" cy="143400"/>
              </a:xfrm>
              <a:prstGeom prst="parallelogram">
                <a:avLst>
                  <a:gd fmla="val 96952" name="adj"/>
                </a:avLst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dk1"/>
                  </a:solidFill>
                </a:endParaRPr>
              </a:p>
            </p:txBody>
          </p:sp>
        </p:grpSp>
        <p:sp>
          <p:nvSpPr>
            <p:cNvPr id="356" name="Google Shape;356;p47"/>
            <p:cNvSpPr txBox="1"/>
            <p:nvPr/>
          </p:nvSpPr>
          <p:spPr>
            <a:xfrm>
              <a:off x="1967275" y="1789850"/>
              <a:ext cx="19845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8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R&amp;I / Platforms</a:t>
              </a:r>
              <a:endParaRPr b="1" sz="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57" name="Google Shape;357;p47"/>
            <p:cNvSpPr txBox="1"/>
            <p:nvPr/>
          </p:nvSpPr>
          <p:spPr>
            <a:xfrm>
              <a:off x="1891075" y="1637450"/>
              <a:ext cx="19845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8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Designing / Innovating</a:t>
              </a:r>
              <a:endParaRPr b="1" sz="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358" name="Google Shape;358;p47"/>
          <p:cNvSpPr/>
          <p:nvPr/>
        </p:nvSpPr>
        <p:spPr>
          <a:xfrm>
            <a:off x="7453000" y="103450"/>
            <a:ext cx="1591800" cy="1833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Poppins Light"/>
                <a:ea typeface="Poppins Light"/>
                <a:cs typeface="Poppins Light"/>
                <a:sym typeface="Poppins Light"/>
              </a:rPr>
              <a:t>Files (doc, sheet)/emails</a:t>
            </a:r>
            <a:endParaRPr sz="900">
              <a:solidFill>
                <a:srgbClr val="741B47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59" name="Google Shape;359;p47"/>
          <p:cNvSpPr/>
          <p:nvPr/>
        </p:nvSpPr>
        <p:spPr>
          <a:xfrm>
            <a:off x="7453000" y="320300"/>
            <a:ext cx="1591800" cy="183300"/>
          </a:xfrm>
          <a:prstGeom prst="rect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Application/Database</a:t>
            </a:r>
            <a:endParaRPr b="1" sz="9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60" name="Google Shape;360;p47"/>
          <p:cNvSpPr/>
          <p:nvPr/>
        </p:nvSpPr>
        <p:spPr>
          <a:xfrm>
            <a:off x="3339450" y="2195000"/>
            <a:ext cx="2212500" cy="183300"/>
          </a:xfrm>
          <a:prstGeom prst="rect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Eco Invent (industry emission factors)</a:t>
            </a:r>
            <a:endParaRPr b="1" sz="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61" name="Google Shape;361;p47"/>
          <p:cNvSpPr/>
          <p:nvPr/>
        </p:nvSpPr>
        <p:spPr>
          <a:xfrm>
            <a:off x="1559825" y="3067425"/>
            <a:ext cx="1591800" cy="183300"/>
          </a:xfrm>
          <a:prstGeom prst="rect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Ethixbase (Human Rights)</a:t>
            </a:r>
            <a:endParaRPr b="1" sz="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62" name="Google Shape;362;p47"/>
          <p:cNvSpPr/>
          <p:nvPr/>
        </p:nvSpPr>
        <p:spPr>
          <a:xfrm>
            <a:off x="87150" y="2607188"/>
            <a:ext cx="968400" cy="501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rgbClr val="45818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00">
                <a:solidFill>
                  <a:srgbClr val="45818E"/>
                </a:solidFill>
                <a:latin typeface="Poppins"/>
                <a:ea typeface="Poppins"/>
                <a:cs typeface="Poppins"/>
                <a:sym typeface="Poppins"/>
              </a:rPr>
              <a:t>Suppliers</a:t>
            </a:r>
            <a:endParaRPr b="1" sz="1000">
              <a:solidFill>
                <a:srgbClr val="45818E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63" name="Google Shape;363;p47"/>
          <p:cNvSpPr/>
          <p:nvPr/>
        </p:nvSpPr>
        <p:spPr>
          <a:xfrm>
            <a:off x="7869625" y="2607175"/>
            <a:ext cx="968400" cy="501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rgbClr val="45818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00">
                <a:solidFill>
                  <a:srgbClr val="45818E"/>
                </a:solidFill>
                <a:latin typeface="Poppins"/>
                <a:ea typeface="Poppins"/>
                <a:cs typeface="Poppins"/>
                <a:sym typeface="Poppins"/>
              </a:rPr>
              <a:t>Customers</a:t>
            </a:r>
            <a:endParaRPr b="1" sz="1000">
              <a:solidFill>
                <a:srgbClr val="45818E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64" name="Google Shape;364;p47"/>
          <p:cNvSpPr/>
          <p:nvPr/>
        </p:nvSpPr>
        <p:spPr>
          <a:xfrm>
            <a:off x="7869625" y="1997575"/>
            <a:ext cx="968400" cy="501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rgbClr val="45818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00">
                <a:solidFill>
                  <a:srgbClr val="45818E"/>
                </a:solidFill>
                <a:latin typeface="Poppins"/>
                <a:ea typeface="Poppins"/>
                <a:cs typeface="Poppins"/>
                <a:sym typeface="Poppins"/>
              </a:rPr>
              <a:t>Investors &amp; Rating agencies</a:t>
            </a:r>
            <a:endParaRPr b="1" sz="1000">
              <a:solidFill>
                <a:srgbClr val="45818E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65" name="Google Shape;365;p47"/>
          <p:cNvSpPr/>
          <p:nvPr/>
        </p:nvSpPr>
        <p:spPr>
          <a:xfrm>
            <a:off x="7869625" y="3216775"/>
            <a:ext cx="968400" cy="501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rgbClr val="45818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00">
                <a:solidFill>
                  <a:srgbClr val="45818E"/>
                </a:solidFill>
                <a:latin typeface="Poppins"/>
                <a:ea typeface="Poppins"/>
                <a:cs typeface="Poppins"/>
                <a:sym typeface="Poppins"/>
              </a:rPr>
              <a:t>Regulators</a:t>
            </a:r>
            <a:endParaRPr b="1" sz="1000">
              <a:solidFill>
                <a:srgbClr val="45818E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66" name="Google Shape;366;p47"/>
          <p:cNvSpPr txBox="1"/>
          <p:nvPr>
            <p:ph idx="4294967295" type="title"/>
          </p:nvPr>
        </p:nvSpPr>
        <p:spPr>
          <a:xfrm>
            <a:off x="252000" y="198000"/>
            <a:ext cx="6097200" cy="588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Sustainability, Compliance, Product Stewardship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Raw materials data journey</a:t>
            </a:r>
            <a:endParaRPr/>
          </a:p>
        </p:txBody>
      </p:sp>
      <p:grpSp>
        <p:nvGrpSpPr>
          <p:cNvPr id="367" name="Google Shape;367;p47"/>
          <p:cNvGrpSpPr/>
          <p:nvPr/>
        </p:nvGrpSpPr>
        <p:grpSpPr>
          <a:xfrm>
            <a:off x="3380574" y="4284638"/>
            <a:ext cx="2212535" cy="463700"/>
            <a:chOff x="6199974" y="3370238"/>
            <a:chExt cx="2212535" cy="463700"/>
          </a:xfrm>
        </p:grpSpPr>
        <p:grpSp>
          <p:nvGrpSpPr>
            <p:cNvPr id="368" name="Google Shape;368;p47"/>
            <p:cNvGrpSpPr/>
            <p:nvPr/>
          </p:nvGrpSpPr>
          <p:grpSpPr>
            <a:xfrm>
              <a:off x="6199974" y="3451711"/>
              <a:ext cx="2212535" cy="297224"/>
              <a:chOff x="252574" y="2306624"/>
              <a:chExt cx="2212535" cy="297224"/>
            </a:xfrm>
          </p:grpSpPr>
          <p:sp>
            <p:nvSpPr>
              <p:cNvPr id="369" name="Google Shape;369;p47"/>
              <p:cNvSpPr/>
              <p:nvPr/>
            </p:nvSpPr>
            <p:spPr>
              <a:xfrm flipH="1">
                <a:off x="252574" y="2306624"/>
                <a:ext cx="2212500" cy="143400"/>
              </a:xfrm>
              <a:prstGeom prst="parallelogram">
                <a:avLst>
                  <a:gd fmla="val 96952" name="adj"/>
                </a:avLst>
              </a:prstGeom>
              <a:solidFill>
                <a:schemeClr val="lt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</a:rPr>
                  <a:t>  </a:t>
                </a:r>
                <a:endParaRPr>
                  <a:solidFill>
                    <a:schemeClr val="dk1"/>
                  </a:solidFill>
                </a:endParaRPr>
              </a:p>
            </p:txBody>
          </p:sp>
          <p:sp>
            <p:nvSpPr>
              <p:cNvPr id="370" name="Google Shape;370;p47"/>
              <p:cNvSpPr/>
              <p:nvPr/>
            </p:nvSpPr>
            <p:spPr>
              <a:xfrm>
                <a:off x="252609" y="2460448"/>
                <a:ext cx="2212500" cy="143400"/>
              </a:xfrm>
              <a:prstGeom prst="parallelogram">
                <a:avLst>
                  <a:gd fmla="val 96952" name="adj"/>
                </a:avLst>
              </a:prstGeom>
              <a:solidFill>
                <a:schemeClr val="lt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dk1"/>
                  </a:solidFill>
                </a:endParaRPr>
              </a:p>
            </p:txBody>
          </p:sp>
        </p:grpSp>
        <p:sp>
          <p:nvSpPr>
            <p:cNvPr id="371" name="Google Shape;371;p47"/>
            <p:cNvSpPr txBox="1"/>
            <p:nvPr/>
          </p:nvSpPr>
          <p:spPr>
            <a:xfrm>
              <a:off x="6352400" y="3370238"/>
              <a:ext cx="19845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8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Reporting</a:t>
              </a:r>
              <a:endParaRPr b="1" sz="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72" name="Google Shape;372;p47"/>
            <p:cNvSpPr txBox="1"/>
            <p:nvPr/>
          </p:nvSpPr>
          <p:spPr>
            <a:xfrm>
              <a:off x="6363400" y="3526138"/>
              <a:ext cx="19845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800">
                  <a:solidFill>
                    <a:srgbClr val="134F5C"/>
                  </a:solidFill>
                  <a:latin typeface="Poppins"/>
                  <a:ea typeface="Poppins"/>
                  <a:cs typeface="Poppins"/>
                  <a:sym typeface="Poppins"/>
                </a:rPr>
                <a:t>Finance / GCS</a:t>
              </a:r>
              <a:endParaRPr b="1" sz="800">
                <a:solidFill>
                  <a:srgbClr val="134F5C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373" name="Google Shape;373;p47"/>
          <p:cNvSpPr txBox="1"/>
          <p:nvPr/>
        </p:nvSpPr>
        <p:spPr>
          <a:xfrm>
            <a:off x="122375" y="724225"/>
            <a:ext cx="58605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In order to meet disclosure requirements from our stakeholders, we must 1) collect and 2) propagate some raw materials data end </a:t>
            </a: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to</a:t>
            </a: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 end. 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00" u="sng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Problem:</a:t>
            </a:r>
            <a:r>
              <a:rPr lang="en-GB" sz="1000">
                <a:solidFill>
                  <a:schemeClr val="accent1"/>
                </a:solidFill>
                <a:latin typeface="Poppins Light"/>
                <a:ea typeface="Poppins Light"/>
                <a:cs typeface="Poppins Light"/>
                <a:sym typeface="Poppins Light"/>
              </a:rPr>
              <a:t> today the information is collected and stored in a redundant, unstructured and non auditable manner, creating compliance risk (</a:t>
            </a:r>
            <a:r>
              <a:rPr lang="en-GB" sz="1000">
                <a:solidFill>
                  <a:schemeClr val="accen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additionally</a:t>
            </a:r>
            <a:r>
              <a:rPr lang="en-GB" sz="1000">
                <a:solidFill>
                  <a:schemeClr val="accent1"/>
                </a:solidFill>
                <a:latin typeface="Poppins Light"/>
                <a:ea typeface="Poppins Light"/>
                <a:cs typeface="Poppins Light"/>
                <a:sym typeface="Poppins Light"/>
              </a:rPr>
              <a:t> to resource waste)</a:t>
            </a:r>
            <a:endParaRPr sz="1000">
              <a:solidFill>
                <a:schemeClr val="accen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74" name="Google Shape;374;p47"/>
          <p:cNvSpPr/>
          <p:nvPr/>
        </p:nvSpPr>
        <p:spPr>
          <a:xfrm>
            <a:off x="1559825" y="3768600"/>
            <a:ext cx="1462200" cy="183300"/>
          </a:xfrm>
          <a:prstGeom prst="rect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Ecovadis</a:t>
            </a: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 (ESG)</a:t>
            </a:r>
            <a:endParaRPr b="1" sz="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75" name="Google Shape;375;p47"/>
          <p:cNvSpPr/>
          <p:nvPr/>
        </p:nvSpPr>
        <p:spPr>
          <a:xfrm>
            <a:off x="1559825" y="4225800"/>
            <a:ext cx="1637700" cy="1833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Poppins Light"/>
                <a:ea typeface="Poppins Light"/>
                <a:cs typeface="Poppins Light"/>
                <a:sym typeface="Poppins Light"/>
              </a:rPr>
              <a:t>RMQ, MOC questionnaires</a:t>
            </a:r>
            <a:endParaRPr sz="900"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76" name="Google Shape;376;p47"/>
          <p:cNvSpPr/>
          <p:nvPr/>
        </p:nvSpPr>
        <p:spPr>
          <a:xfrm>
            <a:off x="3339450" y="2423600"/>
            <a:ext cx="728100" cy="183300"/>
          </a:xfrm>
          <a:prstGeom prst="rect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Eiffel</a:t>
            </a:r>
            <a:endParaRPr b="1" sz="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77" name="Google Shape;377;p47"/>
          <p:cNvSpPr/>
          <p:nvPr/>
        </p:nvSpPr>
        <p:spPr>
          <a:xfrm>
            <a:off x="3380575" y="4731550"/>
            <a:ext cx="1462200" cy="1833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rgbClr val="741B4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Poppins Light"/>
                <a:ea typeface="Poppins Light"/>
                <a:cs typeface="Poppins Light"/>
                <a:sym typeface="Poppins Light"/>
              </a:rPr>
              <a:t>Circular sales KPI</a:t>
            </a:r>
            <a:endParaRPr sz="900"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78" name="Google Shape;378;p47"/>
          <p:cNvSpPr/>
          <p:nvPr/>
        </p:nvSpPr>
        <p:spPr>
          <a:xfrm>
            <a:off x="1559825" y="3997200"/>
            <a:ext cx="1530900" cy="183300"/>
          </a:xfrm>
          <a:prstGeom prst="rect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BW Stream Value Chains</a:t>
            </a:r>
            <a:endParaRPr b="1" sz="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79" name="Google Shape;379;p47"/>
          <p:cNvSpPr/>
          <p:nvPr/>
        </p:nvSpPr>
        <p:spPr>
          <a:xfrm>
            <a:off x="7264600" y="39800"/>
            <a:ext cx="133200" cy="4638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0" name="Google Shape;380;p47"/>
          <p:cNvSpPr txBox="1"/>
          <p:nvPr/>
        </p:nvSpPr>
        <p:spPr>
          <a:xfrm>
            <a:off x="6220350" y="56150"/>
            <a:ext cx="1083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Data on supplier and / or Raw Mat</a:t>
            </a:r>
            <a:endParaRPr sz="8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1" name="Google Shape;381;p47"/>
          <p:cNvSpPr/>
          <p:nvPr/>
        </p:nvSpPr>
        <p:spPr>
          <a:xfrm>
            <a:off x="7453000" y="636850"/>
            <a:ext cx="1591800" cy="1833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rgbClr val="741B4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Poppins Light"/>
                <a:ea typeface="Poppins Light"/>
                <a:cs typeface="Poppins Light"/>
                <a:sym typeface="Poppins Light"/>
              </a:rPr>
              <a:t>Files (doc, sheet)/emails</a:t>
            </a:r>
            <a:endParaRPr sz="900">
              <a:solidFill>
                <a:srgbClr val="741B47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2" name="Google Shape;382;p47"/>
          <p:cNvSpPr/>
          <p:nvPr/>
        </p:nvSpPr>
        <p:spPr>
          <a:xfrm>
            <a:off x="7453000" y="853700"/>
            <a:ext cx="1591800" cy="183300"/>
          </a:xfrm>
          <a:prstGeom prst="rect">
            <a:avLst/>
          </a:prstGeom>
          <a:solidFill>
            <a:srgbClr val="741B47"/>
          </a:solidFill>
          <a:ln cap="flat" cmpd="sng" w="19050">
            <a:solidFill>
              <a:srgbClr val="741B4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Application/Database</a:t>
            </a:r>
            <a:endParaRPr b="1" sz="9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83" name="Google Shape;383;p47"/>
          <p:cNvSpPr/>
          <p:nvPr/>
        </p:nvSpPr>
        <p:spPr>
          <a:xfrm>
            <a:off x="7264600" y="573200"/>
            <a:ext cx="133200" cy="4638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4" name="Google Shape;384;p47"/>
          <p:cNvSpPr txBox="1"/>
          <p:nvPr/>
        </p:nvSpPr>
        <p:spPr>
          <a:xfrm>
            <a:off x="6122450" y="437150"/>
            <a:ext cx="11811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Data on our product coming from info propagated from Raw Mat</a:t>
            </a:r>
            <a:endParaRPr sz="8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5" name="Google Shape;385;p47"/>
          <p:cNvSpPr/>
          <p:nvPr/>
        </p:nvSpPr>
        <p:spPr>
          <a:xfrm>
            <a:off x="5767975" y="3413900"/>
            <a:ext cx="1698300" cy="183300"/>
          </a:xfrm>
          <a:prstGeom prst="rect">
            <a:avLst/>
          </a:prstGeom>
          <a:solidFill>
            <a:srgbClr val="741B47"/>
          </a:solidFill>
          <a:ln cap="flat" cmpd="sng" w="19050">
            <a:solidFill>
              <a:srgbClr val="741B4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Reg Data Summary (RDS)</a:t>
            </a:r>
            <a:endParaRPr b="1" sz="9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86" name="Google Shape;386;p47"/>
          <p:cNvSpPr/>
          <p:nvPr/>
        </p:nvSpPr>
        <p:spPr>
          <a:xfrm>
            <a:off x="5767975" y="3871100"/>
            <a:ext cx="1591800" cy="3078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rgbClr val="741B4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Poppins Light"/>
                <a:ea typeface="Poppins Light"/>
                <a:cs typeface="Poppins Light"/>
                <a:sym typeface="Poppins Light"/>
              </a:rPr>
              <a:t>Business certificates (eg “natural”)</a:t>
            </a:r>
            <a:endParaRPr sz="900">
              <a:solidFill>
                <a:srgbClr val="741B47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7" name="Google Shape;387;p47"/>
          <p:cNvSpPr/>
          <p:nvPr/>
        </p:nvSpPr>
        <p:spPr>
          <a:xfrm>
            <a:off x="5767975" y="3642500"/>
            <a:ext cx="1698300" cy="183300"/>
          </a:xfrm>
          <a:prstGeom prst="rect">
            <a:avLst/>
          </a:prstGeom>
          <a:solidFill>
            <a:srgbClr val="741B47"/>
          </a:solidFill>
          <a:ln cap="flat" cmpd="sng" w="19050">
            <a:solidFill>
              <a:srgbClr val="741B4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Safety Data Sheet</a:t>
            </a:r>
            <a:r>
              <a:rPr b="1" lang="en-GB" sz="9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 (SDS)</a:t>
            </a:r>
            <a:endParaRPr b="1" sz="9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88" name="Google Shape;388;p47"/>
          <p:cNvSpPr/>
          <p:nvPr/>
        </p:nvSpPr>
        <p:spPr>
          <a:xfrm>
            <a:off x="5767975" y="4252100"/>
            <a:ext cx="1591800" cy="3078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rgbClr val="741B4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Poppins Light"/>
                <a:ea typeface="Poppins Light"/>
                <a:cs typeface="Poppins Light"/>
                <a:sym typeface="Poppins Light"/>
              </a:rPr>
              <a:t>Other R</a:t>
            </a:r>
            <a:r>
              <a:rPr lang="en-GB" sz="900">
                <a:latin typeface="Poppins Light"/>
                <a:ea typeface="Poppins Light"/>
                <a:cs typeface="Poppins Light"/>
                <a:sym typeface="Poppins Light"/>
              </a:rPr>
              <a:t>eg certificates (eg Nagoya)</a:t>
            </a:r>
            <a:endParaRPr sz="900">
              <a:solidFill>
                <a:srgbClr val="741B47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9" name="Google Shape;389;p47"/>
          <p:cNvSpPr/>
          <p:nvPr/>
        </p:nvSpPr>
        <p:spPr>
          <a:xfrm>
            <a:off x="3599088" y="3594800"/>
            <a:ext cx="1591800" cy="1833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rgbClr val="741B4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Poppins Light"/>
                <a:ea typeface="Poppins Light"/>
                <a:cs typeface="Poppins Light"/>
                <a:sym typeface="Poppins Light"/>
              </a:rPr>
              <a:t>Mass balance tracking</a:t>
            </a:r>
            <a:endParaRPr sz="900">
              <a:solidFill>
                <a:srgbClr val="741B47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0" name="Google Shape;390;p47"/>
          <p:cNvSpPr/>
          <p:nvPr/>
        </p:nvSpPr>
        <p:spPr>
          <a:xfrm>
            <a:off x="5767975" y="3185300"/>
            <a:ext cx="1698300" cy="183300"/>
          </a:xfrm>
          <a:prstGeom prst="rect">
            <a:avLst/>
          </a:prstGeom>
          <a:solidFill>
            <a:srgbClr val="741B47"/>
          </a:solidFill>
          <a:ln cap="flat" cmpd="sng" w="19050">
            <a:solidFill>
              <a:srgbClr val="741B4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Trade Compliance classif</a:t>
            </a:r>
            <a:endParaRPr b="1" sz="9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91" name="Google Shape;391;p47"/>
          <p:cNvSpPr/>
          <p:nvPr/>
        </p:nvSpPr>
        <p:spPr>
          <a:xfrm>
            <a:off x="4685625" y="3354125"/>
            <a:ext cx="555900" cy="183300"/>
          </a:xfrm>
          <a:prstGeom prst="rect">
            <a:avLst/>
          </a:prstGeom>
          <a:solidFill>
            <a:srgbClr val="741B47"/>
          </a:solidFill>
          <a:ln cap="flat" cmpd="sng" w="19050">
            <a:solidFill>
              <a:srgbClr val="741B4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PCF</a:t>
            </a:r>
            <a:endParaRPr b="1" sz="9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92" name="Google Shape;392;p47"/>
          <p:cNvSpPr/>
          <p:nvPr/>
        </p:nvSpPr>
        <p:spPr>
          <a:xfrm>
            <a:off x="4685625" y="3125525"/>
            <a:ext cx="555900" cy="1833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rgbClr val="741B4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Poppins Light"/>
                <a:ea typeface="Poppins Light"/>
                <a:cs typeface="Poppins Light"/>
                <a:sym typeface="Poppins Light"/>
              </a:rPr>
              <a:t>RCI</a:t>
            </a:r>
            <a:endParaRPr sz="900"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3" name="Google Shape;393;p47"/>
          <p:cNvSpPr txBox="1"/>
          <p:nvPr/>
        </p:nvSpPr>
        <p:spPr>
          <a:xfrm>
            <a:off x="5204550" y="3235675"/>
            <a:ext cx="3953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4" name="Google Shape;394;p47"/>
          <p:cNvSpPr/>
          <p:nvPr/>
        </p:nvSpPr>
        <p:spPr>
          <a:xfrm>
            <a:off x="1559825" y="4454400"/>
            <a:ext cx="1530900" cy="183300"/>
          </a:xfrm>
          <a:prstGeom prst="rect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3E Protect (</a:t>
            </a: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SDS</a:t>
            </a: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 updates</a:t>
            </a: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)</a:t>
            </a:r>
            <a:endParaRPr b="1" sz="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95" name="Google Shape;395;p47"/>
          <p:cNvSpPr/>
          <p:nvPr/>
        </p:nvSpPr>
        <p:spPr>
          <a:xfrm>
            <a:off x="1940825" y="3540000"/>
            <a:ext cx="1462200" cy="183300"/>
          </a:xfrm>
          <a:prstGeom prst="rect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Sigreen (supplier PCF)</a:t>
            </a:r>
            <a:endParaRPr b="1" sz="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96" name="Google Shape;396;p47"/>
          <p:cNvSpPr/>
          <p:nvPr/>
        </p:nvSpPr>
        <p:spPr>
          <a:xfrm>
            <a:off x="1559825" y="3311400"/>
            <a:ext cx="1462200" cy="1833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Poppins Light"/>
                <a:ea typeface="Poppins Light"/>
                <a:cs typeface="Poppins Light"/>
                <a:sym typeface="Poppins Light"/>
              </a:rPr>
              <a:t>Emails (supplier PCF)</a:t>
            </a:r>
            <a:endParaRPr sz="900"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7" name="Google Shape;397;p47"/>
          <p:cNvSpPr txBox="1"/>
          <p:nvPr/>
        </p:nvSpPr>
        <p:spPr>
          <a:xfrm>
            <a:off x="1559825" y="3454613"/>
            <a:ext cx="414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WIP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65"/>
          <p:cNvSpPr txBox="1"/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68" name="Google Shape;668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000" y="1335250"/>
            <a:ext cx="7591425" cy="211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8"/>
          <p:cNvSpPr txBox="1"/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Priority topics per domain</a:t>
            </a:r>
            <a:endParaRPr/>
          </a:p>
        </p:txBody>
      </p:sp>
      <p:sp>
        <p:nvSpPr>
          <p:cNvPr id="403" name="Google Shape;403;p48"/>
          <p:cNvSpPr txBox="1"/>
          <p:nvPr/>
        </p:nvSpPr>
        <p:spPr>
          <a:xfrm>
            <a:off x="183150" y="908125"/>
            <a:ext cx="1625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Product </a:t>
            </a: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Stewardship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04" name="Google Shape;404;p48"/>
          <p:cNvSpPr txBox="1"/>
          <p:nvPr/>
        </p:nvSpPr>
        <p:spPr>
          <a:xfrm>
            <a:off x="2164350" y="908125"/>
            <a:ext cx="1948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Procurement Sustainability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05" name="Google Shape;405;p48"/>
          <p:cNvSpPr txBox="1"/>
          <p:nvPr/>
        </p:nvSpPr>
        <p:spPr>
          <a:xfrm>
            <a:off x="4602750" y="908125"/>
            <a:ext cx="1051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Compliance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06" name="Google Shape;406;p48"/>
          <p:cNvSpPr txBox="1"/>
          <p:nvPr/>
        </p:nvSpPr>
        <p:spPr>
          <a:xfrm>
            <a:off x="6617725" y="908125"/>
            <a:ext cx="2220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Group Corporate Sustainability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07" name="Google Shape;407;p48"/>
          <p:cNvSpPr txBox="1"/>
          <p:nvPr/>
        </p:nvSpPr>
        <p:spPr>
          <a:xfrm>
            <a:off x="6491575" y="1198125"/>
            <a:ext cx="24726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AutoNum type="arabicPeriod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Raw mat origin (biobased or </a:t>
            </a: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fossil) and related data (covering CSRD E5 Inflows metrics, Nagoya protocol…)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AutoNum type="arabicPeriod" startAt="2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Supplier PCF &amp; RCI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AutoNum type="arabicPeriod" startAt="2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Other market specific info: mostly Novecare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Char char="○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Mass balance mgmt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Char char="○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Naturality, GMO etc customer requests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08" name="Google Shape;408;p48"/>
          <p:cNvSpPr txBox="1"/>
          <p:nvPr/>
        </p:nvSpPr>
        <p:spPr>
          <a:xfrm>
            <a:off x="2197825" y="1198125"/>
            <a:ext cx="1800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AutoNum type="arabicPeriod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Conflict Minerals compliance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AutoNum type="arabicPeriod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Supplier PCF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09" name="Google Shape;409;p48"/>
          <p:cNvSpPr txBox="1"/>
          <p:nvPr/>
        </p:nvSpPr>
        <p:spPr>
          <a:xfrm>
            <a:off x="4227900" y="1198125"/>
            <a:ext cx="2100000" cy="1877700"/>
          </a:xfrm>
          <a:prstGeom prst="rect">
            <a:avLst/>
          </a:prstGeom>
          <a:noFill/>
          <a:ln cap="flat" cmpd="sng" w="28575">
            <a:solidFill>
              <a:srgbClr val="6D9EEB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AutoNum type="arabicPeriod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Export and trade control regulations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AutoNum type="arabicPeriod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SVHC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AutoNum type="arabicPeriod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CSRD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AutoNum type="arabicPeriod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REACH and REACH like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inventories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AutoNum type="arabicPeriod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Chemical inventories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AutoNum type="arabicPeriod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Market regulation compliance (food, pharmaceuticals, HPC, waste management…)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10" name="Google Shape;410;p48"/>
          <p:cNvSpPr txBox="1"/>
          <p:nvPr/>
        </p:nvSpPr>
        <p:spPr>
          <a:xfrm>
            <a:off x="95400" y="1198125"/>
            <a:ext cx="1800900" cy="1108200"/>
          </a:xfrm>
          <a:prstGeom prst="rect">
            <a:avLst/>
          </a:prstGeom>
          <a:noFill/>
          <a:ln cap="flat" cmpd="sng" w="28575">
            <a:solidFill>
              <a:srgbClr val="6D9EEB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AutoNum type="arabicPeriod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Raw Materials composition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AutoNum type="arabicPeriod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Nature/origin (vegetable, animal, synthetic)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AutoNum type="arabicPeriod"/>
            </a:pPr>
            <a:r>
              <a:t/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49"/>
          <p:cNvSpPr txBox="1"/>
          <p:nvPr>
            <p:ph type="title"/>
          </p:nvPr>
        </p:nvSpPr>
        <p:spPr>
          <a:xfrm>
            <a:off x="252000" y="198000"/>
            <a:ext cx="6480000" cy="603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Goal of the taskforce: How Might We improve what and how we request information to our suppliers?</a:t>
            </a:r>
            <a:endParaRPr/>
          </a:p>
        </p:txBody>
      </p:sp>
      <p:grpSp>
        <p:nvGrpSpPr>
          <p:cNvPr id="416" name="Google Shape;416;p49"/>
          <p:cNvGrpSpPr/>
          <p:nvPr/>
        </p:nvGrpSpPr>
        <p:grpSpPr>
          <a:xfrm>
            <a:off x="1281449" y="2099924"/>
            <a:ext cx="2212535" cy="297224"/>
            <a:chOff x="252574" y="2306624"/>
            <a:chExt cx="2212535" cy="297224"/>
          </a:xfrm>
        </p:grpSpPr>
        <p:sp>
          <p:nvSpPr>
            <p:cNvPr id="417" name="Google Shape;417;p49"/>
            <p:cNvSpPr/>
            <p:nvPr/>
          </p:nvSpPr>
          <p:spPr>
            <a:xfrm flipH="1">
              <a:off x="252574" y="2306624"/>
              <a:ext cx="2212500" cy="143400"/>
            </a:xfrm>
            <a:prstGeom prst="parallelogram">
              <a:avLst>
                <a:gd fmla="val 96952" name="adj"/>
              </a:avLst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</a:rPr>
                <a:t>  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18" name="Google Shape;418;p49"/>
            <p:cNvSpPr/>
            <p:nvPr/>
          </p:nvSpPr>
          <p:spPr>
            <a:xfrm>
              <a:off x="252609" y="2460448"/>
              <a:ext cx="2212500" cy="143400"/>
            </a:xfrm>
            <a:prstGeom prst="parallelogram">
              <a:avLst>
                <a:gd fmla="val 96952" name="adj"/>
              </a:avLst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19" name="Google Shape;419;p49"/>
          <p:cNvSpPr txBox="1"/>
          <p:nvPr/>
        </p:nvSpPr>
        <p:spPr>
          <a:xfrm>
            <a:off x="1433875" y="2018450"/>
            <a:ext cx="198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Sourcing / Buying</a:t>
            </a:r>
            <a:endParaRPr b="1" sz="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20" name="Google Shape;420;p49"/>
          <p:cNvSpPr txBox="1"/>
          <p:nvPr/>
        </p:nvSpPr>
        <p:spPr>
          <a:xfrm>
            <a:off x="1510075" y="2170850"/>
            <a:ext cx="198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Procurement</a:t>
            </a:r>
            <a:endParaRPr b="1" sz="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21" name="Google Shape;421;p49"/>
          <p:cNvSpPr/>
          <p:nvPr/>
        </p:nvSpPr>
        <p:spPr>
          <a:xfrm>
            <a:off x="1559825" y="2457825"/>
            <a:ext cx="1591800" cy="183300"/>
          </a:xfrm>
          <a:prstGeom prst="rect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Ethixbase (Human Rights)</a:t>
            </a:r>
            <a:endParaRPr b="1" sz="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22" name="Google Shape;422;p49"/>
          <p:cNvSpPr/>
          <p:nvPr/>
        </p:nvSpPr>
        <p:spPr>
          <a:xfrm>
            <a:off x="87150" y="1997588"/>
            <a:ext cx="968400" cy="501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rgbClr val="45818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00">
                <a:solidFill>
                  <a:srgbClr val="45818E"/>
                </a:solidFill>
                <a:latin typeface="Poppins"/>
                <a:ea typeface="Poppins"/>
                <a:cs typeface="Poppins"/>
                <a:sym typeface="Poppins"/>
              </a:rPr>
              <a:t>Suppliers</a:t>
            </a:r>
            <a:endParaRPr b="1" sz="1000">
              <a:solidFill>
                <a:srgbClr val="45818E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23" name="Google Shape;423;p49"/>
          <p:cNvSpPr/>
          <p:nvPr/>
        </p:nvSpPr>
        <p:spPr>
          <a:xfrm>
            <a:off x="1940825" y="2930400"/>
            <a:ext cx="1462200" cy="183300"/>
          </a:xfrm>
          <a:prstGeom prst="rect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Sigreen (supplier PCF)</a:t>
            </a:r>
            <a:endParaRPr b="1" sz="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24" name="Google Shape;424;p49"/>
          <p:cNvSpPr/>
          <p:nvPr/>
        </p:nvSpPr>
        <p:spPr>
          <a:xfrm>
            <a:off x="1559825" y="3159000"/>
            <a:ext cx="1462200" cy="183300"/>
          </a:xfrm>
          <a:prstGeom prst="rect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Ecovadis (ESG)</a:t>
            </a:r>
            <a:endParaRPr b="1" sz="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25" name="Google Shape;425;p49"/>
          <p:cNvSpPr/>
          <p:nvPr/>
        </p:nvSpPr>
        <p:spPr>
          <a:xfrm>
            <a:off x="1559825" y="3616200"/>
            <a:ext cx="1637700" cy="1833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Poppins Light"/>
                <a:ea typeface="Poppins Light"/>
                <a:cs typeface="Poppins Light"/>
                <a:sym typeface="Poppins Light"/>
              </a:rPr>
              <a:t>RMQ, MOC questionnaires</a:t>
            </a:r>
            <a:endParaRPr sz="900"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26" name="Google Shape;426;p49"/>
          <p:cNvSpPr/>
          <p:nvPr/>
        </p:nvSpPr>
        <p:spPr>
          <a:xfrm>
            <a:off x="1559825" y="3387600"/>
            <a:ext cx="1530900" cy="183300"/>
          </a:xfrm>
          <a:prstGeom prst="rect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BW Stream Value Chains</a:t>
            </a:r>
            <a:endParaRPr b="1" sz="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27" name="Google Shape;427;p49"/>
          <p:cNvSpPr/>
          <p:nvPr/>
        </p:nvSpPr>
        <p:spPr>
          <a:xfrm>
            <a:off x="3953025" y="1213375"/>
            <a:ext cx="4655100" cy="957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28" name="Google Shape;428;p49"/>
          <p:cNvSpPr/>
          <p:nvPr/>
        </p:nvSpPr>
        <p:spPr>
          <a:xfrm>
            <a:off x="3953025" y="2889775"/>
            <a:ext cx="4655100" cy="1315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29" name="Google Shape;429;p49"/>
          <p:cNvSpPr txBox="1"/>
          <p:nvPr/>
        </p:nvSpPr>
        <p:spPr>
          <a:xfrm>
            <a:off x="3960650" y="908125"/>
            <a:ext cx="4395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AutoNum type="arabicParenR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Company level information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30" name="Google Shape;430;p49"/>
          <p:cNvSpPr txBox="1"/>
          <p:nvPr/>
        </p:nvSpPr>
        <p:spPr>
          <a:xfrm>
            <a:off x="3960650" y="2508325"/>
            <a:ext cx="4655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AutoNum type="arabicParenR" startAt="2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Product level information, certificates and Safety Data Sheet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31" name="Google Shape;431;p49"/>
          <p:cNvSpPr txBox="1"/>
          <p:nvPr/>
        </p:nvSpPr>
        <p:spPr>
          <a:xfrm>
            <a:off x="3960650" y="2893500"/>
            <a:ext cx="46551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Char char="●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Is product concerned by regulation X?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Char char="●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Does product contain substance Y or classified as Z or listed in list W?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Char char="●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What is the origin of purchased raw material? (biobased?)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Char char="●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What is the PCF of purchased raw material?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Char char="●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What is the tariff code and trade control classification of the purchased raw material?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32" name="Google Shape;432;p49"/>
          <p:cNvSpPr txBox="1"/>
          <p:nvPr/>
        </p:nvSpPr>
        <p:spPr>
          <a:xfrm>
            <a:off x="3960650" y="1217100"/>
            <a:ext cx="46551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Char char="●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Code of Conducts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Char char="●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Ethics &amp; Compliance policies (Human Rights, Conflict minerals…)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 Light"/>
              <a:buChar char="●"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Ethics &amp; Compliance specific questions (due diligence)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Char char="➢"/>
            </a:pPr>
            <a:r>
              <a:rPr b="1" lang="en-GB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Screening and rating to prioritize companies for which we need further investigation and possible mitigation plan</a:t>
            </a:r>
            <a:endParaRPr b="1"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33" name="Google Shape;433;p49"/>
          <p:cNvSpPr/>
          <p:nvPr/>
        </p:nvSpPr>
        <p:spPr>
          <a:xfrm>
            <a:off x="1559825" y="2701800"/>
            <a:ext cx="1462200" cy="1833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Poppins Light"/>
                <a:ea typeface="Poppins Light"/>
                <a:cs typeface="Poppins Light"/>
                <a:sym typeface="Poppins Light"/>
              </a:rPr>
              <a:t>Emails (supplier PCF)</a:t>
            </a:r>
            <a:endParaRPr sz="900"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34" name="Google Shape;434;p49"/>
          <p:cNvSpPr txBox="1"/>
          <p:nvPr/>
        </p:nvSpPr>
        <p:spPr>
          <a:xfrm>
            <a:off x="1559825" y="2845013"/>
            <a:ext cx="414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WIP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35" name="Google Shape;435;p49"/>
          <p:cNvSpPr/>
          <p:nvPr/>
        </p:nvSpPr>
        <p:spPr>
          <a:xfrm>
            <a:off x="1559825" y="3844800"/>
            <a:ext cx="1530900" cy="183300"/>
          </a:xfrm>
          <a:prstGeom prst="rect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3E Protect (</a:t>
            </a: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SDS</a:t>
            </a:r>
            <a:r>
              <a:rPr b="1" lang="en-GB" sz="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 updates)</a:t>
            </a:r>
            <a:endParaRPr b="1" sz="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50"/>
          <p:cNvSpPr txBox="1"/>
          <p:nvPr>
            <p:ph type="ctrTitle"/>
          </p:nvPr>
        </p:nvSpPr>
        <p:spPr>
          <a:xfrm>
            <a:off x="467916" y="411957"/>
            <a:ext cx="6585000" cy="2159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/>
              <a:t>Product Stewardship questionnaires</a:t>
            </a:r>
            <a:endParaRPr sz="3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51"/>
          <p:cNvSpPr txBox="1"/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GBU specific questionnaires in different format</a:t>
            </a:r>
            <a:endParaRPr/>
          </a:p>
        </p:txBody>
      </p:sp>
      <p:sp>
        <p:nvSpPr>
          <p:cNvPr id="446" name="Google Shape;446;p51"/>
          <p:cNvSpPr txBox="1"/>
          <p:nvPr>
            <p:ph idx="1" type="body"/>
          </p:nvPr>
        </p:nvSpPr>
        <p:spPr>
          <a:xfrm>
            <a:off x="252000" y="822960"/>
            <a:ext cx="6480000" cy="295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u="sng">
                <a:solidFill>
                  <a:schemeClr val="hlink"/>
                </a:solidFill>
                <a:hlinkClick r:id="rId3"/>
              </a:rPr>
              <a:t>Summary of all requested data by GBU</a:t>
            </a:r>
            <a:endParaRPr/>
          </a:p>
        </p:txBody>
      </p:sp>
      <p:pic>
        <p:nvPicPr>
          <p:cNvPr id="447" name="Google Shape;447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913" y="1491613"/>
            <a:ext cx="7477125" cy="345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Google Shape;452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437741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p52"/>
          <p:cNvSpPr txBox="1"/>
          <p:nvPr/>
        </p:nvSpPr>
        <p:spPr>
          <a:xfrm>
            <a:off x="5227450" y="366300"/>
            <a:ext cx="393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Example 1: Composite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" name="Google Shape;458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985159" cy="48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4146" y="365350"/>
            <a:ext cx="4291950" cy="27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22750" y="766598"/>
            <a:ext cx="4291950" cy="3740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p5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42351" y="1262925"/>
            <a:ext cx="4291950" cy="2434416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53"/>
          <p:cNvSpPr txBox="1"/>
          <p:nvPr/>
        </p:nvSpPr>
        <p:spPr>
          <a:xfrm>
            <a:off x="4846450" y="61500"/>
            <a:ext cx="393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Example 1: Tech Sol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7" name="Google Shape;467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000" y="411950"/>
            <a:ext cx="6263968" cy="4208699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p54"/>
          <p:cNvSpPr txBox="1"/>
          <p:nvPr/>
        </p:nvSpPr>
        <p:spPr>
          <a:xfrm>
            <a:off x="6768975" y="366300"/>
            <a:ext cx="2388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Example 3: Novecare (NEW)</a:t>
            </a:r>
            <a:endParaRPr sz="10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YENSQO Theme">
  <a:themeElements>
    <a:clrScheme name="SYENSQO Theme 1">
      <a:dk1>
        <a:srgbClr val="343C47"/>
      </a:dk1>
      <a:lt1>
        <a:srgbClr val="FFFFFF"/>
      </a:lt1>
      <a:dk2>
        <a:srgbClr val="616976"/>
      </a:dk2>
      <a:lt2>
        <a:srgbClr val="FFFFFF"/>
      </a:lt2>
      <a:accent1>
        <a:srgbClr val="FF6541"/>
      </a:accent1>
      <a:accent2>
        <a:srgbClr val="FFA58C"/>
      </a:accent2>
      <a:accent3>
        <a:srgbClr val="FF8665"/>
      </a:accent3>
      <a:accent4>
        <a:srgbClr val="FFC3B3"/>
      </a:accent4>
      <a:accent5>
        <a:srgbClr val="FF9679"/>
      </a:accent5>
      <a:accent6>
        <a:srgbClr val="FFE1D9"/>
      </a:accent6>
      <a:hlink>
        <a:srgbClr val="FF6541"/>
      </a:hlink>
      <a:folHlink>
        <a:srgbClr val="FF654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YENSQO Theme">
  <a:themeElements>
    <a:clrScheme name="SYENSQO Theme 1">
      <a:dk1>
        <a:srgbClr val="343C47"/>
      </a:dk1>
      <a:lt1>
        <a:srgbClr val="FFFFFF"/>
      </a:lt1>
      <a:dk2>
        <a:srgbClr val="616976"/>
      </a:dk2>
      <a:lt2>
        <a:srgbClr val="FFFFFF"/>
      </a:lt2>
      <a:accent1>
        <a:srgbClr val="FF6541"/>
      </a:accent1>
      <a:accent2>
        <a:srgbClr val="FFA58C"/>
      </a:accent2>
      <a:accent3>
        <a:srgbClr val="FF8665"/>
      </a:accent3>
      <a:accent4>
        <a:srgbClr val="FFC3B3"/>
      </a:accent4>
      <a:accent5>
        <a:srgbClr val="FF9679"/>
      </a:accent5>
      <a:accent6>
        <a:srgbClr val="FFE1D9"/>
      </a:accent6>
      <a:hlink>
        <a:srgbClr val="FF6541"/>
      </a:hlink>
      <a:folHlink>
        <a:srgbClr val="FF654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