
<file path=[Content_Types].xml><?xml version="1.0" encoding="utf-8"?>
<Types xmlns="http://schemas.openxmlformats.org/package/2006/content-types">
  <Default Extension="fntdata" ContentType="application/x-fontdata"/>
  <Default Extension="gif" ContentType="image/gi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6"/>
  </p:notesMasterIdLst>
  <p:sldIdLst>
    <p:sldId id="256" r:id="rId2"/>
    <p:sldId id="277" r:id="rId3"/>
    <p:sldId id="258" r:id="rId4"/>
    <p:sldId id="268" r:id="rId5"/>
    <p:sldId id="269" r:id="rId6"/>
    <p:sldId id="270" r:id="rId7"/>
    <p:sldId id="271" r:id="rId8"/>
    <p:sldId id="272" r:id="rId9"/>
    <p:sldId id="273" r:id="rId10"/>
    <p:sldId id="274" r:id="rId11"/>
    <p:sldId id="275" r:id="rId12"/>
    <p:sldId id="279" r:id="rId13"/>
    <p:sldId id="284" r:id="rId14"/>
    <p:sldId id="267" r:id="rId15"/>
  </p:sldIdLst>
  <p:sldSz cx="9144000" cy="5143500" type="screen16x9"/>
  <p:notesSz cx="6858000" cy="9144000"/>
  <p:embeddedFontLst>
    <p:embeddedFont>
      <p:font typeface="72" panose="020B0503030000000003" pitchFamily="34" charset="0"/>
      <p:regular r:id="rId17"/>
      <p:bold r:id="rId18"/>
      <p:italic r:id="rId19"/>
      <p:boldItalic r:id="rId20"/>
    </p:embeddedFont>
    <p:embeddedFont>
      <p:font typeface="Century Gothic" panose="020B0502020202020204" pitchFamily="34" charset="0"/>
      <p:regular r:id="rId21"/>
      <p:bold r:id="rId22"/>
      <p:italic r:id="rId23"/>
      <p:boldItalic r:id="rId24"/>
    </p:embeddedFont>
    <p:embeddedFont>
      <p:font typeface="Georgia" panose="02040502050405020303" pitchFamily="18" charset="0"/>
      <p:regular r:id="rId25"/>
      <p:bold r:id="rId26"/>
      <p:italic r:id="rId27"/>
      <p:boldItalic r:id="rId28"/>
    </p:embeddedFont>
    <p:embeddedFont>
      <p:font typeface="Lucida Sans" panose="020B0602030504020204" pitchFamily="34" charset="0"/>
      <p:regular r:id="rId29"/>
      <p:bold r:id="rId30"/>
      <p:italic r:id="rId31"/>
      <p:boldItalic r:id="rId32"/>
    </p:embeddedFont>
    <p:embeddedFont>
      <p:font typeface="Poppins" panose="00000500000000000000" pitchFamily="2" charset="0"/>
      <p:regular r:id="rId33"/>
      <p:bold r:id="rId34"/>
      <p:italic r:id="rId35"/>
      <p:boldItalic r:id="rId36"/>
    </p:embeddedFont>
    <p:embeddedFont>
      <p:font typeface="Poppins Light" panose="00000400000000000000" pitchFamily="2" charset="0"/>
      <p:regular r:id="rId37"/>
      <p:bold r:id="rId38"/>
      <p:italic r:id="rId39"/>
      <p:boldItalic r:id="rId40"/>
    </p:embeddedFont>
    <p:embeddedFont>
      <p:font typeface="Poppins Medium" panose="00000600000000000000" pitchFamily="2" charset="0"/>
      <p:regular r:id="rId41"/>
      <p:bold r:id="rId42"/>
      <p:italic r:id="rId43"/>
      <p:boldItalic r:id="rId4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4" roundtripDataSignature="AMtx7mjsbKBfjnJJGqLbqM86QJPzIeNdt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FFCC"/>
    <a:srgbClr val="77E4EF"/>
    <a:srgbClr val="66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74" d="100"/>
          <a:sy n="174" d="100"/>
        </p:scale>
        <p:origin x="130" y="1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font" Target="fonts/font2.fntdata"/><Relationship Id="rId26" Type="http://schemas.openxmlformats.org/officeDocument/2006/relationships/font" Target="fonts/font10.fntdata"/><Relationship Id="rId39" Type="http://schemas.openxmlformats.org/officeDocument/2006/relationships/font" Target="fonts/font23.fntdata"/><Relationship Id="rId21" Type="http://schemas.openxmlformats.org/officeDocument/2006/relationships/font" Target="fonts/font5.fntdata"/><Relationship Id="rId34" Type="http://schemas.openxmlformats.org/officeDocument/2006/relationships/font" Target="fonts/font18.fntdata"/><Relationship Id="rId42" Type="http://schemas.openxmlformats.org/officeDocument/2006/relationships/font" Target="fonts/font26.fntdata"/><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notesMaster" Target="notesMasters/notesMaster1.xml"/><Relationship Id="rId29" Type="http://schemas.openxmlformats.org/officeDocument/2006/relationships/font" Target="fonts/font13.fntdata"/><Relationship Id="rId11" Type="http://schemas.openxmlformats.org/officeDocument/2006/relationships/slide" Target="slides/slide10.xml"/><Relationship Id="rId24" Type="http://schemas.openxmlformats.org/officeDocument/2006/relationships/font" Target="fonts/font8.fntdata"/><Relationship Id="rId32" Type="http://schemas.openxmlformats.org/officeDocument/2006/relationships/font" Target="fonts/font16.fntdata"/><Relationship Id="rId37" Type="http://schemas.openxmlformats.org/officeDocument/2006/relationships/font" Target="fonts/font21.fntdata"/><Relationship Id="rId40" Type="http://schemas.openxmlformats.org/officeDocument/2006/relationships/font" Target="fonts/font24.fntdata"/><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7.fntdata"/><Relationship Id="rId28" Type="http://schemas.openxmlformats.org/officeDocument/2006/relationships/font" Target="fonts/font12.fntdata"/><Relationship Id="rId36" Type="http://schemas.openxmlformats.org/officeDocument/2006/relationships/font" Target="fonts/font20.fntdata"/><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3.fntdata"/><Relationship Id="rId31" Type="http://schemas.openxmlformats.org/officeDocument/2006/relationships/font" Target="fonts/font15.fntdata"/><Relationship Id="rId44" Type="http://schemas.openxmlformats.org/officeDocument/2006/relationships/font" Target="fonts/font2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6.fntdata"/><Relationship Id="rId27" Type="http://schemas.openxmlformats.org/officeDocument/2006/relationships/font" Target="fonts/font11.fntdata"/><Relationship Id="rId30" Type="http://schemas.openxmlformats.org/officeDocument/2006/relationships/font" Target="fonts/font14.fntdata"/><Relationship Id="rId35" Type="http://schemas.openxmlformats.org/officeDocument/2006/relationships/font" Target="fonts/font19.fntdata"/><Relationship Id="rId43" Type="http://schemas.openxmlformats.org/officeDocument/2006/relationships/font" Target="fonts/font27.fntdata"/><Relationship Id="rId56"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font" Target="fonts/font1.fntdata"/><Relationship Id="rId25" Type="http://schemas.openxmlformats.org/officeDocument/2006/relationships/font" Target="fonts/font9.fntdata"/><Relationship Id="rId33" Type="http://schemas.openxmlformats.org/officeDocument/2006/relationships/font" Target="fonts/font17.fntdata"/><Relationship Id="rId38" Type="http://schemas.openxmlformats.org/officeDocument/2006/relationships/font" Target="fonts/font22.fntdata"/><Relationship Id="rId20" Type="http://schemas.openxmlformats.org/officeDocument/2006/relationships/font" Target="fonts/font4.fntdata"/><Relationship Id="rId41" Type="http://schemas.openxmlformats.org/officeDocument/2006/relationships/font" Target="fonts/font25.fntdata"/><Relationship Id="rId54"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3"/>
        <p:cNvGrpSpPr/>
        <p:nvPr/>
      </p:nvGrpSpPr>
      <p:grpSpPr>
        <a:xfrm>
          <a:off x="0" y="0"/>
          <a:ext cx="0" cy="0"/>
          <a:chOff x="0" y="0"/>
          <a:chExt cx="0" cy="0"/>
        </a:xfrm>
      </p:grpSpPr>
      <p:sp>
        <p:nvSpPr>
          <p:cNvPr id="424" name="Google Shape;424;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25" name="Google Shape;425;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7"/>
        <p:cNvGrpSpPr/>
        <p:nvPr/>
      </p:nvGrpSpPr>
      <p:grpSpPr>
        <a:xfrm>
          <a:off x="0" y="0"/>
          <a:ext cx="0" cy="0"/>
          <a:chOff x="0" y="0"/>
          <a:chExt cx="0" cy="0"/>
        </a:xfrm>
      </p:grpSpPr>
      <p:sp>
        <p:nvSpPr>
          <p:cNvPr id="458" name="Google Shape;458;g2ee1e15acef_0_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9" name="Google Shape;459;g2ee1e15acef_0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Name and owner - overview </a:t>
            </a:r>
            <a:endParaRPr/>
          </a:p>
          <a:p>
            <a:pPr marL="0" lvl="0" indent="0" algn="l" rtl="0">
              <a:spcBef>
                <a:spcPts val="0"/>
              </a:spcBef>
              <a:spcAft>
                <a:spcPts val="0"/>
              </a:spcAft>
              <a:buNone/>
            </a:pPr>
            <a:r>
              <a:rPr lang="en-GB"/>
              <a:t>deadline</a:t>
            </a:r>
            <a:endParaRPr/>
          </a:p>
          <a:p>
            <a:pPr marL="0" lvl="0" indent="0" algn="l" rtl="0">
              <a:spcBef>
                <a:spcPts val="0"/>
              </a:spcBef>
              <a:spcAft>
                <a:spcPts val="0"/>
              </a:spcAft>
              <a:buNone/>
            </a:pPr>
            <a:r>
              <a:rPr lang="en-GB"/>
              <a:t>Link to signavio</a:t>
            </a:r>
            <a:endParaRPr/>
          </a:p>
          <a:p>
            <a:pPr marL="0" lvl="0" indent="0" algn="l" rtl="0">
              <a:spcBef>
                <a:spcPts val="0"/>
              </a:spcBef>
              <a:spcAft>
                <a:spcPts val="0"/>
              </a:spcAft>
              <a:buNone/>
            </a:pPr>
            <a:endParaRPr/>
          </a:p>
          <a:p>
            <a:pPr marL="0" lvl="0" indent="0" algn="l" rtl="0">
              <a:spcBef>
                <a:spcPts val="0"/>
              </a:spcBef>
              <a:spcAft>
                <a:spcPts val="0"/>
              </a:spcAft>
              <a:buNone/>
            </a:pPr>
            <a:r>
              <a:rPr lang="en-GB"/>
              <a:t>Add visuals; where to take title and levels</a:t>
            </a:r>
            <a:endParaRPr/>
          </a:p>
        </p:txBody>
      </p:sp>
    </p:spTree>
    <p:extLst>
      <p:ext uri="{BB962C8B-B14F-4D97-AF65-F5344CB8AC3E}">
        <p14:creationId xmlns:p14="http://schemas.microsoft.com/office/powerpoint/2010/main" val="28045660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7"/>
        <p:cNvGrpSpPr/>
        <p:nvPr/>
      </p:nvGrpSpPr>
      <p:grpSpPr>
        <a:xfrm>
          <a:off x="0" y="0"/>
          <a:ext cx="0" cy="0"/>
          <a:chOff x="0" y="0"/>
          <a:chExt cx="0" cy="0"/>
        </a:xfrm>
      </p:grpSpPr>
      <p:sp>
        <p:nvSpPr>
          <p:cNvPr id="458" name="Google Shape;458;g2ee1e15acef_0_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9" name="Google Shape;459;g2ee1e15acef_0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and levels</a:t>
            </a:r>
            <a:endParaRPr dirty="0"/>
          </a:p>
        </p:txBody>
      </p:sp>
    </p:spTree>
    <p:extLst>
      <p:ext uri="{BB962C8B-B14F-4D97-AF65-F5344CB8AC3E}">
        <p14:creationId xmlns:p14="http://schemas.microsoft.com/office/powerpoint/2010/main" val="32131520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7"/>
        <p:cNvGrpSpPr/>
        <p:nvPr/>
      </p:nvGrpSpPr>
      <p:grpSpPr>
        <a:xfrm>
          <a:off x="0" y="0"/>
          <a:ext cx="0" cy="0"/>
          <a:chOff x="0" y="0"/>
          <a:chExt cx="0" cy="0"/>
        </a:xfrm>
      </p:grpSpPr>
      <p:sp>
        <p:nvSpPr>
          <p:cNvPr id="458" name="Google Shape;458;g2ee1e15acef_0_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9" name="Google Shape;459;g2ee1e15acef_0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and levels</a:t>
            </a:r>
            <a:endParaRPr dirty="0"/>
          </a:p>
        </p:txBody>
      </p:sp>
    </p:spTree>
    <p:extLst>
      <p:ext uri="{BB962C8B-B14F-4D97-AF65-F5344CB8AC3E}">
        <p14:creationId xmlns:p14="http://schemas.microsoft.com/office/powerpoint/2010/main" val="25215772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7"/>
        <p:cNvGrpSpPr/>
        <p:nvPr/>
      </p:nvGrpSpPr>
      <p:grpSpPr>
        <a:xfrm>
          <a:off x="0" y="0"/>
          <a:ext cx="0" cy="0"/>
          <a:chOff x="0" y="0"/>
          <a:chExt cx="0" cy="0"/>
        </a:xfrm>
      </p:grpSpPr>
      <p:sp>
        <p:nvSpPr>
          <p:cNvPr id="458" name="Google Shape;458;g2ee1e15acef_0_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9" name="Google Shape;459;g2ee1e15acef_0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0011609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2"/>
        <p:cNvGrpSpPr/>
        <p:nvPr/>
      </p:nvGrpSpPr>
      <p:grpSpPr>
        <a:xfrm>
          <a:off x="0" y="0"/>
          <a:ext cx="0" cy="0"/>
          <a:chOff x="0" y="0"/>
          <a:chExt cx="0" cy="0"/>
        </a:xfrm>
      </p:grpSpPr>
      <p:sp>
        <p:nvSpPr>
          <p:cNvPr id="543" name="Google Shape;543;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44" name="Google Shape;544;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7"/>
        <p:cNvGrpSpPr/>
        <p:nvPr/>
      </p:nvGrpSpPr>
      <p:grpSpPr>
        <a:xfrm>
          <a:off x="0" y="0"/>
          <a:ext cx="0" cy="0"/>
          <a:chOff x="0" y="0"/>
          <a:chExt cx="0" cy="0"/>
        </a:xfrm>
      </p:grpSpPr>
      <p:sp>
        <p:nvSpPr>
          <p:cNvPr id="458" name="Google Shape;458;g2ee1e15acef_0_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9" name="Google Shape;459;g2ee1e15acef_0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9401586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7"/>
        <p:cNvGrpSpPr/>
        <p:nvPr/>
      </p:nvGrpSpPr>
      <p:grpSpPr>
        <a:xfrm>
          <a:off x="0" y="0"/>
          <a:ext cx="0" cy="0"/>
          <a:chOff x="0" y="0"/>
          <a:chExt cx="0" cy="0"/>
        </a:xfrm>
      </p:grpSpPr>
      <p:sp>
        <p:nvSpPr>
          <p:cNvPr id="458" name="Google Shape;458;g2ee1e15acef_0_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9" name="Google Shape;459;g2ee1e15acef_0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Name and owner - overview </a:t>
            </a:r>
            <a:endParaRPr/>
          </a:p>
          <a:p>
            <a:pPr marL="0" lvl="0" indent="0" algn="l" rtl="0">
              <a:spcBef>
                <a:spcPts val="0"/>
              </a:spcBef>
              <a:spcAft>
                <a:spcPts val="0"/>
              </a:spcAft>
              <a:buNone/>
            </a:pPr>
            <a:r>
              <a:rPr lang="en-GB"/>
              <a:t>deadline</a:t>
            </a:r>
            <a:endParaRPr/>
          </a:p>
          <a:p>
            <a:pPr marL="0" lvl="0" indent="0" algn="l" rtl="0">
              <a:spcBef>
                <a:spcPts val="0"/>
              </a:spcBef>
              <a:spcAft>
                <a:spcPts val="0"/>
              </a:spcAft>
              <a:buNone/>
            </a:pPr>
            <a:r>
              <a:rPr lang="en-GB"/>
              <a:t>Link to signavio</a:t>
            </a:r>
            <a:endParaRPr/>
          </a:p>
          <a:p>
            <a:pPr marL="0" lvl="0" indent="0" algn="l" rtl="0">
              <a:spcBef>
                <a:spcPts val="0"/>
              </a:spcBef>
              <a:spcAft>
                <a:spcPts val="0"/>
              </a:spcAft>
              <a:buNone/>
            </a:pPr>
            <a:endParaRPr/>
          </a:p>
          <a:p>
            <a:pPr marL="0" lvl="0" indent="0" algn="l" rtl="0">
              <a:spcBef>
                <a:spcPts val="0"/>
              </a:spcBef>
              <a:spcAft>
                <a:spcPts val="0"/>
              </a:spcAft>
              <a:buNone/>
            </a:pPr>
            <a:r>
              <a:rPr lang="en-GB"/>
              <a:t>Add visuals; where to take title and levels</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7"/>
        <p:cNvGrpSpPr/>
        <p:nvPr/>
      </p:nvGrpSpPr>
      <p:grpSpPr>
        <a:xfrm>
          <a:off x="0" y="0"/>
          <a:ext cx="0" cy="0"/>
          <a:chOff x="0" y="0"/>
          <a:chExt cx="0" cy="0"/>
        </a:xfrm>
      </p:grpSpPr>
      <p:sp>
        <p:nvSpPr>
          <p:cNvPr id="458" name="Google Shape;458;g2ee1e15acef_0_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9" name="Google Shape;459;g2ee1e15acef_0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Name and owner - overview </a:t>
            </a:r>
            <a:endParaRPr/>
          </a:p>
          <a:p>
            <a:pPr marL="0" lvl="0" indent="0" algn="l" rtl="0">
              <a:spcBef>
                <a:spcPts val="0"/>
              </a:spcBef>
              <a:spcAft>
                <a:spcPts val="0"/>
              </a:spcAft>
              <a:buNone/>
            </a:pPr>
            <a:r>
              <a:rPr lang="en-GB"/>
              <a:t>deadline</a:t>
            </a:r>
            <a:endParaRPr/>
          </a:p>
          <a:p>
            <a:pPr marL="0" lvl="0" indent="0" algn="l" rtl="0">
              <a:spcBef>
                <a:spcPts val="0"/>
              </a:spcBef>
              <a:spcAft>
                <a:spcPts val="0"/>
              </a:spcAft>
              <a:buNone/>
            </a:pPr>
            <a:r>
              <a:rPr lang="en-GB"/>
              <a:t>Link to signavio</a:t>
            </a:r>
            <a:endParaRPr/>
          </a:p>
          <a:p>
            <a:pPr marL="0" lvl="0" indent="0" algn="l" rtl="0">
              <a:spcBef>
                <a:spcPts val="0"/>
              </a:spcBef>
              <a:spcAft>
                <a:spcPts val="0"/>
              </a:spcAft>
              <a:buNone/>
            </a:pPr>
            <a:endParaRPr/>
          </a:p>
          <a:p>
            <a:pPr marL="0" lvl="0" indent="0" algn="l" rtl="0">
              <a:spcBef>
                <a:spcPts val="0"/>
              </a:spcBef>
              <a:spcAft>
                <a:spcPts val="0"/>
              </a:spcAft>
              <a:buNone/>
            </a:pPr>
            <a:r>
              <a:rPr lang="en-GB"/>
              <a:t>Add visuals; where to take title and levels</a:t>
            </a:r>
            <a:endParaRPr/>
          </a:p>
        </p:txBody>
      </p:sp>
    </p:spTree>
    <p:extLst>
      <p:ext uri="{BB962C8B-B14F-4D97-AF65-F5344CB8AC3E}">
        <p14:creationId xmlns:p14="http://schemas.microsoft.com/office/powerpoint/2010/main" val="39791064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7"/>
        <p:cNvGrpSpPr/>
        <p:nvPr/>
      </p:nvGrpSpPr>
      <p:grpSpPr>
        <a:xfrm>
          <a:off x="0" y="0"/>
          <a:ext cx="0" cy="0"/>
          <a:chOff x="0" y="0"/>
          <a:chExt cx="0" cy="0"/>
        </a:xfrm>
      </p:grpSpPr>
      <p:sp>
        <p:nvSpPr>
          <p:cNvPr id="458" name="Google Shape;458;g2ee1e15acef_0_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9" name="Google Shape;459;g2ee1e15acef_0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Name and owner - overview </a:t>
            </a:r>
            <a:endParaRPr/>
          </a:p>
          <a:p>
            <a:pPr marL="0" lvl="0" indent="0" algn="l" rtl="0">
              <a:spcBef>
                <a:spcPts val="0"/>
              </a:spcBef>
              <a:spcAft>
                <a:spcPts val="0"/>
              </a:spcAft>
              <a:buNone/>
            </a:pPr>
            <a:r>
              <a:rPr lang="en-GB"/>
              <a:t>deadline</a:t>
            </a:r>
            <a:endParaRPr/>
          </a:p>
          <a:p>
            <a:pPr marL="0" lvl="0" indent="0" algn="l" rtl="0">
              <a:spcBef>
                <a:spcPts val="0"/>
              </a:spcBef>
              <a:spcAft>
                <a:spcPts val="0"/>
              </a:spcAft>
              <a:buNone/>
            </a:pPr>
            <a:r>
              <a:rPr lang="en-GB"/>
              <a:t>Link to signavio</a:t>
            </a:r>
            <a:endParaRPr/>
          </a:p>
          <a:p>
            <a:pPr marL="0" lvl="0" indent="0" algn="l" rtl="0">
              <a:spcBef>
                <a:spcPts val="0"/>
              </a:spcBef>
              <a:spcAft>
                <a:spcPts val="0"/>
              </a:spcAft>
              <a:buNone/>
            </a:pPr>
            <a:endParaRPr/>
          </a:p>
          <a:p>
            <a:pPr marL="0" lvl="0" indent="0" algn="l" rtl="0">
              <a:spcBef>
                <a:spcPts val="0"/>
              </a:spcBef>
              <a:spcAft>
                <a:spcPts val="0"/>
              </a:spcAft>
              <a:buNone/>
            </a:pPr>
            <a:r>
              <a:rPr lang="en-GB"/>
              <a:t>Add visuals; where to take title and levels</a:t>
            </a:r>
            <a:endParaRPr/>
          </a:p>
        </p:txBody>
      </p:sp>
    </p:spTree>
    <p:extLst>
      <p:ext uri="{BB962C8B-B14F-4D97-AF65-F5344CB8AC3E}">
        <p14:creationId xmlns:p14="http://schemas.microsoft.com/office/powerpoint/2010/main" val="4534805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7"/>
        <p:cNvGrpSpPr/>
        <p:nvPr/>
      </p:nvGrpSpPr>
      <p:grpSpPr>
        <a:xfrm>
          <a:off x="0" y="0"/>
          <a:ext cx="0" cy="0"/>
          <a:chOff x="0" y="0"/>
          <a:chExt cx="0" cy="0"/>
        </a:xfrm>
      </p:grpSpPr>
      <p:sp>
        <p:nvSpPr>
          <p:cNvPr id="458" name="Google Shape;458;g2ee1e15acef_0_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9" name="Google Shape;459;g2ee1e15acef_0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Name and owner - overview </a:t>
            </a:r>
            <a:endParaRPr/>
          </a:p>
          <a:p>
            <a:pPr marL="0" lvl="0" indent="0" algn="l" rtl="0">
              <a:spcBef>
                <a:spcPts val="0"/>
              </a:spcBef>
              <a:spcAft>
                <a:spcPts val="0"/>
              </a:spcAft>
              <a:buNone/>
            </a:pPr>
            <a:r>
              <a:rPr lang="en-GB"/>
              <a:t>deadline</a:t>
            </a:r>
            <a:endParaRPr/>
          </a:p>
          <a:p>
            <a:pPr marL="0" lvl="0" indent="0" algn="l" rtl="0">
              <a:spcBef>
                <a:spcPts val="0"/>
              </a:spcBef>
              <a:spcAft>
                <a:spcPts val="0"/>
              </a:spcAft>
              <a:buNone/>
            </a:pPr>
            <a:r>
              <a:rPr lang="en-GB"/>
              <a:t>Link to signavio</a:t>
            </a:r>
            <a:endParaRPr/>
          </a:p>
          <a:p>
            <a:pPr marL="0" lvl="0" indent="0" algn="l" rtl="0">
              <a:spcBef>
                <a:spcPts val="0"/>
              </a:spcBef>
              <a:spcAft>
                <a:spcPts val="0"/>
              </a:spcAft>
              <a:buNone/>
            </a:pPr>
            <a:endParaRPr/>
          </a:p>
          <a:p>
            <a:pPr marL="0" lvl="0" indent="0" algn="l" rtl="0">
              <a:spcBef>
                <a:spcPts val="0"/>
              </a:spcBef>
              <a:spcAft>
                <a:spcPts val="0"/>
              </a:spcAft>
              <a:buNone/>
            </a:pPr>
            <a:r>
              <a:rPr lang="en-GB"/>
              <a:t>Add visuals; where to take title and levels</a:t>
            </a:r>
            <a:endParaRPr/>
          </a:p>
        </p:txBody>
      </p:sp>
    </p:spTree>
    <p:extLst>
      <p:ext uri="{BB962C8B-B14F-4D97-AF65-F5344CB8AC3E}">
        <p14:creationId xmlns:p14="http://schemas.microsoft.com/office/powerpoint/2010/main" val="34284144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7"/>
        <p:cNvGrpSpPr/>
        <p:nvPr/>
      </p:nvGrpSpPr>
      <p:grpSpPr>
        <a:xfrm>
          <a:off x="0" y="0"/>
          <a:ext cx="0" cy="0"/>
          <a:chOff x="0" y="0"/>
          <a:chExt cx="0" cy="0"/>
        </a:xfrm>
      </p:grpSpPr>
      <p:sp>
        <p:nvSpPr>
          <p:cNvPr id="458" name="Google Shape;458;g2ee1e15acef_0_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9" name="Google Shape;459;g2ee1e15acef_0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Name and owner - overview </a:t>
            </a:r>
            <a:endParaRPr/>
          </a:p>
          <a:p>
            <a:pPr marL="0" lvl="0" indent="0" algn="l" rtl="0">
              <a:spcBef>
                <a:spcPts val="0"/>
              </a:spcBef>
              <a:spcAft>
                <a:spcPts val="0"/>
              </a:spcAft>
              <a:buNone/>
            </a:pPr>
            <a:r>
              <a:rPr lang="en-GB"/>
              <a:t>deadline</a:t>
            </a:r>
            <a:endParaRPr/>
          </a:p>
          <a:p>
            <a:pPr marL="0" lvl="0" indent="0" algn="l" rtl="0">
              <a:spcBef>
                <a:spcPts val="0"/>
              </a:spcBef>
              <a:spcAft>
                <a:spcPts val="0"/>
              </a:spcAft>
              <a:buNone/>
            </a:pPr>
            <a:r>
              <a:rPr lang="en-GB"/>
              <a:t>Link to signavio</a:t>
            </a:r>
            <a:endParaRPr/>
          </a:p>
          <a:p>
            <a:pPr marL="0" lvl="0" indent="0" algn="l" rtl="0">
              <a:spcBef>
                <a:spcPts val="0"/>
              </a:spcBef>
              <a:spcAft>
                <a:spcPts val="0"/>
              </a:spcAft>
              <a:buNone/>
            </a:pPr>
            <a:endParaRPr/>
          </a:p>
          <a:p>
            <a:pPr marL="0" lvl="0" indent="0" algn="l" rtl="0">
              <a:spcBef>
                <a:spcPts val="0"/>
              </a:spcBef>
              <a:spcAft>
                <a:spcPts val="0"/>
              </a:spcAft>
              <a:buNone/>
            </a:pPr>
            <a:r>
              <a:rPr lang="en-GB"/>
              <a:t>Add visuals; where to take title and levels</a:t>
            </a:r>
            <a:endParaRPr/>
          </a:p>
        </p:txBody>
      </p:sp>
    </p:spTree>
    <p:extLst>
      <p:ext uri="{BB962C8B-B14F-4D97-AF65-F5344CB8AC3E}">
        <p14:creationId xmlns:p14="http://schemas.microsoft.com/office/powerpoint/2010/main" val="8726891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7"/>
        <p:cNvGrpSpPr/>
        <p:nvPr/>
      </p:nvGrpSpPr>
      <p:grpSpPr>
        <a:xfrm>
          <a:off x="0" y="0"/>
          <a:ext cx="0" cy="0"/>
          <a:chOff x="0" y="0"/>
          <a:chExt cx="0" cy="0"/>
        </a:xfrm>
      </p:grpSpPr>
      <p:sp>
        <p:nvSpPr>
          <p:cNvPr id="458" name="Google Shape;458;g2ee1e15acef_0_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9" name="Google Shape;459;g2ee1e15acef_0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Name and owner - overview </a:t>
            </a:r>
            <a:endParaRPr/>
          </a:p>
          <a:p>
            <a:pPr marL="0" lvl="0" indent="0" algn="l" rtl="0">
              <a:spcBef>
                <a:spcPts val="0"/>
              </a:spcBef>
              <a:spcAft>
                <a:spcPts val="0"/>
              </a:spcAft>
              <a:buNone/>
            </a:pPr>
            <a:r>
              <a:rPr lang="en-GB"/>
              <a:t>deadline</a:t>
            </a:r>
            <a:endParaRPr/>
          </a:p>
          <a:p>
            <a:pPr marL="0" lvl="0" indent="0" algn="l" rtl="0">
              <a:spcBef>
                <a:spcPts val="0"/>
              </a:spcBef>
              <a:spcAft>
                <a:spcPts val="0"/>
              </a:spcAft>
              <a:buNone/>
            </a:pPr>
            <a:r>
              <a:rPr lang="en-GB"/>
              <a:t>Link to signavio</a:t>
            </a:r>
            <a:endParaRPr/>
          </a:p>
          <a:p>
            <a:pPr marL="0" lvl="0" indent="0" algn="l" rtl="0">
              <a:spcBef>
                <a:spcPts val="0"/>
              </a:spcBef>
              <a:spcAft>
                <a:spcPts val="0"/>
              </a:spcAft>
              <a:buNone/>
            </a:pPr>
            <a:endParaRPr/>
          </a:p>
          <a:p>
            <a:pPr marL="0" lvl="0" indent="0" algn="l" rtl="0">
              <a:spcBef>
                <a:spcPts val="0"/>
              </a:spcBef>
              <a:spcAft>
                <a:spcPts val="0"/>
              </a:spcAft>
              <a:buNone/>
            </a:pPr>
            <a:r>
              <a:rPr lang="en-GB"/>
              <a:t>Add visuals; where to take title and levels</a:t>
            </a:r>
            <a:endParaRPr/>
          </a:p>
        </p:txBody>
      </p:sp>
    </p:spTree>
    <p:extLst>
      <p:ext uri="{BB962C8B-B14F-4D97-AF65-F5344CB8AC3E}">
        <p14:creationId xmlns:p14="http://schemas.microsoft.com/office/powerpoint/2010/main" val="33225296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7"/>
        <p:cNvGrpSpPr/>
        <p:nvPr/>
      </p:nvGrpSpPr>
      <p:grpSpPr>
        <a:xfrm>
          <a:off x="0" y="0"/>
          <a:ext cx="0" cy="0"/>
          <a:chOff x="0" y="0"/>
          <a:chExt cx="0" cy="0"/>
        </a:xfrm>
      </p:grpSpPr>
      <p:sp>
        <p:nvSpPr>
          <p:cNvPr id="458" name="Google Shape;458;g2ee1e15acef_0_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9" name="Google Shape;459;g2ee1e15acef_0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Name and owner - overview </a:t>
            </a:r>
            <a:endParaRPr/>
          </a:p>
          <a:p>
            <a:pPr marL="0" lvl="0" indent="0" algn="l" rtl="0">
              <a:spcBef>
                <a:spcPts val="0"/>
              </a:spcBef>
              <a:spcAft>
                <a:spcPts val="0"/>
              </a:spcAft>
              <a:buNone/>
            </a:pPr>
            <a:r>
              <a:rPr lang="en-GB"/>
              <a:t>deadline</a:t>
            </a:r>
            <a:endParaRPr/>
          </a:p>
          <a:p>
            <a:pPr marL="0" lvl="0" indent="0" algn="l" rtl="0">
              <a:spcBef>
                <a:spcPts val="0"/>
              </a:spcBef>
              <a:spcAft>
                <a:spcPts val="0"/>
              </a:spcAft>
              <a:buNone/>
            </a:pPr>
            <a:r>
              <a:rPr lang="en-GB"/>
              <a:t>Link to signavio</a:t>
            </a:r>
            <a:endParaRPr/>
          </a:p>
          <a:p>
            <a:pPr marL="0" lvl="0" indent="0" algn="l" rtl="0">
              <a:spcBef>
                <a:spcPts val="0"/>
              </a:spcBef>
              <a:spcAft>
                <a:spcPts val="0"/>
              </a:spcAft>
              <a:buNone/>
            </a:pPr>
            <a:endParaRPr/>
          </a:p>
          <a:p>
            <a:pPr marL="0" lvl="0" indent="0" algn="l" rtl="0">
              <a:spcBef>
                <a:spcPts val="0"/>
              </a:spcBef>
              <a:spcAft>
                <a:spcPts val="0"/>
              </a:spcAft>
              <a:buNone/>
            </a:pPr>
            <a:r>
              <a:rPr lang="en-GB"/>
              <a:t>Add visuals; where to take title and levels</a:t>
            </a:r>
            <a:endParaRPr/>
          </a:p>
        </p:txBody>
      </p:sp>
    </p:spTree>
    <p:extLst>
      <p:ext uri="{BB962C8B-B14F-4D97-AF65-F5344CB8AC3E}">
        <p14:creationId xmlns:p14="http://schemas.microsoft.com/office/powerpoint/2010/main" val="411145047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jpg"/><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6.jpg"/><Relationship Id="rId1" Type="http://schemas.openxmlformats.org/officeDocument/2006/relationships/slideMaster" Target="../slideMasters/slideMaster1.xml"/><Relationship Id="rId5" Type="http://schemas.openxmlformats.org/officeDocument/2006/relationships/image" Target="../media/image13.png"/><Relationship Id="rId4" Type="http://schemas.openxmlformats.org/officeDocument/2006/relationships/image" Target="../media/image12.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jpg"/><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Light">
  <p:cSld name="Title Slide">
    <p:bg>
      <p:bgPr>
        <a:solidFill>
          <a:schemeClr val="accent1"/>
        </a:solidFill>
        <a:effectLst/>
      </p:bgPr>
    </p:bg>
    <p:spTree>
      <p:nvGrpSpPr>
        <p:cNvPr id="1" name="Shape 12"/>
        <p:cNvGrpSpPr/>
        <p:nvPr/>
      </p:nvGrpSpPr>
      <p:grpSpPr>
        <a:xfrm>
          <a:off x="0" y="0"/>
          <a:ext cx="0" cy="0"/>
          <a:chOff x="0" y="0"/>
          <a:chExt cx="0" cy="0"/>
        </a:xfrm>
      </p:grpSpPr>
      <p:sp>
        <p:nvSpPr>
          <p:cNvPr id="13" name="Google Shape;13;p12"/>
          <p:cNvSpPr>
            <a:spLocks noGrp="1"/>
          </p:cNvSpPr>
          <p:nvPr>
            <p:ph type="pic" idx="2"/>
          </p:nvPr>
        </p:nvSpPr>
        <p:spPr>
          <a:xfrm>
            <a:off x="1" y="1"/>
            <a:ext cx="9144000" cy="5143500"/>
          </a:xfrm>
          <a:prstGeom prst="rect">
            <a:avLst/>
          </a:prstGeom>
          <a:noFill/>
          <a:ln>
            <a:noFill/>
          </a:ln>
        </p:spPr>
      </p:sp>
      <p:sp>
        <p:nvSpPr>
          <p:cNvPr id="14" name="Google Shape;14;p12"/>
          <p:cNvSpPr txBox="1">
            <a:spLocks noGrp="1"/>
          </p:cNvSpPr>
          <p:nvPr>
            <p:ph type="ctrTitle"/>
          </p:nvPr>
        </p:nvSpPr>
        <p:spPr>
          <a:xfrm>
            <a:off x="467916" y="411957"/>
            <a:ext cx="6585000" cy="21597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accent1"/>
              </a:buClr>
              <a:buSzPts val="4800"/>
              <a:buFont typeface="Poppins Light"/>
              <a:buNone/>
              <a:defRPr sz="4800">
                <a:solidFill>
                  <a:schemeClr val="accent1"/>
                </a:solidFill>
              </a:defRPr>
            </a:lvl1pPr>
            <a:lvl2pPr lvl="1" algn="l">
              <a:lnSpc>
                <a:spcPct val="100000"/>
              </a:lnSpc>
              <a:spcBef>
                <a:spcPts val="0"/>
              </a:spcBef>
              <a:spcAft>
                <a:spcPts val="0"/>
              </a:spcAft>
              <a:buClr>
                <a:schemeClr val="accent1"/>
              </a:buClr>
              <a:buSzPts val="1100"/>
              <a:buNone/>
              <a:defRPr>
                <a:solidFill>
                  <a:schemeClr val="accent1"/>
                </a:solidFill>
              </a:defRPr>
            </a:lvl2pPr>
            <a:lvl3pPr lvl="2" algn="l">
              <a:lnSpc>
                <a:spcPct val="100000"/>
              </a:lnSpc>
              <a:spcBef>
                <a:spcPts val="0"/>
              </a:spcBef>
              <a:spcAft>
                <a:spcPts val="0"/>
              </a:spcAft>
              <a:buClr>
                <a:schemeClr val="accent1"/>
              </a:buClr>
              <a:buSzPts val="1100"/>
              <a:buNone/>
              <a:defRPr>
                <a:solidFill>
                  <a:schemeClr val="accent1"/>
                </a:solidFill>
              </a:defRPr>
            </a:lvl3pPr>
            <a:lvl4pPr lvl="3" algn="l">
              <a:lnSpc>
                <a:spcPct val="100000"/>
              </a:lnSpc>
              <a:spcBef>
                <a:spcPts val="0"/>
              </a:spcBef>
              <a:spcAft>
                <a:spcPts val="0"/>
              </a:spcAft>
              <a:buClr>
                <a:schemeClr val="accent1"/>
              </a:buClr>
              <a:buSzPts val="1100"/>
              <a:buNone/>
              <a:defRPr>
                <a:solidFill>
                  <a:schemeClr val="accent1"/>
                </a:solidFill>
              </a:defRPr>
            </a:lvl4pPr>
            <a:lvl5pPr lvl="4" algn="l">
              <a:lnSpc>
                <a:spcPct val="100000"/>
              </a:lnSpc>
              <a:spcBef>
                <a:spcPts val="0"/>
              </a:spcBef>
              <a:spcAft>
                <a:spcPts val="0"/>
              </a:spcAft>
              <a:buClr>
                <a:schemeClr val="accent1"/>
              </a:buClr>
              <a:buSzPts val="1100"/>
              <a:buNone/>
              <a:defRPr>
                <a:solidFill>
                  <a:schemeClr val="accent1"/>
                </a:solidFill>
              </a:defRPr>
            </a:lvl5pPr>
            <a:lvl6pPr lvl="5" algn="l">
              <a:lnSpc>
                <a:spcPct val="100000"/>
              </a:lnSpc>
              <a:spcBef>
                <a:spcPts val="0"/>
              </a:spcBef>
              <a:spcAft>
                <a:spcPts val="0"/>
              </a:spcAft>
              <a:buClr>
                <a:schemeClr val="accent1"/>
              </a:buClr>
              <a:buSzPts val="1100"/>
              <a:buNone/>
              <a:defRPr>
                <a:solidFill>
                  <a:schemeClr val="accent1"/>
                </a:solidFill>
              </a:defRPr>
            </a:lvl6pPr>
            <a:lvl7pPr lvl="6" algn="l">
              <a:lnSpc>
                <a:spcPct val="100000"/>
              </a:lnSpc>
              <a:spcBef>
                <a:spcPts val="0"/>
              </a:spcBef>
              <a:spcAft>
                <a:spcPts val="0"/>
              </a:spcAft>
              <a:buClr>
                <a:schemeClr val="accent1"/>
              </a:buClr>
              <a:buSzPts val="1100"/>
              <a:buNone/>
              <a:defRPr>
                <a:solidFill>
                  <a:schemeClr val="accent1"/>
                </a:solidFill>
              </a:defRPr>
            </a:lvl7pPr>
            <a:lvl8pPr lvl="7" algn="l">
              <a:lnSpc>
                <a:spcPct val="100000"/>
              </a:lnSpc>
              <a:spcBef>
                <a:spcPts val="0"/>
              </a:spcBef>
              <a:spcAft>
                <a:spcPts val="0"/>
              </a:spcAft>
              <a:buClr>
                <a:schemeClr val="accent1"/>
              </a:buClr>
              <a:buSzPts val="1100"/>
              <a:buNone/>
              <a:defRPr>
                <a:solidFill>
                  <a:schemeClr val="accent1"/>
                </a:solidFill>
              </a:defRPr>
            </a:lvl8pPr>
            <a:lvl9pPr lvl="8" algn="l">
              <a:lnSpc>
                <a:spcPct val="100000"/>
              </a:lnSpc>
              <a:spcBef>
                <a:spcPts val="0"/>
              </a:spcBef>
              <a:spcAft>
                <a:spcPts val="0"/>
              </a:spcAft>
              <a:buClr>
                <a:schemeClr val="accent1"/>
              </a:buClr>
              <a:buSzPts val="1100"/>
              <a:buNone/>
              <a:defRPr>
                <a:solidFill>
                  <a:schemeClr val="accent1"/>
                </a:solidFill>
              </a:defRPr>
            </a:lvl9pPr>
          </a:lstStyle>
          <a:p>
            <a:endParaRPr/>
          </a:p>
        </p:txBody>
      </p:sp>
      <p:sp>
        <p:nvSpPr>
          <p:cNvPr id="15" name="Google Shape;15;p12"/>
          <p:cNvSpPr txBox="1">
            <a:spLocks noGrp="1"/>
          </p:cNvSpPr>
          <p:nvPr>
            <p:ph type="subTitle" idx="1"/>
          </p:nvPr>
        </p:nvSpPr>
        <p:spPr>
          <a:xfrm>
            <a:off x="467915" y="3699456"/>
            <a:ext cx="4104000" cy="1140900"/>
          </a:xfrm>
          <a:prstGeom prst="rect">
            <a:avLst/>
          </a:prstGeom>
          <a:noFill/>
          <a:ln>
            <a:noFill/>
          </a:ln>
        </p:spPr>
        <p:txBody>
          <a:bodyPr spcFirstLastPara="1" wrap="square" lIns="0" tIns="0" rIns="0" bIns="0" anchor="b" anchorCtr="0">
            <a:noAutofit/>
          </a:bodyPr>
          <a:lstStyle>
            <a:lvl1pPr lvl="0" algn="l">
              <a:lnSpc>
                <a:spcPct val="114000"/>
              </a:lnSpc>
              <a:spcBef>
                <a:spcPts val="500"/>
              </a:spcBef>
              <a:spcAft>
                <a:spcPts val="0"/>
              </a:spcAft>
              <a:buClr>
                <a:schemeClr val="accent1"/>
              </a:buClr>
              <a:buSzPts val="1400"/>
              <a:buNone/>
              <a:defRPr sz="1400">
                <a:solidFill>
                  <a:schemeClr val="accent1"/>
                </a:solidFill>
              </a:defRPr>
            </a:lvl1pPr>
            <a:lvl2pPr lvl="1" algn="ctr">
              <a:lnSpc>
                <a:spcPct val="114000"/>
              </a:lnSpc>
              <a:spcBef>
                <a:spcPts val="500"/>
              </a:spcBef>
              <a:spcAft>
                <a:spcPts val="0"/>
              </a:spcAft>
              <a:buClr>
                <a:schemeClr val="accent1"/>
              </a:buClr>
              <a:buSzPts val="1500"/>
              <a:buNone/>
              <a:defRPr sz="1500">
                <a:solidFill>
                  <a:schemeClr val="accent1"/>
                </a:solidFill>
              </a:defRPr>
            </a:lvl2pPr>
            <a:lvl3pPr lvl="2" algn="ctr">
              <a:lnSpc>
                <a:spcPct val="114000"/>
              </a:lnSpc>
              <a:spcBef>
                <a:spcPts val="500"/>
              </a:spcBef>
              <a:spcAft>
                <a:spcPts val="0"/>
              </a:spcAft>
              <a:buClr>
                <a:schemeClr val="accent1"/>
              </a:buClr>
              <a:buSzPts val="1400"/>
              <a:buNone/>
              <a:defRPr sz="1400">
                <a:solidFill>
                  <a:schemeClr val="accent1"/>
                </a:solidFill>
              </a:defRPr>
            </a:lvl3pPr>
            <a:lvl4pPr lvl="3" algn="ctr">
              <a:lnSpc>
                <a:spcPct val="114000"/>
              </a:lnSpc>
              <a:spcBef>
                <a:spcPts val="500"/>
              </a:spcBef>
              <a:spcAft>
                <a:spcPts val="0"/>
              </a:spcAft>
              <a:buClr>
                <a:schemeClr val="accent1"/>
              </a:buClr>
              <a:buSzPts val="1200"/>
              <a:buNone/>
              <a:defRPr sz="1200">
                <a:solidFill>
                  <a:schemeClr val="accent1"/>
                </a:solidFill>
              </a:defRPr>
            </a:lvl4pPr>
            <a:lvl5pPr lvl="4" algn="ctr">
              <a:lnSpc>
                <a:spcPct val="114000"/>
              </a:lnSpc>
              <a:spcBef>
                <a:spcPts val="500"/>
              </a:spcBef>
              <a:spcAft>
                <a:spcPts val="0"/>
              </a:spcAft>
              <a:buClr>
                <a:schemeClr val="accent1"/>
              </a:buClr>
              <a:buSzPts val="1200"/>
              <a:buNone/>
              <a:defRPr sz="1200">
                <a:solidFill>
                  <a:schemeClr val="accent1"/>
                </a:solidFill>
              </a:defRPr>
            </a:lvl5pPr>
            <a:lvl6pPr lvl="5" algn="ctr">
              <a:lnSpc>
                <a:spcPct val="90000"/>
              </a:lnSpc>
              <a:spcBef>
                <a:spcPts val="400"/>
              </a:spcBef>
              <a:spcAft>
                <a:spcPts val="0"/>
              </a:spcAft>
              <a:buClr>
                <a:schemeClr val="accent1"/>
              </a:buClr>
              <a:buSzPts val="1200"/>
              <a:buNone/>
              <a:defRPr sz="1200">
                <a:solidFill>
                  <a:schemeClr val="accent1"/>
                </a:solidFill>
              </a:defRPr>
            </a:lvl6pPr>
            <a:lvl7pPr lvl="6" algn="ctr">
              <a:lnSpc>
                <a:spcPct val="90000"/>
              </a:lnSpc>
              <a:spcBef>
                <a:spcPts val="400"/>
              </a:spcBef>
              <a:spcAft>
                <a:spcPts val="0"/>
              </a:spcAft>
              <a:buClr>
                <a:schemeClr val="accent1"/>
              </a:buClr>
              <a:buSzPts val="1200"/>
              <a:buNone/>
              <a:defRPr sz="1200">
                <a:solidFill>
                  <a:schemeClr val="accent1"/>
                </a:solidFill>
              </a:defRPr>
            </a:lvl7pPr>
            <a:lvl8pPr lvl="7" algn="ctr">
              <a:lnSpc>
                <a:spcPct val="90000"/>
              </a:lnSpc>
              <a:spcBef>
                <a:spcPts val="400"/>
              </a:spcBef>
              <a:spcAft>
                <a:spcPts val="0"/>
              </a:spcAft>
              <a:buClr>
                <a:schemeClr val="accent1"/>
              </a:buClr>
              <a:buSzPts val="1200"/>
              <a:buNone/>
              <a:defRPr sz="1200">
                <a:solidFill>
                  <a:schemeClr val="accent1"/>
                </a:solidFill>
              </a:defRPr>
            </a:lvl8pPr>
            <a:lvl9pPr lvl="8" algn="ctr">
              <a:lnSpc>
                <a:spcPct val="90000"/>
              </a:lnSpc>
              <a:spcBef>
                <a:spcPts val="400"/>
              </a:spcBef>
              <a:spcAft>
                <a:spcPts val="0"/>
              </a:spcAft>
              <a:buClr>
                <a:schemeClr val="accent1"/>
              </a:buClr>
              <a:buSzPts val="1200"/>
              <a:buNone/>
              <a:defRPr sz="1200">
                <a:solidFill>
                  <a:schemeClr val="accent1"/>
                </a:solidFill>
              </a:defRPr>
            </a:lvl9pPr>
          </a:lstStyle>
          <a:p>
            <a:endParaRPr/>
          </a:p>
        </p:txBody>
      </p:sp>
      <p:pic>
        <p:nvPicPr>
          <p:cNvPr id="16" name="Google Shape;16;p12"/>
          <p:cNvPicPr preferRelativeResize="0"/>
          <p:nvPr/>
        </p:nvPicPr>
        <p:blipFill rotWithShape="1">
          <a:blip r:embed="rId2">
            <a:alphaModFix/>
          </a:blip>
          <a:srcRect/>
          <a:stretch/>
        </p:blipFill>
        <p:spPr>
          <a:xfrm>
            <a:off x="7476392" y="4507641"/>
            <a:ext cx="1352089" cy="447805"/>
          </a:xfrm>
          <a:prstGeom prst="rect">
            <a:avLst/>
          </a:prstGeom>
          <a:noFill/>
          <a:ln>
            <a:noFill/>
          </a:ln>
        </p:spPr>
      </p:pic>
      <p:sp>
        <p:nvSpPr>
          <p:cNvPr id="17" name="Google Shape;17;p12"/>
          <p:cNvSpPr txBox="1"/>
          <p:nvPr/>
        </p:nvSpPr>
        <p:spPr>
          <a:xfrm>
            <a:off x="0" y="-534925"/>
            <a:ext cx="7980300" cy="354000"/>
          </a:xfrm>
          <a:prstGeom prst="rect">
            <a:avLst/>
          </a:prstGeom>
          <a:solidFill>
            <a:schemeClr val="accent1"/>
          </a:solid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en-GB" sz="1100" b="0" i="0" u="none" strike="noStrike" cap="none">
                <a:solidFill>
                  <a:srgbClr val="212121"/>
                </a:solidFill>
                <a:latin typeface="Arial"/>
                <a:ea typeface="Arial"/>
                <a:cs typeface="Arial"/>
                <a:sym typeface="Arial"/>
              </a:rPr>
              <a:t> Notice : Images need to be sent to back manually. Logos need to be placed on top of the images.</a:t>
            </a:r>
            <a:endParaRPr sz="1400" b="0" i="0" u="none" strike="noStrike" cap="none">
              <a:solidFill>
                <a:srgbClr val="000000"/>
              </a:solidFill>
              <a:latin typeface="Poppins Light"/>
              <a:ea typeface="Poppins Light"/>
              <a:cs typeface="Poppins Light"/>
              <a:sym typeface="Poppins Light"/>
            </a:endParaRPr>
          </a:p>
        </p:txBody>
      </p:sp>
      <p:sp>
        <p:nvSpPr>
          <p:cNvPr id="18" name="Google Shape;18;p12"/>
          <p:cNvSpPr txBox="1">
            <a:spLocks noGrp="1"/>
          </p:cNvSpPr>
          <p:nvPr>
            <p:ph type="sldNum" idx="12"/>
          </p:nvPr>
        </p:nvSpPr>
        <p:spPr>
          <a:xfrm>
            <a:off x="8556784" y="4749851"/>
            <a:ext cx="548700" cy="393600"/>
          </a:xfrm>
          <a:prstGeom prst="rect">
            <a:avLst/>
          </a:prstGeom>
          <a:noFill/>
          <a:ln>
            <a:noFill/>
          </a:ln>
        </p:spPr>
        <p:txBody>
          <a:bodyPr spcFirstLastPara="1" wrap="square" lIns="0" tIns="0" rIns="0" bIns="0" anchor="t"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oppins Light"/>
                <a:ea typeface="Poppins Light"/>
                <a:cs typeface="Poppins Light"/>
                <a:sym typeface="Poppins Light"/>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oppins Light"/>
                <a:ea typeface="Poppins Light"/>
                <a:cs typeface="Poppins Light"/>
                <a:sym typeface="Poppins Light"/>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oppins Light"/>
                <a:ea typeface="Poppins Light"/>
                <a:cs typeface="Poppins Light"/>
                <a:sym typeface="Poppins Light"/>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oppins Light"/>
                <a:ea typeface="Poppins Light"/>
                <a:cs typeface="Poppins Light"/>
                <a:sym typeface="Poppins Light"/>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oppins Light"/>
                <a:ea typeface="Poppins Light"/>
                <a:cs typeface="Poppins Light"/>
                <a:sym typeface="Poppins Light"/>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oppins Light"/>
                <a:ea typeface="Poppins Light"/>
                <a:cs typeface="Poppins Light"/>
                <a:sym typeface="Poppins Light"/>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oppins Light"/>
                <a:ea typeface="Poppins Light"/>
                <a:cs typeface="Poppins Light"/>
                <a:sym typeface="Poppins Light"/>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oppins Light"/>
                <a:ea typeface="Poppins Light"/>
                <a:cs typeface="Poppins Light"/>
                <a:sym typeface="Poppins Light"/>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oppins Light"/>
                <a:ea typeface="Poppins Light"/>
                <a:cs typeface="Poppins Light"/>
                <a:sym typeface="Poppins Light"/>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Headline Dots">
  <p:cSld name="Headline Dots">
    <p:spTree>
      <p:nvGrpSpPr>
        <p:cNvPr id="1" name="Shape 89"/>
        <p:cNvGrpSpPr/>
        <p:nvPr/>
      </p:nvGrpSpPr>
      <p:grpSpPr>
        <a:xfrm>
          <a:off x="0" y="0"/>
          <a:ext cx="0" cy="0"/>
          <a:chOff x="0" y="0"/>
          <a:chExt cx="0" cy="0"/>
        </a:xfrm>
      </p:grpSpPr>
      <p:sp>
        <p:nvSpPr>
          <p:cNvPr id="90" name="Google Shape;90;p22"/>
          <p:cNvSpPr txBox="1">
            <a:spLocks noGrp="1"/>
          </p:cNvSpPr>
          <p:nvPr>
            <p:ph type="title"/>
          </p:nvPr>
        </p:nvSpPr>
        <p:spPr>
          <a:xfrm>
            <a:off x="467916" y="1858039"/>
            <a:ext cx="3555300" cy="22713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1900"/>
              <a:buFont typeface="Poppins Light"/>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1" name="Google Shape;91;p22"/>
          <p:cNvSpPr txBox="1">
            <a:spLocks noGrp="1"/>
          </p:cNvSpPr>
          <p:nvPr>
            <p:ph type="ftr" idx="11"/>
          </p:nvPr>
        </p:nvSpPr>
        <p:spPr>
          <a:xfrm>
            <a:off x="937074" y="4871497"/>
            <a:ext cx="3086100" cy="144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2" name="Google Shape;92;p22"/>
          <p:cNvSpPr txBox="1">
            <a:spLocks noGrp="1"/>
          </p:cNvSpPr>
          <p:nvPr>
            <p:ph type="sldNum" idx="12"/>
          </p:nvPr>
        </p:nvSpPr>
        <p:spPr>
          <a:xfrm>
            <a:off x="305991" y="4871497"/>
            <a:ext cx="322800" cy="144000"/>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1pPr>
            <a:lvl2pPr marL="0" marR="0" lvl="1"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2pPr>
            <a:lvl3pPr marL="0" marR="0" lvl="2"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3pPr>
            <a:lvl4pPr marL="0" marR="0" lvl="3"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4pPr>
            <a:lvl5pPr marL="0" marR="0" lvl="4"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5pPr>
            <a:lvl6pPr marL="0" marR="0" lvl="5"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6pPr>
            <a:lvl7pPr marL="0" marR="0" lvl="6"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7pPr>
            <a:lvl8pPr marL="0" marR="0" lvl="7"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8pPr>
            <a:lvl9pPr marL="0" marR="0" lvl="8"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9pPr>
          </a:lstStyle>
          <a:p>
            <a:pPr marL="0" lvl="0" indent="0" algn="l" rtl="0">
              <a:spcBef>
                <a:spcPts val="0"/>
              </a:spcBef>
              <a:spcAft>
                <a:spcPts val="0"/>
              </a:spcAft>
              <a:buNone/>
            </a:pPr>
            <a:fld id="{00000000-1234-1234-1234-123412341234}" type="slidenum">
              <a:rPr lang="en-GB"/>
              <a:t>‹#›</a:t>
            </a:fld>
            <a:endParaRPr/>
          </a:p>
        </p:txBody>
      </p:sp>
      <p:sp>
        <p:nvSpPr>
          <p:cNvPr id="93" name="Google Shape;93;p22"/>
          <p:cNvSpPr txBox="1">
            <a:spLocks noGrp="1"/>
          </p:cNvSpPr>
          <p:nvPr>
            <p:ph type="dt" idx="10"/>
          </p:nvPr>
        </p:nvSpPr>
        <p:spPr>
          <a:xfrm>
            <a:off x="4575901" y="4871497"/>
            <a:ext cx="2057400" cy="144000"/>
          </a:xfrm>
          <a:prstGeom prst="rect">
            <a:avLst/>
          </a:prstGeom>
          <a:noFill/>
          <a:ln>
            <a:noFill/>
          </a:ln>
        </p:spPr>
        <p:txBody>
          <a:bodyPr spcFirstLastPara="1" wrap="square" lIns="0" tIns="0" rIns="0" bIns="0" anchor="ctr" anchorCtr="0">
            <a:noAutofit/>
          </a:bodyPr>
          <a:lstStyle>
            <a:lvl1pPr lvl="0" algn="r">
              <a:lnSpc>
                <a:spcPct val="100000"/>
              </a:lnSpc>
              <a:spcBef>
                <a:spcPts val="0"/>
              </a:spcBef>
              <a:spcAft>
                <a:spcPts val="0"/>
              </a:spcAft>
              <a:buSzPts val="1400"/>
              <a:buNone/>
              <a:defRPr sz="7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ata Highlight">
  <p:cSld name="Data Highlight">
    <p:spTree>
      <p:nvGrpSpPr>
        <p:cNvPr id="1" name="Shape 94"/>
        <p:cNvGrpSpPr/>
        <p:nvPr/>
      </p:nvGrpSpPr>
      <p:grpSpPr>
        <a:xfrm>
          <a:off x="0" y="0"/>
          <a:ext cx="0" cy="0"/>
          <a:chOff x="0" y="0"/>
          <a:chExt cx="0" cy="0"/>
        </a:xfrm>
      </p:grpSpPr>
      <p:sp>
        <p:nvSpPr>
          <p:cNvPr id="95" name="Google Shape;95;p23"/>
          <p:cNvSpPr txBox="1">
            <a:spLocks noGrp="1"/>
          </p:cNvSpPr>
          <p:nvPr>
            <p:ph type="ftr" idx="11"/>
          </p:nvPr>
        </p:nvSpPr>
        <p:spPr>
          <a:xfrm>
            <a:off x="937074" y="4871497"/>
            <a:ext cx="3086100" cy="144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6" name="Google Shape;96;p23"/>
          <p:cNvSpPr txBox="1">
            <a:spLocks noGrp="1"/>
          </p:cNvSpPr>
          <p:nvPr>
            <p:ph type="sldNum" idx="12"/>
          </p:nvPr>
        </p:nvSpPr>
        <p:spPr>
          <a:xfrm>
            <a:off x="305991" y="4871497"/>
            <a:ext cx="322800" cy="144000"/>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1pPr>
            <a:lvl2pPr marL="0" marR="0" lvl="1"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2pPr>
            <a:lvl3pPr marL="0" marR="0" lvl="2"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3pPr>
            <a:lvl4pPr marL="0" marR="0" lvl="3"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4pPr>
            <a:lvl5pPr marL="0" marR="0" lvl="4"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5pPr>
            <a:lvl6pPr marL="0" marR="0" lvl="5"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6pPr>
            <a:lvl7pPr marL="0" marR="0" lvl="6"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7pPr>
            <a:lvl8pPr marL="0" marR="0" lvl="7"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8pPr>
            <a:lvl9pPr marL="0" marR="0" lvl="8"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9pPr>
          </a:lstStyle>
          <a:p>
            <a:pPr marL="0" lvl="0" indent="0" algn="l" rtl="0">
              <a:spcBef>
                <a:spcPts val="0"/>
              </a:spcBef>
              <a:spcAft>
                <a:spcPts val="0"/>
              </a:spcAft>
              <a:buNone/>
            </a:pPr>
            <a:fld id="{00000000-1234-1234-1234-123412341234}" type="slidenum">
              <a:rPr lang="en-GB"/>
              <a:t>‹#›</a:t>
            </a:fld>
            <a:endParaRPr/>
          </a:p>
        </p:txBody>
      </p:sp>
      <p:sp>
        <p:nvSpPr>
          <p:cNvPr id="97" name="Google Shape;97;p23"/>
          <p:cNvSpPr txBox="1">
            <a:spLocks noGrp="1"/>
          </p:cNvSpPr>
          <p:nvPr>
            <p:ph type="body" idx="1"/>
          </p:nvPr>
        </p:nvSpPr>
        <p:spPr>
          <a:xfrm>
            <a:off x="4278978" y="2939771"/>
            <a:ext cx="1983600" cy="1334400"/>
          </a:xfrm>
          <a:prstGeom prst="rect">
            <a:avLst/>
          </a:prstGeom>
          <a:noFill/>
          <a:ln>
            <a:noFill/>
          </a:ln>
        </p:spPr>
        <p:txBody>
          <a:bodyPr spcFirstLastPara="1" wrap="square" lIns="0" tIns="0" rIns="0" bIns="0" anchor="t" anchorCtr="0">
            <a:noAutofit/>
          </a:bodyPr>
          <a:lstStyle>
            <a:lvl1pPr marL="457200" lvl="0" indent="-228600" algn="l">
              <a:lnSpc>
                <a:spcPct val="114000"/>
              </a:lnSpc>
              <a:spcBef>
                <a:spcPts val="500"/>
              </a:spcBef>
              <a:spcAft>
                <a:spcPts val="0"/>
              </a:spcAft>
              <a:buClr>
                <a:schemeClr val="dk1"/>
              </a:buClr>
              <a:buSzPts val="1000"/>
              <a:buNone/>
              <a:defRPr>
                <a:solidFill>
                  <a:schemeClr val="dk1"/>
                </a:solidFill>
              </a:defRPr>
            </a:lvl1pPr>
            <a:lvl2pPr marL="914400" lvl="1" indent="-292100" algn="l">
              <a:lnSpc>
                <a:spcPct val="114000"/>
              </a:lnSpc>
              <a:spcBef>
                <a:spcPts val="500"/>
              </a:spcBef>
              <a:spcAft>
                <a:spcPts val="0"/>
              </a:spcAft>
              <a:buClr>
                <a:schemeClr val="dk1"/>
              </a:buClr>
              <a:buSzPts val="1000"/>
              <a:buChar char="•"/>
              <a:defRPr/>
            </a:lvl2pPr>
            <a:lvl3pPr marL="1371600" lvl="2" indent="-292100" algn="l">
              <a:lnSpc>
                <a:spcPct val="114000"/>
              </a:lnSpc>
              <a:spcBef>
                <a:spcPts val="500"/>
              </a:spcBef>
              <a:spcAft>
                <a:spcPts val="0"/>
              </a:spcAft>
              <a:buClr>
                <a:schemeClr val="dk1"/>
              </a:buClr>
              <a:buSzPts val="1000"/>
              <a:buChar char="•"/>
              <a:defRPr/>
            </a:lvl3pPr>
            <a:lvl4pPr marL="1828800" lvl="3" indent="-292100" algn="l">
              <a:lnSpc>
                <a:spcPct val="114000"/>
              </a:lnSpc>
              <a:spcBef>
                <a:spcPts val="500"/>
              </a:spcBef>
              <a:spcAft>
                <a:spcPts val="0"/>
              </a:spcAft>
              <a:buClr>
                <a:schemeClr val="dk1"/>
              </a:buClr>
              <a:buSzPts val="1000"/>
              <a:buChar char="•"/>
              <a:defRPr/>
            </a:lvl4pPr>
            <a:lvl5pPr marL="2286000" lvl="4" indent="-292100" algn="l">
              <a:lnSpc>
                <a:spcPct val="114000"/>
              </a:lnSpc>
              <a:spcBef>
                <a:spcPts val="500"/>
              </a:spcBef>
              <a:spcAft>
                <a:spcPts val="0"/>
              </a:spcAft>
              <a:buClr>
                <a:schemeClr val="dk1"/>
              </a:buClr>
              <a:buSzPts val="1000"/>
              <a:buChar char="•"/>
              <a:defRPr/>
            </a:lvl5pPr>
            <a:lvl6pPr marL="2743200" lvl="5" indent="-292100" algn="l">
              <a:lnSpc>
                <a:spcPct val="90000"/>
              </a:lnSpc>
              <a:spcBef>
                <a:spcPts val="400"/>
              </a:spcBef>
              <a:spcAft>
                <a:spcPts val="0"/>
              </a:spcAft>
              <a:buClr>
                <a:schemeClr val="dk1"/>
              </a:buClr>
              <a:buSzPts val="1000"/>
              <a:buChar char="•"/>
              <a:defRPr/>
            </a:lvl6pPr>
            <a:lvl7pPr marL="3200400" lvl="6" indent="-292100" algn="l">
              <a:lnSpc>
                <a:spcPct val="90000"/>
              </a:lnSpc>
              <a:spcBef>
                <a:spcPts val="400"/>
              </a:spcBef>
              <a:spcAft>
                <a:spcPts val="0"/>
              </a:spcAft>
              <a:buClr>
                <a:schemeClr val="dk1"/>
              </a:buClr>
              <a:buSzPts val="1000"/>
              <a:buChar char="•"/>
              <a:defRPr/>
            </a:lvl7pPr>
            <a:lvl8pPr marL="3657600" lvl="7" indent="-292100" algn="l">
              <a:lnSpc>
                <a:spcPct val="90000"/>
              </a:lnSpc>
              <a:spcBef>
                <a:spcPts val="400"/>
              </a:spcBef>
              <a:spcAft>
                <a:spcPts val="0"/>
              </a:spcAft>
              <a:buClr>
                <a:schemeClr val="dk1"/>
              </a:buClr>
              <a:buSzPts val="1000"/>
              <a:buChar char="•"/>
              <a:defRPr/>
            </a:lvl8pPr>
            <a:lvl9pPr marL="4114800" lvl="8" indent="-292100" algn="l">
              <a:lnSpc>
                <a:spcPct val="90000"/>
              </a:lnSpc>
              <a:spcBef>
                <a:spcPts val="400"/>
              </a:spcBef>
              <a:spcAft>
                <a:spcPts val="0"/>
              </a:spcAft>
              <a:buClr>
                <a:schemeClr val="dk1"/>
              </a:buClr>
              <a:buSzPts val="1000"/>
              <a:buChar char="•"/>
              <a:defRPr/>
            </a:lvl9pPr>
          </a:lstStyle>
          <a:p>
            <a:endParaRPr/>
          </a:p>
        </p:txBody>
      </p:sp>
      <p:sp>
        <p:nvSpPr>
          <p:cNvPr id="98" name="Google Shape;98;p23"/>
          <p:cNvSpPr txBox="1">
            <a:spLocks noGrp="1"/>
          </p:cNvSpPr>
          <p:nvPr>
            <p:ph type="body" idx="2"/>
          </p:nvPr>
        </p:nvSpPr>
        <p:spPr>
          <a:xfrm>
            <a:off x="6854416" y="2939771"/>
            <a:ext cx="1983600" cy="1334400"/>
          </a:xfrm>
          <a:prstGeom prst="rect">
            <a:avLst/>
          </a:prstGeom>
          <a:noFill/>
          <a:ln>
            <a:noFill/>
          </a:ln>
        </p:spPr>
        <p:txBody>
          <a:bodyPr spcFirstLastPara="1" wrap="square" lIns="0" tIns="0" rIns="0" bIns="0" anchor="t" anchorCtr="0">
            <a:noAutofit/>
          </a:bodyPr>
          <a:lstStyle>
            <a:lvl1pPr marL="457200" lvl="0" indent="-228600" algn="l">
              <a:lnSpc>
                <a:spcPct val="114000"/>
              </a:lnSpc>
              <a:spcBef>
                <a:spcPts val="500"/>
              </a:spcBef>
              <a:spcAft>
                <a:spcPts val="0"/>
              </a:spcAft>
              <a:buClr>
                <a:schemeClr val="dk1"/>
              </a:buClr>
              <a:buSzPts val="1000"/>
              <a:buNone/>
              <a:defRPr>
                <a:solidFill>
                  <a:schemeClr val="dk1"/>
                </a:solidFill>
              </a:defRPr>
            </a:lvl1pPr>
            <a:lvl2pPr marL="914400" lvl="1" indent="-292100" algn="l">
              <a:lnSpc>
                <a:spcPct val="114000"/>
              </a:lnSpc>
              <a:spcBef>
                <a:spcPts val="500"/>
              </a:spcBef>
              <a:spcAft>
                <a:spcPts val="0"/>
              </a:spcAft>
              <a:buClr>
                <a:schemeClr val="dk1"/>
              </a:buClr>
              <a:buSzPts val="1000"/>
              <a:buChar char="•"/>
              <a:defRPr/>
            </a:lvl2pPr>
            <a:lvl3pPr marL="1371600" lvl="2" indent="-292100" algn="l">
              <a:lnSpc>
                <a:spcPct val="114000"/>
              </a:lnSpc>
              <a:spcBef>
                <a:spcPts val="500"/>
              </a:spcBef>
              <a:spcAft>
                <a:spcPts val="0"/>
              </a:spcAft>
              <a:buClr>
                <a:schemeClr val="dk1"/>
              </a:buClr>
              <a:buSzPts val="1000"/>
              <a:buChar char="•"/>
              <a:defRPr/>
            </a:lvl3pPr>
            <a:lvl4pPr marL="1828800" lvl="3" indent="-292100" algn="l">
              <a:lnSpc>
                <a:spcPct val="114000"/>
              </a:lnSpc>
              <a:spcBef>
                <a:spcPts val="500"/>
              </a:spcBef>
              <a:spcAft>
                <a:spcPts val="0"/>
              </a:spcAft>
              <a:buClr>
                <a:schemeClr val="dk1"/>
              </a:buClr>
              <a:buSzPts val="1000"/>
              <a:buChar char="•"/>
              <a:defRPr/>
            </a:lvl4pPr>
            <a:lvl5pPr marL="2286000" lvl="4" indent="-292100" algn="l">
              <a:lnSpc>
                <a:spcPct val="114000"/>
              </a:lnSpc>
              <a:spcBef>
                <a:spcPts val="500"/>
              </a:spcBef>
              <a:spcAft>
                <a:spcPts val="0"/>
              </a:spcAft>
              <a:buClr>
                <a:schemeClr val="dk1"/>
              </a:buClr>
              <a:buSzPts val="1000"/>
              <a:buChar char="•"/>
              <a:defRPr/>
            </a:lvl5pPr>
            <a:lvl6pPr marL="2743200" lvl="5" indent="-292100" algn="l">
              <a:lnSpc>
                <a:spcPct val="90000"/>
              </a:lnSpc>
              <a:spcBef>
                <a:spcPts val="400"/>
              </a:spcBef>
              <a:spcAft>
                <a:spcPts val="0"/>
              </a:spcAft>
              <a:buClr>
                <a:schemeClr val="dk1"/>
              </a:buClr>
              <a:buSzPts val="1000"/>
              <a:buChar char="•"/>
              <a:defRPr/>
            </a:lvl6pPr>
            <a:lvl7pPr marL="3200400" lvl="6" indent="-292100" algn="l">
              <a:lnSpc>
                <a:spcPct val="90000"/>
              </a:lnSpc>
              <a:spcBef>
                <a:spcPts val="400"/>
              </a:spcBef>
              <a:spcAft>
                <a:spcPts val="0"/>
              </a:spcAft>
              <a:buClr>
                <a:schemeClr val="dk1"/>
              </a:buClr>
              <a:buSzPts val="1000"/>
              <a:buChar char="•"/>
              <a:defRPr/>
            </a:lvl7pPr>
            <a:lvl8pPr marL="3657600" lvl="7" indent="-292100" algn="l">
              <a:lnSpc>
                <a:spcPct val="90000"/>
              </a:lnSpc>
              <a:spcBef>
                <a:spcPts val="400"/>
              </a:spcBef>
              <a:spcAft>
                <a:spcPts val="0"/>
              </a:spcAft>
              <a:buClr>
                <a:schemeClr val="dk1"/>
              </a:buClr>
              <a:buSzPts val="1000"/>
              <a:buChar char="•"/>
              <a:defRPr/>
            </a:lvl8pPr>
            <a:lvl9pPr marL="4114800" lvl="8" indent="-292100" algn="l">
              <a:lnSpc>
                <a:spcPct val="90000"/>
              </a:lnSpc>
              <a:spcBef>
                <a:spcPts val="400"/>
              </a:spcBef>
              <a:spcAft>
                <a:spcPts val="0"/>
              </a:spcAft>
              <a:buClr>
                <a:schemeClr val="dk1"/>
              </a:buClr>
              <a:buSzPts val="1000"/>
              <a:buChar char="•"/>
              <a:defRPr/>
            </a:lvl9pPr>
          </a:lstStyle>
          <a:p>
            <a:endParaRPr/>
          </a:p>
        </p:txBody>
      </p:sp>
      <p:sp>
        <p:nvSpPr>
          <p:cNvPr id="99" name="Google Shape;99;p23"/>
          <p:cNvSpPr txBox="1">
            <a:spLocks noGrp="1"/>
          </p:cNvSpPr>
          <p:nvPr>
            <p:ph type="dt" idx="10"/>
          </p:nvPr>
        </p:nvSpPr>
        <p:spPr>
          <a:xfrm>
            <a:off x="4575901" y="4871497"/>
            <a:ext cx="2057400" cy="144000"/>
          </a:xfrm>
          <a:prstGeom prst="rect">
            <a:avLst/>
          </a:prstGeom>
          <a:noFill/>
          <a:ln>
            <a:noFill/>
          </a:ln>
        </p:spPr>
        <p:txBody>
          <a:bodyPr spcFirstLastPara="1" wrap="square" lIns="0" tIns="0" rIns="0" bIns="0" anchor="ctr" anchorCtr="0">
            <a:noAutofit/>
          </a:bodyPr>
          <a:lstStyle>
            <a:lvl1pPr lvl="0" algn="r">
              <a:lnSpc>
                <a:spcPct val="100000"/>
              </a:lnSpc>
              <a:spcBef>
                <a:spcPts val="0"/>
              </a:spcBef>
              <a:spcAft>
                <a:spcPts val="0"/>
              </a:spcAft>
              <a:buSzPts val="1400"/>
              <a:buNone/>
              <a:defRPr sz="7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Long Key Statement">
  <p:cSld name="Long Key Statement">
    <p:bg>
      <p:bgPr>
        <a:solidFill>
          <a:schemeClr val="accent1"/>
        </a:solidFill>
        <a:effectLst/>
      </p:bgPr>
    </p:bg>
    <p:spTree>
      <p:nvGrpSpPr>
        <p:cNvPr id="1" name="Shape 100"/>
        <p:cNvGrpSpPr/>
        <p:nvPr/>
      </p:nvGrpSpPr>
      <p:grpSpPr>
        <a:xfrm>
          <a:off x="0" y="0"/>
          <a:ext cx="0" cy="0"/>
          <a:chOff x="0" y="0"/>
          <a:chExt cx="0" cy="0"/>
        </a:xfrm>
      </p:grpSpPr>
      <p:sp>
        <p:nvSpPr>
          <p:cNvPr id="101" name="Google Shape;101;p24"/>
          <p:cNvSpPr txBox="1">
            <a:spLocks noGrp="1"/>
          </p:cNvSpPr>
          <p:nvPr>
            <p:ph type="ftr" idx="11"/>
          </p:nvPr>
        </p:nvSpPr>
        <p:spPr>
          <a:xfrm>
            <a:off x="937074" y="4871497"/>
            <a:ext cx="3086100" cy="144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Clr>
                <a:schemeClr val="lt1"/>
              </a:buClr>
              <a:buSzPts val="1100"/>
              <a:buNone/>
              <a:defRPr>
                <a:solidFill>
                  <a:schemeClr val="lt1"/>
                </a:solidFill>
              </a:defRPr>
            </a:lvl1pPr>
            <a:lvl2pPr lvl="1" algn="l">
              <a:lnSpc>
                <a:spcPct val="100000"/>
              </a:lnSpc>
              <a:spcBef>
                <a:spcPts val="0"/>
              </a:spcBef>
              <a:spcAft>
                <a:spcPts val="0"/>
              </a:spcAft>
              <a:buClr>
                <a:schemeClr val="lt1"/>
              </a:buClr>
              <a:buSzPts val="1100"/>
              <a:buNone/>
              <a:defRPr>
                <a:solidFill>
                  <a:schemeClr val="lt1"/>
                </a:solidFill>
              </a:defRPr>
            </a:lvl2pPr>
            <a:lvl3pPr lvl="2" algn="l">
              <a:lnSpc>
                <a:spcPct val="100000"/>
              </a:lnSpc>
              <a:spcBef>
                <a:spcPts val="0"/>
              </a:spcBef>
              <a:spcAft>
                <a:spcPts val="0"/>
              </a:spcAft>
              <a:buClr>
                <a:schemeClr val="lt1"/>
              </a:buClr>
              <a:buSzPts val="1100"/>
              <a:buNone/>
              <a:defRPr>
                <a:solidFill>
                  <a:schemeClr val="lt1"/>
                </a:solidFill>
              </a:defRPr>
            </a:lvl3pPr>
            <a:lvl4pPr lvl="3" algn="l">
              <a:lnSpc>
                <a:spcPct val="100000"/>
              </a:lnSpc>
              <a:spcBef>
                <a:spcPts val="0"/>
              </a:spcBef>
              <a:spcAft>
                <a:spcPts val="0"/>
              </a:spcAft>
              <a:buClr>
                <a:schemeClr val="lt1"/>
              </a:buClr>
              <a:buSzPts val="1100"/>
              <a:buNone/>
              <a:defRPr>
                <a:solidFill>
                  <a:schemeClr val="lt1"/>
                </a:solidFill>
              </a:defRPr>
            </a:lvl4pPr>
            <a:lvl5pPr lvl="4" algn="l">
              <a:lnSpc>
                <a:spcPct val="100000"/>
              </a:lnSpc>
              <a:spcBef>
                <a:spcPts val="0"/>
              </a:spcBef>
              <a:spcAft>
                <a:spcPts val="0"/>
              </a:spcAft>
              <a:buClr>
                <a:schemeClr val="lt1"/>
              </a:buClr>
              <a:buSzPts val="1100"/>
              <a:buNone/>
              <a:defRPr>
                <a:solidFill>
                  <a:schemeClr val="lt1"/>
                </a:solidFill>
              </a:defRPr>
            </a:lvl5pPr>
            <a:lvl6pPr lvl="5" algn="l">
              <a:lnSpc>
                <a:spcPct val="100000"/>
              </a:lnSpc>
              <a:spcBef>
                <a:spcPts val="0"/>
              </a:spcBef>
              <a:spcAft>
                <a:spcPts val="0"/>
              </a:spcAft>
              <a:buClr>
                <a:schemeClr val="lt1"/>
              </a:buClr>
              <a:buSzPts val="1100"/>
              <a:buNone/>
              <a:defRPr>
                <a:solidFill>
                  <a:schemeClr val="lt1"/>
                </a:solidFill>
              </a:defRPr>
            </a:lvl6pPr>
            <a:lvl7pPr lvl="6" algn="l">
              <a:lnSpc>
                <a:spcPct val="100000"/>
              </a:lnSpc>
              <a:spcBef>
                <a:spcPts val="0"/>
              </a:spcBef>
              <a:spcAft>
                <a:spcPts val="0"/>
              </a:spcAft>
              <a:buClr>
                <a:schemeClr val="lt1"/>
              </a:buClr>
              <a:buSzPts val="1100"/>
              <a:buNone/>
              <a:defRPr>
                <a:solidFill>
                  <a:schemeClr val="lt1"/>
                </a:solidFill>
              </a:defRPr>
            </a:lvl7pPr>
            <a:lvl8pPr lvl="7" algn="l">
              <a:lnSpc>
                <a:spcPct val="100000"/>
              </a:lnSpc>
              <a:spcBef>
                <a:spcPts val="0"/>
              </a:spcBef>
              <a:spcAft>
                <a:spcPts val="0"/>
              </a:spcAft>
              <a:buClr>
                <a:schemeClr val="lt1"/>
              </a:buClr>
              <a:buSzPts val="1100"/>
              <a:buNone/>
              <a:defRPr>
                <a:solidFill>
                  <a:schemeClr val="lt1"/>
                </a:solidFill>
              </a:defRPr>
            </a:lvl8pPr>
            <a:lvl9pPr lvl="8" algn="l">
              <a:lnSpc>
                <a:spcPct val="100000"/>
              </a:lnSpc>
              <a:spcBef>
                <a:spcPts val="0"/>
              </a:spcBef>
              <a:spcAft>
                <a:spcPts val="0"/>
              </a:spcAft>
              <a:buClr>
                <a:schemeClr val="lt1"/>
              </a:buClr>
              <a:buSzPts val="1100"/>
              <a:buNone/>
              <a:defRPr>
                <a:solidFill>
                  <a:schemeClr val="lt1"/>
                </a:solidFill>
              </a:defRPr>
            </a:lvl9pPr>
          </a:lstStyle>
          <a:p>
            <a:endParaRPr/>
          </a:p>
        </p:txBody>
      </p:sp>
      <p:sp>
        <p:nvSpPr>
          <p:cNvPr id="102" name="Google Shape;102;p24"/>
          <p:cNvSpPr txBox="1">
            <a:spLocks noGrp="1"/>
          </p:cNvSpPr>
          <p:nvPr>
            <p:ph type="sldNum" idx="12"/>
          </p:nvPr>
        </p:nvSpPr>
        <p:spPr>
          <a:xfrm>
            <a:off x="305991" y="4871497"/>
            <a:ext cx="322800" cy="144000"/>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000000"/>
              </a:buClr>
              <a:buSzPts val="700"/>
              <a:buFont typeface="Arial"/>
              <a:buNone/>
              <a:defRPr sz="700" b="0" i="0" u="none" strike="noStrike" cap="none">
                <a:solidFill>
                  <a:schemeClr val="lt1"/>
                </a:solidFill>
                <a:latin typeface="Poppins Light"/>
                <a:ea typeface="Poppins Light"/>
                <a:cs typeface="Poppins Light"/>
                <a:sym typeface="Poppins Light"/>
              </a:defRPr>
            </a:lvl1pPr>
            <a:lvl2pPr marL="0" marR="0" lvl="1" indent="0" algn="l">
              <a:lnSpc>
                <a:spcPct val="100000"/>
              </a:lnSpc>
              <a:spcBef>
                <a:spcPts val="0"/>
              </a:spcBef>
              <a:spcAft>
                <a:spcPts val="0"/>
              </a:spcAft>
              <a:buClr>
                <a:srgbClr val="000000"/>
              </a:buClr>
              <a:buSzPts val="700"/>
              <a:buFont typeface="Arial"/>
              <a:buNone/>
              <a:defRPr sz="700" b="0" i="0" u="none" strike="noStrike" cap="none">
                <a:solidFill>
                  <a:schemeClr val="lt1"/>
                </a:solidFill>
                <a:latin typeface="Poppins Light"/>
                <a:ea typeface="Poppins Light"/>
                <a:cs typeface="Poppins Light"/>
                <a:sym typeface="Poppins Light"/>
              </a:defRPr>
            </a:lvl2pPr>
            <a:lvl3pPr marL="0" marR="0" lvl="2" indent="0" algn="l">
              <a:lnSpc>
                <a:spcPct val="100000"/>
              </a:lnSpc>
              <a:spcBef>
                <a:spcPts val="0"/>
              </a:spcBef>
              <a:spcAft>
                <a:spcPts val="0"/>
              </a:spcAft>
              <a:buClr>
                <a:srgbClr val="000000"/>
              </a:buClr>
              <a:buSzPts val="700"/>
              <a:buFont typeface="Arial"/>
              <a:buNone/>
              <a:defRPr sz="700" b="0" i="0" u="none" strike="noStrike" cap="none">
                <a:solidFill>
                  <a:schemeClr val="lt1"/>
                </a:solidFill>
                <a:latin typeface="Poppins Light"/>
                <a:ea typeface="Poppins Light"/>
                <a:cs typeface="Poppins Light"/>
                <a:sym typeface="Poppins Light"/>
              </a:defRPr>
            </a:lvl3pPr>
            <a:lvl4pPr marL="0" marR="0" lvl="3" indent="0" algn="l">
              <a:lnSpc>
                <a:spcPct val="100000"/>
              </a:lnSpc>
              <a:spcBef>
                <a:spcPts val="0"/>
              </a:spcBef>
              <a:spcAft>
                <a:spcPts val="0"/>
              </a:spcAft>
              <a:buClr>
                <a:srgbClr val="000000"/>
              </a:buClr>
              <a:buSzPts val="700"/>
              <a:buFont typeface="Arial"/>
              <a:buNone/>
              <a:defRPr sz="700" b="0" i="0" u="none" strike="noStrike" cap="none">
                <a:solidFill>
                  <a:schemeClr val="lt1"/>
                </a:solidFill>
                <a:latin typeface="Poppins Light"/>
                <a:ea typeface="Poppins Light"/>
                <a:cs typeface="Poppins Light"/>
                <a:sym typeface="Poppins Light"/>
              </a:defRPr>
            </a:lvl4pPr>
            <a:lvl5pPr marL="0" marR="0" lvl="4" indent="0" algn="l">
              <a:lnSpc>
                <a:spcPct val="100000"/>
              </a:lnSpc>
              <a:spcBef>
                <a:spcPts val="0"/>
              </a:spcBef>
              <a:spcAft>
                <a:spcPts val="0"/>
              </a:spcAft>
              <a:buClr>
                <a:srgbClr val="000000"/>
              </a:buClr>
              <a:buSzPts val="700"/>
              <a:buFont typeface="Arial"/>
              <a:buNone/>
              <a:defRPr sz="700" b="0" i="0" u="none" strike="noStrike" cap="none">
                <a:solidFill>
                  <a:schemeClr val="lt1"/>
                </a:solidFill>
                <a:latin typeface="Poppins Light"/>
                <a:ea typeface="Poppins Light"/>
                <a:cs typeface="Poppins Light"/>
                <a:sym typeface="Poppins Light"/>
              </a:defRPr>
            </a:lvl5pPr>
            <a:lvl6pPr marL="0" marR="0" lvl="5" indent="0" algn="l">
              <a:lnSpc>
                <a:spcPct val="100000"/>
              </a:lnSpc>
              <a:spcBef>
                <a:spcPts val="0"/>
              </a:spcBef>
              <a:spcAft>
                <a:spcPts val="0"/>
              </a:spcAft>
              <a:buClr>
                <a:srgbClr val="000000"/>
              </a:buClr>
              <a:buSzPts val="700"/>
              <a:buFont typeface="Arial"/>
              <a:buNone/>
              <a:defRPr sz="700" b="0" i="0" u="none" strike="noStrike" cap="none">
                <a:solidFill>
                  <a:schemeClr val="lt1"/>
                </a:solidFill>
                <a:latin typeface="Poppins Light"/>
                <a:ea typeface="Poppins Light"/>
                <a:cs typeface="Poppins Light"/>
                <a:sym typeface="Poppins Light"/>
              </a:defRPr>
            </a:lvl6pPr>
            <a:lvl7pPr marL="0" marR="0" lvl="6" indent="0" algn="l">
              <a:lnSpc>
                <a:spcPct val="100000"/>
              </a:lnSpc>
              <a:spcBef>
                <a:spcPts val="0"/>
              </a:spcBef>
              <a:spcAft>
                <a:spcPts val="0"/>
              </a:spcAft>
              <a:buClr>
                <a:srgbClr val="000000"/>
              </a:buClr>
              <a:buSzPts val="700"/>
              <a:buFont typeface="Arial"/>
              <a:buNone/>
              <a:defRPr sz="700" b="0" i="0" u="none" strike="noStrike" cap="none">
                <a:solidFill>
                  <a:schemeClr val="lt1"/>
                </a:solidFill>
                <a:latin typeface="Poppins Light"/>
                <a:ea typeface="Poppins Light"/>
                <a:cs typeface="Poppins Light"/>
                <a:sym typeface="Poppins Light"/>
              </a:defRPr>
            </a:lvl7pPr>
            <a:lvl8pPr marL="0" marR="0" lvl="7" indent="0" algn="l">
              <a:lnSpc>
                <a:spcPct val="100000"/>
              </a:lnSpc>
              <a:spcBef>
                <a:spcPts val="0"/>
              </a:spcBef>
              <a:spcAft>
                <a:spcPts val="0"/>
              </a:spcAft>
              <a:buClr>
                <a:srgbClr val="000000"/>
              </a:buClr>
              <a:buSzPts val="700"/>
              <a:buFont typeface="Arial"/>
              <a:buNone/>
              <a:defRPr sz="700" b="0" i="0" u="none" strike="noStrike" cap="none">
                <a:solidFill>
                  <a:schemeClr val="lt1"/>
                </a:solidFill>
                <a:latin typeface="Poppins Light"/>
                <a:ea typeface="Poppins Light"/>
                <a:cs typeface="Poppins Light"/>
                <a:sym typeface="Poppins Light"/>
              </a:defRPr>
            </a:lvl8pPr>
            <a:lvl9pPr marL="0" marR="0" lvl="8" indent="0" algn="l">
              <a:lnSpc>
                <a:spcPct val="100000"/>
              </a:lnSpc>
              <a:spcBef>
                <a:spcPts val="0"/>
              </a:spcBef>
              <a:spcAft>
                <a:spcPts val="0"/>
              </a:spcAft>
              <a:buClr>
                <a:srgbClr val="000000"/>
              </a:buClr>
              <a:buSzPts val="700"/>
              <a:buFont typeface="Arial"/>
              <a:buNone/>
              <a:defRPr sz="700" b="0" i="0" u="none" strike="noStrike" cap="none">
                <a:solidFill>
                  <a:schemeClr val="lt1"/>
                </a:solidFill>
                <a:latin typeface="Poppins Light"/>
                <a:ea typeface="Poppins Light"/>
                <a:cs typeface="Poppins Light"/>
                <a:sym typeface="Poppins Light"/>
              </a:defRPr>
            </a:lvl9pPr>
          </a:lstStyle>
          <a:p>
            <a:pPr marL="0" lvl="0" indent="0" algn="l" rtl="0">
              <a:spcBef>
                <a:spcPts val="0"/>
              </a:spcBef>
              <a:spcAft>
                <a:spcPts val="0"/>
              </a:spcAft>
              <a:buNone/>
            </a:pPr>
            <a:fld id="{00000000-1234-1234-1234-123412341234}" type="slidenum">
              <a:rPr lang="en-GB"/>
              <a:t>‹#›</a:t>
            </a:fld>
            <a:endParaRPr/>
          </a:p>
        </p:txBody>
      </p:sp>
      <p:sp>
        <p:nvSpPr>
          <p:cNvPr id="103" name="Google Shape;103;p24"/>
          <p:cNvSpPr txBox="1">
            <a:spLocks noGrp="1"/>
          </p:cNvSpPr>
          <p:nvPr>
            <p:ph type="title"/>
          </p:nvPr>
        </p:nvSpPr>
        <p:spPr>
          <a:xfrm>
            <a:off x="1207449" y="1501666"/>
            <a:ext cx="6729000" cy="2140200"/>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Clr>
                <a:schemeClr val="lt1"/>
              </a:buClr>
              <a:buSzPts val="2900"/>
              <a:buFont typeface="Poppins"/>
              <a:buNone/>
              <a:defRPr sz="2900">
                <a:solidFill>
                  <a:schemeClr val="lt1"/>
                </a:solidFill>
                <a:latin typeface="Poppins"/>
                <a:ea typeface="Poppins"/>
                <a:cs typeface="Poppins"/>
                <a:sym typeface="Poppi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pic>
        <p:nvPicPr>
          <p:cNvPr id="104" name="Google Shape;104;p24"/>
          <p:cNvPicPr preferRelativeResize="0"/>
          <p:nvPr/>
        </p:nvPicPr>
        <p:blipFill rotWithShape="1">
          <a:blip r:embed="rId2">
            <a:alphaModFix/>
          </a:blip>
          <a:srcRect t="11873" b="11865"/>
          <a:stretch/>
        </p:blipFill>
        <p:spPr>
          <a:xfrm>
            <a:off x="7338413" y="4461950"/>
            <a:ext cx="1628052" cy="539200"/>
          </a:xfrm>
          <a:prstGeom prst="rect">
            <a:avLst/>
          </a:prstGeom>
          <a:noFill/>
          <a:ln>
            <a:noFill/>
          </a:ln>
        </p:spPr>
      </p:pic>
      <p:sp>
        <p:nvSpPr>
          <p:cNvPr id="105" name="Google Shape;105;p24"/>
          <p:cNvSpPr txBox="1">
            <a:spLocks noGrp="1"/>
          </p:cNvSpPr>
          <p:nvPr>
            <p:ph type="dt" idx="10"/>
          </p:nvPr>
        </p:nvSpPr>
        <p:spPr>
          <a:xfrm>
            <a:off x="4575901" y="4871497"/>
            <a:ext cx="2057400" cy="144000"/>
          </a:xfrm>
          <a:prstGeom prst="rect">
            <a:avLst/>
          </a:prstGeom>
          <a:noFill/>
          <a:ln>
            <a:noFill/>
          </a:ln>
        </p:spPr>
        <p:txBody>
          <a:bodyPr spcFirstLastPara="1" wrap="square" lIns="0" tIns="0" rIns="0" bIns="0" anchor="ctr" anchorCtr="0">
            <a:noAutofit/>
          </a:bodyPr>
          <a:lstStyle>
            <a:lvl1pPr lvl="0" algn="r">
              <a:lnSpc>
                <a:spcPct val="100000"/>
              </a:lnSpc>
              <a:spcBef>
                <a:spcPts val="0"/>
              </a:spcBef>
              <a:spcAft>
                <a:spcPts val="0"/>
              </a:spcAft>
              <a:buSzPts val="1400"/>
              <a:buNone/>
              <a:defRPr sz="7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Key Statement FUTURE">
  <p:cSld name="Key Statement FUTURE">
    <p:spTree>
      <p:nvGrpSpPr>
        <p:cNvPr id="1" name="Shape 106"/>
        <p:cNvGrpSpPr/>
        <p:nvPr/>
      </p:nvGrpSpPr>
      <p:grpSpPr>
        <a:xfrm>
          <a:off x="0" y="0"/>
          <a:ext cx="0" cy="0"/>
          <a:chOff x="0" y="0"/>
          <a:chExt cx="0" cy="0"/>
        </a:xfrm>
      </p:grpSpPr>
      <p:grpSp>
        <p:nvGrpSpPr>
          <p:cNvPr id="107" name="Google Shape;107;p25"/>
          <p:cNvGrpSpPr/>
          <p:nvPr/>
        </p:nvGrpSpPr>
        <p:grpSpPr>
          <a:xfrm>
            <a:off x="1702273" y="689940"/>
            <a:ext cx="5739494" cy="3763619"/>
            <a:chOff x="1298275" y="425050"/>
            <a:chExt cx="6547449" cy="4293428"/>
          </a:xfrm>
        </p:grpSpPr>
        <p:pic>
          <p:nvPicPr>
            <p:cNvPr id="108" name="Google Shape;108;p25"/>
            <p:cNvPicPr preferRelativeResize="0"/>
            <p:nvPr/>
          </p:nvPicPr>
          <p:blipFill rotWithShape="1">
            <a:blip r:embed="rId2">
              <a:alphaModFix/>
            </a:blip>
            <a:srcRect/>
            <a:stretch/>
          </p:blipFill>
          <p:spPr>
            <a:xfrm>
              <a:off x="1298275" y="425050"/>
              <a:ext cx="6547449" cy="1291265"/>
            </a:xfrm>
            <a:prstGeom prst="rect">
              <a:avLst/>
            </a:prstGeom>
            <a:noFill/>
            <a:ln>
              <a:noFill/>
            </a:ln>
          </p:spPr>
        </p:pic>
        <p:pic>
          <p:nvPicPr>
            <p:cNvPr id="109" name="Google Shape;109;p25"/>
            <p:cNvPicPr preferRelativeResize="0"/>
            <p:nvPr/>
          </p:nvPicPr>
          <p:blipFill rotWithShape="1">
            <a:blip r:embed="rId2">
              <a:alphaModFix/>
            </a:blip>
            <a:srcRect/>
            <a:stretch/>
          </p:blipFill>
          <p:spPr>
            <a:xfrm>
              <a:off x="1298275" y="1926138"/>
              <a:ext cx="6547449" cy="1291265"/>
            </a:xfrm>
            <a:prstGeom prst="rect">
              <a:avLst/>
            </a:prstGeom>
            <a:noFill/>
            <a:ln>
              <a:noFill/>
            </a:ln>
          </p:spPr>
        </p:pic>
        <p:pic>
          <p:nvPicPr>
            <p:cNvPr id="110" name="Google Shape;110;p25"/>
            <p:cNvPicPr preferRelativeResize="0"/>
            <p:nvPr/>
          </p:nvPicPr>
          <p:blipFill rotWithShape="1">
            <a:blip r:embed="rId2">
              <a:alphaModFix/>
            </a:blip>
            <a:srcRect/>
            <a:stretch/>
          </p:blipFill>
          <p:spPr>
            <a:xfrm>
              <a:off x="1298275" y="3427213"/>
              <a:ext cx="6547449" cy="1291265"/>
            </a:xfrm>
            <a:prstGeom prst="rect">
              <a:avLst/>
            </a:prstGeom>
            <a:noFill/>
            <a:ln>
              <a:noFill/>
            </a:ln>
          </p:spPr>
        </p:pic>
      </p:grpSp>
      <p:sp>
        <p:nvSpPr>
          <p:cNvPr id="111" name="Google Shape;111;p25"/>
          <p:cNvSpPr>
            <a:spLocks noGrp="1"/>
          </p:cNvSpPr>
          <p:nvPr>
            <p:ph type="pic" idx="2"/>
          </p:nvPr>
        </p:nvSpPr>
        <p:spPr>
          <a:xfrm>
            <a:off x="2217925" y="1306350"/>
            <a:ext cx="4708200" cy="2530800"/>
          </a:xfrm>
          <a:prstGeom prst="roundRect">
            <a:avLst>
              <a:gd name="adj" fmla="val 3376"/>
            </a:avLst>
          </a:prstGeom>
          <a:solidFill>
            <a:schemeClr val="accent1"/>
          </a:solidFill>
          <a:ln>
            <a:noFill/>
          </a:ln>
        </p:spPr>
      </p:sp>
      <p:sp>
        <p:nvSpPr>
          <p:cNvPr id="112" name="Google Shape;112;p25"/>
          <p:cNvSpPr txBox="1">
            <a:spLocks noGrp="1"/>
          </p:cNvSpPr>
          <p:nvPr>
            <p:ph type="ftr" idx="11"/>
          </p:nvPr>
        </p:nvSpPr>
        <p:spPr>
          <a:xfrm>
            <a:off x="937074" y="4871497"/>
            <a:ext cx="3086100" cy="144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3" name="Google Shape;113;p25"/>
          <p:cNvSpPr txBox="1">
            <a:spLocks noGrp="1"/>
          </p:cNvSpPr>
          <p:nvPr>
            <p:ph type="sldNum" idx="12"/>
          </p:nvPr>
        </p:nvSpPr>
        <p:spPr>
          <a:xfrm>
            <a:off x="305991" y="4871497"/>
            <a:ext cx="322800" cy="144000"/>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1pPr>
            <a:lvl2pPr marL="0" marR="0" lvl="1"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2pPr>
            <a:lvl3pPr marL="0" marR="0" lvl="2"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3pPr>
            <a:lvl4pPr marL="0" marR="0" lvl="3"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4pPr>
            <a:lvl5pPr marL="0" marR="0" lvl="4"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5pPr>
            <a:lvl6pPr marL="0" marR="0" lvl="5"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6pPr>
            <a:lvl7pPr marL="0" marR="0" lvl="6"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7pPr>
            <a:lvl8pPr marL="0" marR="0" lvl="7"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8pPr>
            <a:lvl9pPr marL="0" marR="0" lvl="8"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9pPr>
          </a:lstStyle>
          <a:p>
            <a:pPr marL="0" lvl="0" indent="0" algn="l" rtl="0">
              <a:spcBef>
                <a:spcPts val="0"/>
              </a:spcBef>
              <a:spcAft>
                <a:spcPts val="0"/>
              </a:spcAft>
              <a:buNone/>
            </a:pPr>
            <a:fld id="{00000000-1234-1234-1234-123412341234}" type="slidenum">
              <a:rPr lang="en-GB"/>
              <a:t>‹#›</a:t>
            </a:fld>
            <a:endParaRPr/>
          </a:p>
        </p:txBody>
      </p:sp>
      <p:sp>
        <p:nvSpPr>
          <p:cNvPr id="114" name="Google Shape;114;p25"/>
          <p:cNvSpPr txBox="1">
            <a:spLocks noGrp="1"/>
          </p:cNvSpPr>
          <p:nvPr>
            <p:ph type="title"/>
          </p:nvPr>
        </p:nvSpPr>
        <p:spPr>
          <a:xfrm>
            <a:off x="2649676" y="1703398"/>
            <a:ext cx="3844500" cy="1736700"/>
          </a:xfrm>
          <a:prstGeom prst="rect">
            <a:avLst/>
          </a:prstGeom>
          <a:noFill/>
          <a:ln>
            <a:noFill/>
          </a:ln>
        </p:spPr>
        <p:txBody>
          <a:bodyPr spcFirstLastPara="1" wrap="square" lIns="0" tIns="0" rIns="0" bIns="0" anchor="ctr" anchorCtr="0">
            <a:noAutofit/>
          </a:bodyPr>
          <a:lstStyle>
            <a:lvl1pPr lvl="0" algn="ctr">
              <a:lnSpc>
                <a:spcPct val="90000"/>
              </a:lnSpc>
              <a:spcBef>
                <a:spcPts val="0"/>
              </a:spcBef>
              <a:spcAft>
                <a:spcPts val="0"/>
              </a:spcAft>
              <a:buClr>
                <a:schemeClr val="lt1"/>
              </a:buClr>
              <a:buSzPts val="2900"/>
              <a:buFont typeface="Poppins"/>
              <a:buNone/>
              <a:defRPr sz="2900">
                <a:solidFill>
                  <a:schemeClr val="lt1"/>
                </a:solidFill>
                <a:latin typeface="Poppins"/>
                <a:ea typeface="Poppins"/>
                <a:cs typeface="Poppins"/>
                <a:sym typeface="Poppins"/>
              </a:defRPr>
            </a:lvl1pPr>
            <a:lvl2pPr lvl="1" algn="l">
              <a:lnSpc>
                <a:spcPct val="100000"/>
              </a:lnSpc>
              <a:spcBef>
                <a:spcPts val="0"/>
              </a:spcBef>
              <a:spcAft>
                <a:spcPts val="0"/>
              </a:spcAft>
              <a:buSzPts val="800"/>
              <a:buNone/>
              <a:defRPr sz="1100"/>
            </a:lvl2pPr>
            <a:lvl3pPr lvl="2" algn="l">
              <a:lnSpc>
                <a:spcPct val="100000"/>
              </a:lnSpc>
              <a:spcBef>
                <a:spcPts val="0"/>
              </a:spcBef>
              <a:spcAft>
                <a:spcPts val="0"/>
              </a:spcAft>
              <a:buSzPts val="800"/>
              <a:buNone/>
              <a:defRPr sz="1100"/>
            </a:lvl3pPr>
            <a:lvl4pPr lvl="3" algn="l">
              <a:lnSpc>
                <a:spcPct val="100000"/>
              </a:lnSpc>
              <a:spcBef>
                <a:spcPts val="0"/>
              </a:spcBef>
              <a:spcAft>
                <a:spcPts val="0"/>
              </a:spcAft>
              <a:buSzPts val="800"/>
              <a:buNone/>
              <a:defRPr sz="1100"/>
            </a:lvl4pPr>
            <a:lvl5pPr lvl="4" algn="l">
              <a:lnSpc>
                <a:spcPct val="100000"/>
              </a:lnSpc>
              <a:spcBef>
                <a:spcPts val="0"/>
              </a:spcBef>
              <a:spcAft>
                <a:spcPts val="0"/>
              </a:spcAft>
              <a:buSzPts val="800"/>
              <a:buNone/>
              <a:defRPr sz="1100"/>
            </a:lvl5pPr>
            <a:lvl6pPr lvl="5" algn="l">
              <a:lnSpc>
                <a:spcPct val="100000"/>
              </a:lnSpc>
              <a:spcBef>
                <a:spcPts val="0"/>
              </a:spcBef>
              <a:spcAft>
                <a:spcPts val="0"/>
              </a:spcAft>
              <a:buSzPts val="800"/>
              <a:buNone/>
              <a:defRPr sz="1100"/>
            </a:lvl6pPr>
            <a:lvl7pPr lvl="6" algn="l">
              <a:lnSpc>
                <a:spcPct val="100000"/>
              </a:lnSpc>
              <a:spcBef>
                <a:spcPts val="0"/>
              </a:spcBef>
              <a:spcAft>
                <a:spcPts val="0"/>
              </a:spcAft>
              <a:buSzPts val="800"/>
              <a:buNone/>
              <a:defRPr sz="1100"/>
            </a:lvl7pPr>
            <a:lvl8pPr lvl="7" algn="l">
              <a:lnSpc>
                <a:spcPct val="100000"/>
              </a:lnSpc>
              <a:spcBef>
                <a:spcPts val="0"/>
              </a:spcBef>
              <a:spcAft>
                <a:spcPts val="0"/>
              </a:spcAft>
              <a:buSzPts val="800"/>
              <a:buNone/>
              <a:defRPr sz="1100"/>
            </a:lvl8pPr>
            <a:lvl9pPr lvl="8" algn="l">
              <a:lnSpc>
                <a:spcPct val="100000"/>
              </a:lnSpc>
              <a:spcBef>
                <a:spcPts val="0"/>
              </a:spcBef>
              <a:spcAft>
                <a:spcPts val="0"/>
              </a:spcAft>
              <a:buSzPts val="800"/>
              <a:buNone/>
              <a:defRPr sz="1100"/>
            </a:lvl9pPr>
          </a:lstStyle>
          <a:p>
            <a:endParaRPr/>
          </a:p>
        </p:txBody>
      </p:sp>
      <p:sp>
        <p:nvSpPr>
          <p:cNvPr id="115" name="Google Shape;115;p25"/>
          <p:cNvSpPr txBox="1"/>
          <p:nvPr/>
        </p:nvSpPr>
        <p:spPr>
          <a:xfrm>
            <a:off x="0" y="-534925"/>
            <a:ext cx="7980300" cy="354000"/>
          </a:xfrm>
          <a:prstGeom prst="rect">
            <a:avLst/>
          </a:prstGeom>
          <a:solidFill>
            <a:schemeClr val="accent1"/>
          </a:solid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en-GB" sz="1100" b="0" i="0" u="none" strike="noStrike" cap="none">
                <a:solidFill>
                  <a:srgbClr val="212121"/>
                </a:solidFill>
                <a:latin typeface="Arial"/>
                <a:ea typeface="Arial"/>
                <a:cs typeface="Arial"/>
                <a:sym typeface="Arial"/>
              </a:rPr>
              <a:t> Notice : Insert objects from master and place on top of the images.</a:t>
            </a:r>
            <a:endParaRPr sz="1400" b="0" i="0" u="none" strike="noStrike" cap="none">
              <a:solidFill>
                <a:srgbClr val="000000"/>
              </a:solidFill>
              <a:latin typeface="Poppins Light"/>
              <a:ea typeface="Poppins Light"/>
              <a:cs typeface="Poppins Light"/>
              <a:sym typeface="Poppins Light"/>
            </a:endParaRPr>
          </a:p>
        </p:txBody>
      </p:sp>
      <p:sp>
        <p:nvSpPr>
          <p:cNvPr id="116" name="Google Shape;116;p25"/>
          <p:cNvSpPr txBox="1"/>
          <p:nvPr/>
        </p:nvSpPr>
        <p:spPr>
          <a:xfrm>
            <a:off x="0" y="-982625"/>
            <a:ext cx="7980300" cy="354000"/>
          </a:xfrm>
          <a:prstGeom prst="rect">
            <a:avLst/>
          </a:prstGeom>
          <a:solidFill>
            <a:schemeClr val="accent1"/>
          </a:solid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en-GB" sz="1100" b="0" i="0" u="none" strike="noStrike" cap="none">
                <a:solidFill>
                  <a:srgbClr val="212121"/>
                </a:solidFill>
                <a:latin typeface="Arial"/>
                <a:ea typeface="Arial"/>
                <a:cs typeface="Arial"/>
                <a:sym typeface="Arial"/>
              </a:rPr>
              <a:t> Notice : Images need to be sent to back manually. Logos need to be placed on top of the images.</a:t>
            </a:r>
            <a:endParaRPr sz="1400" b="0" i="0" u="none" strike="noStrike" cap="none">
              <a:solidFill>
                <a:srgbClr val="000000"/>
              </a:solidFill>
              <a:latin typeface="Poppins Light"/>
              <a:ea typeface="Poppins Light"/>
              <a:cs typeface="Poppins Light"/>
              <a:sym typeface="Poppins Light"/>
            </a:endParaRPr>
          </a:p>
        </p:txBody>
      </p:sp>
      <p:sp>
        <p:nvSpPr>
          <p:cNvPr id="117" name="Google Shape;117;p25"/>
          <p:cNvSpPr txBox="1">
            <a:spLocks noGrp="1"/>
          </p:cNvSpPr>
          <p:nvPr>
            <p:ph type="dt" idx="10"/>
          </p:nvPr>
        </p:nvSpPr>
        <p:spPr>
          <a:xfrm>
            <a:off x="4575901" y="4871497"/>
            <a:ext cx="2057400" cy="144000"/>
          </a:xfrm>
          <a:prstGeom prst="rect">
            <a:avLst/>
          </a:prstGeom>
          <a:noFill/>
          <a:ln>
            <a:noFill/>
          </a:ln>
        </p:spPr>
        <p:txBody>
          <a:bodyPr spcFirstLastPara="1" wrap="square" lIns="0" tIns="0" rIns="0" bIns="0" anchor="ctr" anchorCtr="0">
            <a:noAutofit/>
          </a:bodyPr>
          <a:lstStyle>
            <a:lvl1pPr lvl="0" algn="r">
              <a:lnSpc>
                <a:spcPct val="100000"/>
              </a:lnSpc>
              <a:spcBef>
                <a:spcPts val="0"/>
              </a:spcBef>
              <a:spcAft>
                <a:spcPts val="0"/>
              </a:spcAft>
              <a:buSzPts val="1400"/>
              <a:buNone/>
              <a:defRPr sz="7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ext Blocks with Image 1">
  <p:cSld name="Text Blocks with Image 1">
    <p:spTree>
      <p:nvGrpSpPr>
        <p:cNvPr id="1" name="Shape 118"/>
        <p:cNvGrpSpPr/>
        <p:nvPr/>
      </p:nvGrpSpPr>
      <p:grpSpPr>
        <a:xfrm>
          <a:off x="0" y="0"/>
          <a:ext cx="0" cy="0"/>
          <a:chOff x="0" y="0"/>
          <a:chExt cx="0" cy="0"/>
        </a:xfrm>
      </p:grpSpPr>
      <p:sp>
        <p:nvSpPr>
          <p:cNvPr id="119" name="Google Shape;119;p26"/>
          <p:cNvSpPr>
            <a:spLocks noGrp="1"/>
          </p:cNvSpPr>
          <p:nvPr>
            <p:ph type="pic" idx="2"/>
          </p:nvPr>
        </p:nvSpPr>
        <p:spPr>
          <a:xfrm>
            <a:off x="1" y="1"/>
            <a:ext cx="9144000" cy="5143500"/>
          </a:xfrm>
          <a:prstGeom prst="rect">
            <a:avLst/>
          </a:prstGeom>
          <a:solidFill>
            <a:srgbClr val="F2F2F2"/>
          </a:solidFill>
          <a:ln>
            <a:noFill/>
          </a:ln>
        </p:spPr>
      </p:sp>
      <p:sp>
        <p:nvSpPr>
          <p:cNvPr id="120" name="Google Shape;120;p26"/>
          <p:cNvSpPr/>
          <p:nvPr/>
        </p:nvSpPr>
        <p:spPr>
          <a:xfrm>
            <a:off x="1770079" y="1065610"/>
            <a:ext cx="5603843" cy="1955816"/>
          </a:xfrm>
          <a:custGeom>
            <a:avLst/>
            <a:gdLst/>
            <a:ahLst/>
            <a:cxnLst/>
            <a:rect l="l" t="t" r="r" b="b"/>
            <a:pathLst>
              <a:path w="7471791" h="2607754" extrusionOk="0">
                <a:moveTo>
                  <a:pt x="7376541" y="0"/>
                </a:moveTo>
                <a:cubicBezTo>
                  <a:pt x="7429146" y="0"/>
                  <a:pt x="7471791" y="42645"/>
                  <a:pt x="7471791" y="95250"/>
                </a:cubicBezTo>
                <a:lnTo>
                  <a:pt x="7471791" y="2512505"/>
                </a:lnTo>
                <a:cubicBezTo>
                  <a:pt x="7471791" y="2565110"/>
                  <a:pt x="7429146" y="2607755"/>
                  <a:pt x="7376541" y="2607755"/>
                </a:cubicBezTo>
                <a:lnTo>
                  <a:pt x="95250" y="2607755"/>
                </a:lnTo>
                <a:cubicBezTo>
                  <a:pt x="42645" y="2607755"/>
                  <a:pt x="0" y="2565110"/>
                  <a:pt x="0" y="2512505"/>
                </a:cubicBezTo>
                <a:lnTo>
                  <a:pt x="0" y="95250"/>
                </a:lnTo>
                <a:cubicBezTo>
                  <a:pt x="0" y="42645"/>
                  <a:pt x="42645" y="0"/>
                  <a:pt x="95250" y="0"/>
                </a:cubicBezTo>
                <a:close/>
              </a:path>
            </a:pathLst>
          </a:custGeom>
          <a:solidFill>
            <a:srgbClr val="FFFFFF"/>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Poppins Light"/>
              <a:ea typeface="Poppins Light"/>
              <a:cs typeface="Poppins Light"/>
              <a:sym typeface="Poppins Light"/>
            </a:endParaRPr>
          </a:p>
        </p:txBody>
      </p:sp>
      <p:sp>
        <p:nvSpPr>
          <p:cNvPr id="121" name="Google Shape;121;p26"/>
          <p:cNvSpPr/>
          <p:nvPr/>
        </p:nvSpPr>
        <p:spPr>
          <a:xfrm>
            <a:off x="1770079" y="3108246"/>
            <a:ext cx="2758535" cy="969645"/>
          </a:xfrm>
          <a:custGeom>
            <a:avLst/>
            <a:gdLst/>
            <a:ahLst/>
            <a:cxnLst/>
            <a:rect l="l" t="t" r="r" b="b"/>
            <a:pathLst>
              <a:path w="3678047" h="1292860" extrusionOk="0">
                <a:moveTo>
                  <a:pt x="3582797" y="0"/>
                </a:moveTo>
                <a:cubicBezTo>
                  <a:pt x="3635403" y="0"/>
                  <a:pt x="3678047" y="42645"/>
                  <a:pt x="3678047" y="95250"/>
                </a:cubicBezTo>
                <a:lnTo>
                  <a:pt x="3678047" y="1197610"/>
                </a:lnTo>
                <a:cubicBezTo>
                  <a:pt x="3678047" y="1250215"/>
                  <a:pt x="3635403" y="1292860"/>
                  <a:pt x="3582797" y="1292860"/>
                </a:cubicBezTo>
                <a:lnTo>
                  <a:pt x="95250" y="1292860"/>
                </a:lnTo>
                <a:cubicBezTo>
                  <a:pt x="42645" y="1292860"/>
                  <a:pt x="0" y="1250215"/>
                  <a:pt x="0" y="1197610"/>
                </a:cubicBezTo>
                <a:lnTo>
                  <a:pt x="0" y="95250"/>
                </a:lnTo>
                <a:cubicBezTo>
                  <a:pt x="0" y="42645"/>
                  <a:pt x="42645" y="0"/>
                  <a:pt x="95250" y="0"/>
                </a:cubicBezTo>
                <a:close/>
              </a:path>
            </a:pathLst>
          </a:custGeom>
          <a:solidFill>
            <a:srgbClr val="FF6539"/>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Poppins Light"/>
              <a:ea typeface="Poppins Light"/>
              <a:cs typeface="Poppins Light"/>
              <a:sym typeface="Poppins Light"/>
            </a:endParaRPr>
          </a:p>
        </p:txBody>
      </p:sp>
      <p:sp>
        <p:nvSpPr>
          <p:cNvPr id="122" name="Google Shape;122;p26"/>
          <p:cNvSpPr/>
          <p:nvPr/>
        </p:nvSpPr>
        <p:spPr>
          <a:xfrm>
            <a:off x="4615387" y="3108246"/>
            <a:ext cx="2758534" cy="969645"/>
          </a:xfrm>
          <a:custGeom>
            <a:avLst/>
            <a:gdLst/>
            <a:ahLst/>
            <a:cxnLst/>
            <a:rect l="l" t="t" r="r" b="b"/>
            <a:pathLst>
              <a:path w="3678046" h="1292860" extrusionOk="0">
                <a:moveTo>
                  <a:pt x="3582797" y="0"/>
                </a:moveTo>
                <a:cubicBezTo>
                  <a:pt x="3635402" y="0"/>
                  <a:pt x="3678047" y="42645"/>
                  <a:pt x="3678047" y="95250"/>
                </a:cubicBezTo>
                <a:lnTo>
                  <a:pt x="3678047" y="1197610"/>
                </a:lnTo>
                <a:cubicBezTo>
                  <a:pt x="3678047" y="1250215"/>
                  <a:pt x="3635402" y="1292860"/>
                  <a:pt x="3582797" y="1292860"/>
                </a:cubicBezTo>
                <a:lnTo>
                  <a:pt x="95250" y="1292860"/>
                </a:lnTo>
                <a:cubicBezTo>
                  <a:pt x="42645" y="1292860"/>
                  <a:pt x="0" y="1250215"/>
                  <a:pt x="0" y="1197610"/>
                </a:cubicBezTo>
                <a:lnTo>
                  <a:pt x="0" y="95250"/>
                </a:lnTo>
                <a:cubicBezTo>
                  <a:pt x="0" y="42645"/>
                  <a:pt x="42645" y="0"/>
                  <a:pt x="95250" y="0"/>
                </a:cubicBezTo>
                <a:close/>
              </a:path>
            </a:pathLst>
          </a:custGeom>
          <a:solidFill>
            <a:srgbClr val="FF6539"/>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Poppins Light"/>
              <a:ea typeface="Poppins Light"/>
              <a:cs typeface="Poppins Light"/>
              <a:sym typeface="Poppins Light"/>
            </a:endParaRPr>
          </a:p>
        </p:txBody>
      </p:sp>
      <p:sp>
        <p:nvSpPr>
          <p:cNvPr id="123" name="Google Shape;123;p26"/>
          <p:cNvSpPr txBox="1">
            <a:spLocks noGrp="1"/>
          </p:cNvSpPr>
          <p:nvPr>
            <p:ph type="ftr" idx="11"/>
          </p:nvPr>
        </p:nvSpPr>
        <p:spPr>
          <a:xfrm>
            <a:off x="937074" y="4871497"/>
            <a:ext cx="3086100" cy="144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4" name="Google Shape;124;p26"/>
          <p:cNvSpPr txBox="1">
            <a:spLocks noGrp="1"/>
          </p:cNvSpPr>
          <p:nvPr>
            <p:ph type="sldNum" idx="12"/>
          </p:nvPr>
        </p:nvSpPr>
        <p:spPr>
          <a:xfrm>
            <a:off x="305991" y="4871497"/>
            <a:ext cx="322800" cy="144000"/>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1pPr>
            <a:lvl2pPr marL="0" marR="0" lvl="1"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2pPr>
            <a:lvl3pPr marL="0" marR="0" lvl="2"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3pPr>
            <a:lvl4pPr marL="0" marR="0" lvl="3"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4pPr>
            <a:lvl5pPr marL="0" marR="0" lvl="4"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5pPr>
            <a:lvl6pPr marL="0" marR="0" lvl="5"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6pPr>
            <a:lvl7pPr marL="0" marR="0" lvl="6"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7pPr>
            <a:lvl8pPr marL="0" marR="0" lvl="7"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8pPr>
            <a:lvl9pPr marL="0" marR="0" lvl="8"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9pPr>
          </a:lstStyle>
          <a:p>
            <a:pPr marL="0" lvl="0" indent="0" algn="l" rtl="0">
              <a:spcBef>
                <a:spcPts val="0"/>
              </a:spcBef>
              <a:spcAft>
                <a:spcPts val="0"/>
              </a:spcAft>
              <a:buNone/>
            </a:pPr>
            <a:fld id="{00000000-1234-1234-1234-123412341234}" type="slidenum">
              <a:rPr lang="en-GB"/>
              <a:t>‹#›</a:t>
            </a:fld>
            <a:endParaRPr/>
          </a:p>
        </p:txBody>
      </p:sp>
      <p:sp>
        <p:nvSpPr>
          <p:cNvPr id="125" name="Google Shape;125;p26"/>
          <p:cNvSpPr txBox="1">
            <a:spLocks noGrp="1"/>
          </p:cNvSpPr>
          <p:nvPr>
            <p:ph type="title"/>
          </p:nvPr>
        </p:nvSpPr>
        <p:spPr>
          <a:xfrm>
            <a:off x="2203231" y="1339703"/>
            <a:ext cx="4737600" cy="1407600"/>
          </a:xfrm>
          <a:prstGeom prst="rect">
            <a:avLst/>
          </a:prstGeom>
          <a:noFill/>
          <a:ln>
            <a:noFill/>
          </a:ln>
        </p:spPr>
        <p:txBody>
          <a:bodyPr spcFirstLastPara="1" wrap="square" lIns="0" tIns="0" rIns="0" bIns="0" anchor="ctr" anchorCtr="0">
            <a:noAutofit/>
          </a:bodyPr>
          <a:lstStyle>
            <a:lvl1pPr lvl="0" algn="ctr">
              <a:lnSpc>
                <a:spcPct val="114000"/>
              </a:lnSpc>
              <a:spcBef>
                <a:spcPts val="0"/>
              </a:spcBef>
              <a:spcAft>
                <a:spcPts val="0"/>
              </a:spcAft>
              <a:buClr>
                <a:schemeClr val="dk1"/>
              </a:buClr>
              <a:buSzPts val="1400"/>
              <a:buFont typeface="Poppins Light"/>
              <a:buNone/>
              <a:defRPr sz="1400">
                <a:solidFill>
                  <a:schemeClr val="dk1"/>
                </a:solidFill>
                <a:latin typeface="Poppins Light"/>
                <a:ea typeface="Poppins Light"/>
                <a:cs typeface="Poppins Light"/>
                <a:sym typeface="Poppins Light"/>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6" name="Google Shape;126;p26"/>
          <p:cNvSpPr txBox="1">
            <a:spLocks noGrp="1"/>
          </p:cNvSpPr>
          <p:nvPr>
            <p:ph type="body" idx="1"/>
          </p:nvPr>
        </p:nvSpPr>
        <p:spPr>
          <a:xfrm>
            <a:off x="2018308" y="3754998"/>
            <a:ext cx="2262000" cy="223200"/>
          </a:xfrm>
          <a:prstGeom prst="rect">
            <a:avLst/>
          </a:prstGeom>
          <a:noFill/>
          <a:ln>
            <a:noFill/>
          </a:ln>
        </p:spPr>
        <p:txBody>
          <a:bodyPr spcFirstLastPara="1" wrap="square" lIns="0" tIns="0" rIns="0" bIns="0" anchor="t" anchorCtr="0">
            <a:noAutofit/>
          </a:bodyPr>
          <a:lstStyle>
            <a:lvl1pPr marL="457200" lvl="0" indent="-228600" algn="ctr">
              <a:lnSpc>
                <a:spcPct val="114000"/>
              </a:lnSpc>
              <a:spcBef>
                <a:spcPts val="500"/>
              </a:spcBef>
              <a:spcAft>
                <a:spcPts val="0"/>
              </a:spcAft>
              <a:buClr>
                <a:schemeClr val="lt1"/>
              </a:buClr>
              <a:buSzPts val="1000"/>
              <a:buNone/>
              <a:defRPr sz="1000">
                <a:solidFill>
                  <a:schemeClr val="lt1"/>
                </a:solidFill>
              </a:defRPr>
            </a:lvl1pPr>
            <a:lvl2pPr marL="914400" lvl="1" indent="-292100" algn="l">
              <a:lnSpc>
                <a:spcPct val="114000"/>
              </a:lnSpc>
              <a:spcBef>
                <a:spcPts val="500"/>
              </a:spcBef>
              <a:spcAft>
                <a:spcPts val="0"/>
              </a:spcAft>
              <a:buClr>
                <a:schemeClr val="dk1"/>
              </a:buClr>
              <a:buSzPts val="1000"/>
              <a:buChar char="•"/>
              <a:defRPr sz="1000"/>
            </a:lvl2pPr>
            <a:lvl3pPr marL="1371600" lvl="2" indent="-292100" algn="l">
              <a:lnSpc>
                <a:spcPct val="114000"/>
              </a:lnSpc>
              <a:spcBef>
                <a:spcPts val="500"/>
              </a:spcBef>
              <a:spcAft>
                <a:spcPts val="0"/>
              </a:spcAft>
              <a:buClr>
                <a:schemeClr val="dk1"/>
              </a:buClr>
              <a:buSzPts val="1000"/>
              <a:buChar char="•"/>
              <a:defRPr sz="1000"/>
            </a:lvl3pPr>
            <a:lvl4pPr marL="1828800" lvl="3" indent="-292100" algn="l">
              <a:lnSpc>
                <a:spcPct val="114000"/>
              </a:lnSpc>
              <a:spcBef>
                <a:spcPts val="500"/>
              </a:spcBef>
              <a:spcAft>
                <a:spcPts val="0"/>
              </a:spcAft>
              <a:buClr>
                <a:schemeClr val="dk1"/>
              </a:buClr>
              <a:buSzPts val="1000"/>
              <a:buChar char="•"/>
              <a:defRPr sz="1000"/>
            </a:lvl4pPr>
            <a:lvl5pPr marL="2286000" lvl="4" indent="-292100" algn="l">
              <a:lnSpc>
                <a:spcPct val="114000"/>
              </a:lnSpc>
              <a:spcBef>
                <a:spcPts val="500"/>
              </a:spcBef>
              <a:spcAft>
                <a:spcPts val="0"/>
              </a:spcAft>
              <a:buClr>
                <a:schemeClr val="dk1"/>
              </a:buClr>
              <a:buSzPts val="1000"/>
              <a:buChar char="•"/>
              <a:defRPr sz="1000"/>
            </a:lvl5pPr>
            <a:lvl6pPr marL="2743200" lvl="5" indent="-292100" algn="l">
              <a:lnSpc>
                <a:spcPct val="90000"/>
              </a:lnSpc>
              <a:spcBef>
                <a:spcPts val="400"/>
              </a:spcBef>
              <a:spcAft>
                <a:spcPts val="0"/>
              </a:spcAft>
              <a:buClr>
                <a:schemeClr val="dk1"/>
              </a:buClr>
              <a:buSzPts val="1000"/>
              <a:buChar char="•"/>
              <a:defRPr sz="1000"/>
            </a:lvl6pPr>
            <a:lvl7pPr marL="3200400" lvl="6" indent="-292100" algn="l">
              <a:lnSpc>
                <a:spcPct val="90000"/>
              </a:lnSpc>
              <a:spcBef>
                <a:spcPts val="400"/>
              </a:spcBef>
              <a:spcAft>
                <a:spcPts val="0"/>
              </a:spcAft>
              <a:buClr>
                <a:schemeClr val="dk1"/>
              </a:buClr>
              <a:buSzPts val="1000"/>
              <a:buChar char="•"/>
              <a:defRPr sz="1000"/>
            </a:lvl7pPr>
            <a:lvl8pPr marL="3657600" lvl="7" indent="-292100" algn="l">
              <a:lnSpc>
                <a:spcPct val="90000"/>
              </a:lnSpc>
              <a:spcBef>
                <a:spcPts val="400"/>
              </a:spcBef>
              <a:spcAft>
                <a:spcPts val="0"/>
              </a:spcAft>
              <a:buClr>
                <a:schemeClr val="dk1"/>
              </a:buClr>
              <a:buSzPts val="1000"/>
              <a:buChar char="•"/>
              <a:defRPr sz="1000"/>
            </a:lvl8pPr>
            <a:lvl9pPr marL="4114800" lvl="8" indent="-292100" algn="l">
              <a:lnSpc>
                <a:spcPct val="90000"/>
              </a:lnSpc>
              <a:spcBef>
                <a:spcPts val="400"/>
              </a:spcBef>
              <a:spcAft>
                <a:spcPts val="0"/>
              </a:spcAft>
              <a:buClr>
                <a:schemeClr val="dk1"/>
              </a:buClr>
              <a:buSzPts val="1000"/>
              <a:buChar char="•"/>
              <a:defRPr sz="1000"/>
            </a:lvl9pPr>
          </a:lstStyle>
          <a:p>
            <a:endParaRPr/>
          </a:p>
        </p:txBody>
      </p:sp>
      <p:sp>
        <p:nvSpPr>
          <p:cNvPr id="127" name="Google Shape;127;p26"/>
          <p:cNvSpPr txBox="1">
            <a:spLocks noGrp="1"/>
          </p:cNvSpPr>
          <p:nvPr>
            <p:ph type="subTitle" idx="3"/>
          </p:nvPr>
        </p:nvSpPr>
        <p:spPr>
          <a:xfrm>
            <a:off x="2018350" y="3161813"/>
            <a:ext cx="2262000" cy="565200"/>
          </a:xfrm>
          <a:prstGeom prst="rect">
            <a:avLst/>
          </a:prstGeom>
          <a:noFill/>
          <a:ln>
            <a:noFill/>
          </a:ln>
        </p:spPr>
        <p:txBody>
          <a:bodyPr spcFirstLastPara="1" wrap="square" lIns="0" tIns="0" rIns="0" bIns="0" anchor="ctr" anchorCtr="0">
            <a:noAutofit/>
          </a:bodyPr>
          <a:lstStyle>
            <a:lvl1pPr lvl="0" algn="ctr">
              <a:lnSpc>
                <a:spcPct val="114000"/>
              </a:lnSpc>
              <a:spcBef>
                <a:spcPts val="500"/>
              </a:spcBef>
              <a:spcAft>
                <a:spcPts val="0"/>
              </a:spcAft>
              <a:buClr>
                <a:schemeClr val="lt1"/>
              </a:buClr>
              <a:buSzPts val="1800"/>
              <a:buNone/>
              <a:defRPr sz="1800">
                <a:solidFill>
                  <a:schemeClr val="lt1"/>
                </a:solidFill>
              </a:defRPr>
            </a:lvl1pPr>
            <a:lvl2pPr lvl="1" algn="l">
              <a:lnSpc>
                <a:spcPct val="114000"/>
              </a:lnSpc>
              <a:spcBef>
                <a:spcPts val="500"/>
              </a:spcBef>
              <a:spcAft>
                <a:spcPts val="0"/>
              </a:spcAft>
              <a:buSzPts val="1800"/>
              <a:buNone/>
              <a:defRPr sz="1800"/>
            </a:lvl2pPr>
            <a:lvl3pPr lvl="2" algn="l">
              <a:lnSpc>
                <a:spcPct val="114000"/>
              </a:lnSpc>
              <a:spcBef>
                <a:spcPts val="500"/>
              </a:spcBef>
              <a:spcAft>
                <a:spcPts val="0"/>
              </a:spcAft>
              <a:buSzPts val="1800"/>
              <a:buNone/>
              <a:defRPr sz="1800"/>
            </a:lvl3pPr>
            <a:lvl4pPr lvl="3" algn="l">
              <a:lnSpc>
                <a:spcPct val="114000"/>
              </a:lnSpc>
              <a:spcBef>
                <a:spcPts val="500"/>
              </a:spcBef>
              <a:spcAft>
                <a:spcPts val="0"/>
              </a:spcAft>
              <a:buSzPts val="1800"/>
              <a:buNone/>
              <a:defRPr sz="1800"/>
            </a:lvl4pPr>
            <a:lvl5pPr lvl="4" algn="l">
              <a:lnSpc>
                <a:spcPct val="114000"/>
              </a:lnSpc>
              <a:spcBef>
                <a:spcPts val="500"/>
              </a:spcBef>
              <a:spcAft>
                <a:spcPts val="0"/>
              </a:spcAft>
              <a:buSzPts val="1800"/>
              <a:buNone/>
              <a:defRPr sz="1800"/>
            </a:lvl5pPr>
            <a:lvl6pPr lvl="5" algn="l">
              <a:lnSpc>
                <a:spcPct val="90000"/>
              </a:lnSpc>
              <a:spcBef>
                <a:spcPts val="400"/>
              </a:spcBef>
              <a:spcAft>
                <a:spcPts val="0"/>
              </a:spcAft>
              <a:buSzPts val="1800"/>
              <a:buNone/>
              <a:defRPr sz="1800"/>
            </a:lvl6pPr>
            <a:lvl7pPr lvl="6" algn="l">
              <a:lnSpc>
                <a:spcPct val="90000"/>
              </a:lnSpc>
              <a:spcBef>
                <a:spcPts val="400"/>
              </a:spcBef>
              <a:spcAft>
                <a:spcPts val="0"/>
              </a:spcAft>
              <a:buSzPts val="1800"/>
              <a:buNone/>
              <a:defRPr sz="1800"/>
            </a:lvl7pPr>
            <a:lvl8pPr lvl="7" algn="l">
              <a:lnSpc>
                <a:spcPct val="90000"/>
              </a:lnSpc>
              <a:spcBef>
                <a:spcPts val="400"/>
              </a:spcBef>
              <a:spcAft>
                <a:spcPts val="0"/>
              </a:spcAft>
              <a:buSzPts val="1800"/>
              <a:buNone/>
              <a:defRPr sz="1800"/>
            </a:lvl8pPr>
            <a:lvl9pPr lvl="8" algn="l">
              <a:lnSpc>
                <a:spcPct val="90000"/>
              </a:lnSpc>
              <a:spcBef>
                <a:spcPts val="400"/>
              </a:spcBef>
              <a:spcAft>
                <a:spcPts val="0"/>
              </a:spcAft>
              <a:buSzPts val="1800"/>
              <a:buNone/>
              <a:defRPr sz="1800"/>
            </a:lvl9pPr>
          </a:lstStyle>
          <a:p>
            <a:endParaRPr/>
          </a:p>
        </p:txBody>
      </p:sp>
      <p:sp>
        <p:nvSpPr>
          <p:cNvPr id="128" name="Google Shape;128;p26"/>
          <p:cNvSpPr txBox="1">
            <a:spLocks noGrp="1"/>
          </p:cNvSpPr>
          <p:nvPr>
            <p:ph type="body" idx="4"/>
          </p:nvPr>
        </p:nvSpPr>
        <p:spPr>
          <a:xfrm>
            <a:off x="4863683" y="3754998"/>
            <a:ext cx="2262000" cy="223200"/>
          </a:xfrm>
          <a:prstGeom prst="rect">
            <a:avLst/>
          </a:prstGeom>
          <a:noFill/>
          <a:ln>
            <a:noFill/>
          </a:ln>
        </p:spPr>
        <p:txBody>
          <a:bodyPr spcFirstLastPara="1" wrap="square" lIns="0" tIns="0" rIns="0" bIns="0" anchor="t" anchorCtr="0">
            <a:noAutofit/>
          </a:bodyPr>
          <a:lstStyle>
            <a:lvl1pPr marL="457200" lvl="0" indent="-228600" algn="ctr">
              <a:lnSpc>
                <a:spcPct val="114000"/>
              </a:lnSpc>
              <a:spcBef>
                <a:spcPts val="500"/>
              </a:spcBef>
              <a:spcAft>
                <a:spcPts val="0"/>
              </a:spcAft>
              <a:buClr>
                <a:schemeClr val="lt1"/>
              </a:buClr>
              <a:buSzPts val="1000"/>
              <a:buNone/>
              <a:defRPr sz="1000">
                <a:solidFill>
                  <a:schemeClr val="lt1"/>
                </a:solidFill>
              </a:defRPr>
            </a:lvl1pPr>
            <a:lvl2pPr marL="914400" lvl="1" indent="-292100" algn="l">
              <a:lnSpc>
                <a:spcPct val="114000"/>
              </a:lnSpc>
              <a:spcBef>
                <a:spcPts val="500"/>
              </a:spcBef>
              <a:spcAft>
                <a:spcPts val="0"/>
              </a:spcAft>
              <a:buClr>
                <a:schemeClr val="dk1"/>
              </a:buClr>
              <a:buSzPts val="1000"/>
              <a:buChar char="•"/>
              <a:defRPr sz="1000"/>
            </a:lvl2pPr>
            <a:lvl3pPr marL="1371600" lvl="2" indent="-292100" algn="l">
              <a:lnSpc>
                <a:spcPct val="114000"/>
              </a:lnSpc>
              <a:spcBef>
                <a:spcPts val="500"/>
              </a:spcBef>
              <a:spcAft>
                <a:spcPts val="0"/>
              </a:spcAft>
              <a:buClr>
                <a:schemeClr val="dk1"/>
              </a:buClr>
              <a:buSzPts val="1000"/>
              <a:buChar char="•"/>
              <a:defRPr sz="1000"/>
            </a:lvl3pPr>
            <a:lvl4pPr marL="1828800" lvl="3" indent="-292100" algn="l">
              <a:lnSpc>
                <a:spcPct val="114000"/>
              </a:lnSpc>
              <a:spcBef>
                <a:spcPts val="500"/>
              </a:spcBef>
              <a:spcAft>
                <a:spcPts val="0"/>
              </a:spcAft>
              <a:buClr>
                <a:schemeClr val="dk1"/>
              </a:buClr>
              <a:buSzPts val="1000"/>
              <a:buChar char="•"/>
              <a:defRPr sz="1000"/>
            </a:lvl4pPr>
            <a:lvl5pPr marL="2286000" lvl="4" indent="-292100" algn="l">
              <a:lnSpc>
                <a:spcPct val="114000"/>
              </a:lnSpc>
              <a:spcBef>
                <a:spcPts val="500"/>
              </a:spcBef>
              <a:spcAft>
                <a:spcPts val="0"/>
              </a:spcAft>
              <a:buClr>
                <a:schemeClr val="dk1"/>
              </a:buClr>
              <a:buSzPts val="1000"/>
              <a:buChar char="•"/>
              <a:defRPr sz="1000"/>
            </a:lvl5pPr>
            <a:lvl6pPr marL="2743200" lvl="5" indent="-292100" algn="l">
              <a:lnSpc>
                <a:spcPct val="90000"/>
              </a:lnSpc>
              <a:spcBef>
                <a:spcPts val="400"/>
              </a:spcBef>
              <a:spcAft>
                <a:spcPts val="0"/>
              </a:spcAft>
              <a:buClr>
                <a:schemeClr val="dk1"/>
              </a:buClr>
              <a:buSzPts val="1000"/>
              <a:buChar char="•"/>
              <a:defRPr sz="1000"/>
            </a:lvl6pPr>
            <a:lvl7pPr marL="3200400" lvl="6" indent="-292100" algn="l">
              <a:lnSpc>
                <a:spcPct val="90000"/>
              </a:lnSpc>
              <a:spcBef>
                <a:spcPts val="400"/>
              </a:spcBef>
              <a:spcAft>
                <a:spcPts val="0"/>
              </a:spcAft>
              <a:buClr>
                <a:schemeClr val="dk1"/>
              </a:buClr>
              <a:buSzPts val="1000"/>
              <a:buChar char="•"/>
              <a:defRPr sz="1000"/>
            </a:lvl7pPr>
            <a:lvl8pPr marL="3657600" lvl="7" indent="-292100" algn="l">
              <a:lnSpc>
                <a:spcPct val="90000"/>
              </a:lnSpc>
              <a:spcBef>
                <a:spcPts val="400"/>
              </a:spcBef>
              <a:spcAft>
                <a:spcPts val="0"/>
              </a:spcAft>
              <a:buClr>
                <a:schemeClr val="dk1"/>
              </a:buClr>
              <a:buSzPts val="1000"/>
              <a:buChar char="•"/>
              <a:defRPr sz="1000"/>
            </a:lvl8pPr>
            <a:lvl9pPr marL="4114800" lvl="8" indent="-292100" algn="l">
              <a:lnSpc>
                <a:spcPct val="90000"/>
              </a:lnSpc>
              <a:spcBef>
                <a:spcPts val="400"/>
              </a:spcBef>
              <a:spcAft>
                <a:spcPts val="0"/>
              </a:spcAft>
              <a:buClr>
                <a:schemeClr val="dk1"/>
              </a:buClr>
              <a:buSzPts val="1000"/>
              <a:buChar char="•"/>
              <a:defRPr sz="1000"/>
            </a:lvl9pPr>
          </a:lstStyle>
          <a:p>
            <a:endParaRPr/>
          </a:p>
        </p:txBody>
      </p:sp>
      <p:sp>
        <p:nvSpPr>
          <p:cNvPr id="129" name="Google Shape;129;p26"/>
          <p:cNvSpPr txBox="1">
            <a:spLocks noGrp="1"/>
          </p:cNvSpPr>
          <p:nvPr>
            <p:ph type="subTitle" idx="5"/>
          </p:nvPr>
        </p:nvSpPr>
        <p:spPr>
          <a:xfrm>
            <a:off x="4863675" y="3161813"/>
            <a:ext cx="2262000" cy="565200"/>
          </a:xfrm>
          <a:prstGeom prst="rect">
            <a:avLst/>
          </a:prstGeom>
          <a:noFill/>
          <a:ln>
            <a:noFill/>
          </a:ln>
        </p:spPr>
        <p:txBody>
          <a:bodyPr spcFirstLastPara="1" wrap="square" lIns="0" tIns="0" rIns="0" bIns="0" anchor="ctr" anchorCtr="0">
            <a:noAutofit/>
          </a:bodyPr>
          <a:lstStyle>
            <a:lvl1pPr lvl="0" algn="ctr">
              <a:lnSpc>
                <a:spcPct val="114000"/>
              </a:lnSpc>
              <a:spcBef>
                <a:spcPts val="500"/>
              </a:spcBef>
              <a:spcAft>
                <a:spcPts val="0"/>
              </a:spcAft>
              <a:buClr>
                <a:schemeClr val="lt1"/>
              </a:buClr>
              <a:buSzPts val="1800"/>
              <a:buNone/>
              <a:defRPr sz="1800">
                <a:solidFill>
                  <a:schemeClr val="lt1"/>
                </a:solidFill>
              </a:defRPr>
            </a:lvl1pPr>
            <a:lvl2pPr lvl="1" algn="l">
              <a:lnSpc>
                <a:spcPct val="114000"/>
              </a:lnSpc>
              <a:spcBef>
                <a:spcPts val="500"/>
              </a:spcBef>
              <a:spcAft>
                <a:spcPts val="0"/>
              </a:spcAft>
              <a:buSzPts val="1800"/>
              <a:buNone/>
              <a:defRPr sz="1800"/>
            </a:lvl2pPr>
            <a:lvl3pPr lvl="2" algn="l">
              <a:lnSpc>
                <a:spcPct val="114000"/>
              </a:lnSpc>
              <a:spcBef>
                <a:spcPts val="500"/>
              </a:spcBef>
              <a:spcAft>
                <a:spcPts val="0"/>
              </a:spcAft>
              <a:buSzPts val="1800"/>
              <a:buNone/>
              <a:defRPr sz="1800"/>
            </a:lvl3pPr>
            <a:lvl4pPr lvl="3" algn="l">
              <a:lnSpc>
                <a:spcPct val="114000"/>
              </a:lnSpc>
              <a:spcBef>
                <a:spcPts val="500"/>
              </a:spcBef>
              <a:spcAft>
                <a:spcPts val="0"/>
              </a:spcAft>
              <a:buSzPts val="1800"/>
              <a:buNone/>
              <a:defRPr sz="1800"/>
            </a:lvl4pPr>
            <a:lvl5pPr lvl="4" algn="l">
              <a:lnSpc>
                <a:spcPct val="114000"/>
              </a:lnSpc>
              <a:spcBef>
                <a:spcPts val="500"/>
              </a:spcBef>
              <a:spcAft>
                <a:spcPts val="0"/>
              </a:spcAft>
              <a:buSzPts val="1800"/>
              <a:buNone/>
              <a:defRPr sz="1800"/>
            </a:lvl5pPr>
            <a:lvl6pPr lvl="5" algn="l">
              <a:lnSpc>
                <a:spcPct val="90000"/>
              </a:lnSpc>
              <a:spcBef>
                <a:spcPts val="400"/>
              </a:spcBef>
              <a:spcAft>
                <a:spcPts val="0"/>
              </a:spcAft>
              <a:buSzPts val="1800"/>
              <a:buNone/>
              <a:defRPr sz="1800"/>
            </a:lvl6pPr>
            <a:lvl7pPr lvl="6" algn="l">
              <a:lnSpc>
                <a:spcPct val="90000"/>
              </a:lnSpc>
              <a:spcBef>
                <a:spcPts val="400"/>
              </a:spcBef>
              <a:spcAft>
                <a:spcPts val="0"/>
              </a:spcAft>
              <a:buSzPts val="1800"/>
              <a:buNone/>
              <a:defRPr sz="1800"/>
            </a:lvl7pPr>
            <a:lvl8pPr lvl="7" algn="l">
              <a:lnSpc>
                <a:spcPct val="90000"/>
              </a:lnSpc>
              <a:spcBef>
                <a:spcPts val="400"/>
              </a:spcBef>
              <a:spcAft>
                <a:spcPts val="0"/>
              </a:spcAft>
              <a:buSzPts val="1800"/>
              <a:buNone/>
              <a:defRPr sz="1800"/>
            </a:lvl8pPr>
            <a:lvl9pPr lvl="8" algn="l">
              <a:lnSpc>
                <a:spcPct val="90000"/>
              </a:lnSpc>
              <a:spcBef>
                <a:spcPts val="400"/>
              </a:spcBef>
              <a:spcAft>
                <a:spcPts val="0"/>
              </a:spcAft>
              <a:buSzPts val="1800"/>
              <a:buNone/>
              <a:defRPr sz="1800"/>
            </a:lvl9pPr>
          </a:lstStyle>
          <a:p>
            <a:endParaRPr/>
          </a:p>
        </p:txBody>
      </p:sp>
      <p:sp>
        <p:nvSpPr>
          <p:cNvPr id="130" name="Google Shape;130;p26"/>
          <p:cNvSpPr txBox="1"/>
          <p:nvPr/>
        </p:nvSpPr>
        <p:spPr>
          <a:xfrm>
            <a:off x="0" y="-534925"/>
            <a:ext cx="7980300" cy="354000"/>
          </a:xfrm>
          <a:prstGeom prst="rect">
            <a:avLst/>
          </a:prstGeom>
          <a:solidFill>
            <a:schemeClr val="accent1"/>
          </a:solid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en-GB" sz="1100" b="0" i="0" u="none" strike="noStrike" cap="none">
                <a:solidFill>
                  <a:srgbClr val="212121"/>
                </a:solidFill>
                <a:latin typeface="Arial"/>
                <a:ea typeface="Arial"/>
                <a:cs typeface="Arial"/>
                <a:sym typeface="Arial"/>
              </a:rPr>
              <a:t> Notice : Insert objects from master and place on top of the images.</a:t>
            </a:r>
            <a:endParaRPr sz="1400" b="0" i="0" u="none" strike="noStrike" cap="none">
              <a:solidFill>
                <a:srgbClr val="000000"/>
              </a:solidFill>
              <a:latin typeface="Poppins Light"/>
              <a:ea typeface="Poppins Light"/>
              <a:cs typeface="Poppins Light"/>
              <a:sym typeface="Poppins Light"/>
            </a:endParaRPr>
          </a:p>
        </p:txBody>
      </p:sp>
      <p:pic>
        <p:nvPicPr>
          <p:cNvPr id="131" name="Google Shape;131;p26"/>
          <p:cNvPicPr preferRelativeResize="0"/>
          <p:nvPr/>
        </p:nvPicPr>
        <p:blipFill rotWithShape="1">
          <a:blip r:embed="rId2">
            <a:alphaModFix/>
          </a:blip>
          <a:srcRect/>
          <a:stretch/>
        </p:blipFill>
        <p:spPr>
          <a:xfrm>
            <a:off x="7476392" y="4507641"/>
            <a:ext cx="1352089" cy="447805"/>
          </a:xfrm>
          <a:prstGeom prst="rect">
            <a:avLst/>
          </a:prstGeom>
          <a:noFill/>
          <a:ln>
            <a:noFill/>
          </a:ln>
        </p:spPr>
      </p:pic>
      <p:sp>
        <p:nvSpPr>
          <p:cNvPr id="132" name="Google Shape;132;p26"/>
          <p:cNvSpPr txBox="1">
            <a:spLocks noGrp="1"/>
          </p:cNvSpPr>
          <p:nvPr>
            <p:ph type="dt" idx="10"/>
          </p:nvPr>
        </p:nvSpPr>
        <p:spPr>
          <a:xfrm>
            <a:off x="4575901" y="4871497"/>
            <a:ext cx="2057400" cy="144000"/>
          </a:xfrm>
          <a:prstGeom prst="rect">
            <a:avLst/>
          </a:prstGeom>
          <a:noFill/>
          <a:ln>
            <a:noFill/>
          </a:ln>
        </p:spPr>
        <p:txBody>
          <a:bodyPr spcFirstLastPara="1" wrap="square" lIns="0" tIns="0" rIns="0" bIns="0" anchor="ctr" anchorCtr="0">
            <a:noAutofit/>
          </a:bodyPr>
          <a:lstStyle>
            <a:lvl1pPr lvl="0" algn="r">
              <a:lnSpc>
                <a:spcPct val="100000"/>
              </a:lnSpc>
              <a:spcBef>
                <a:spcPts val="0"/>
              </a:spcBef>
              <a:spcAft>
                <a:spcPts val="0"/>
              </a:spcAft>
              <a:buClr>
                <a:schemeClr val="dk1"/>
              </a:buClr>
              <a:buSzPts val="1400"/>
              <a:buFont typeface="Poppins Light"/>
              <a:buNone/>
              <a:defRPr sz="700">
                <a:solidFill>
                  <a:schemeClr val="dk1"/>
                </a:solidFill>
                <a:latin typeface="Poppins Light"/>
                <a:ea typeface="Poppins Light"/>
                <a:cs typeface="Poppins Light"/>
                <a:sym typeface="Poppins Light"/>
              </a:defRPr>
            </a:lvl1pPr>
            <a:lvl2pPr lvl="1" algn="l">
              <a:lnSpc>
                <a:spcPct val="100000"/>
              </a:lnSpc>
              <a:spcBef>
                <a:spcPts val="0"/>
              </a:spcBef>
              <a:spcAft>
                <a:spcPts val="0"/>
              </a:spcAft>
              <a:buClr>
                <a:schemeClr val="dk1"/>
              </a:buClr>
              <a:buSzPts val="1400"/>
              <a:buFont typeface="Poppins Light"/>
              <a:buNone/>
              <a:defRPr>
                <a:solidFill>
                  <a:schemeClr val="dk1"/>
                </a:solidFill>
                <a:latin typeface="Poppins Light"/>
                <a:ea typeface="Poppins Light"/>
                <a:cs typeface="Poppins Light"/>
                <a:sym typeface="Poppins Light"/>
              </a:defRPr>
            </a:lvl2pPr>
            <a:lvl3pPr lvl="2" algn="l">
              <a:lnSpc>
                <a:spcPct val="100000"/>
              </a:lnSpc>
              <a:spcBef>
                <a:spcPts val="0"/>
              </a:spcBef>
              <a:spcAft>
                <a:spcPts val="0"/>
              </a:spcAft>
              <a:buClr>
                <a:schemeClr val="dk1"/>
              </a:buClr>
              <a:buSzPts val="1400"/>
              <a:buFont typeface="Poppins Light"/>
              <a:buNone/>
              <a:defRPr>
                <a:solidFill>
                  <a:schemeClr val="dk1"/>
                </a:solidFill>
                <a:latin typeface="Poppins Light"/>
                <a:ea typeface="Poppins Light"/>
                <a:cs typeface="Poppins Light"/>
                <a:sym typeface="Poppins Light"/>
              </a:defRPr>
            </a:lvl3pPr>
            <a:lvl4pPr lvl="3" algn="l">
              <a:lnSpc>
                <a:spcPct val="100000"/>
              </a:lnSpc>
              <a:spcBef>
                <a:spcPts val="0"/>
              </a:spcBef>
              <a:spcAft>
                <a:spcPts val="0"/>
              </a:spcAft>
              <a:buClr>
                <a:schemeClr val="dk1"/>
              </a:buClr>
              <a:buSzPts val="1400"/>
              <a:buFont typeface="Poppins Light"/>
              <a:buNone/>
              <a:defRPr>
                <a:solidFill>
                  <a:schemeClr val="dk1"/>
                </a:solidFill>
                <a:latin typeface="Poppins Light"/>
                <a:ea typeface="Poppins Light"/>
                <a:cs typeface="Poppins Light"/>
                <a:sym typeface="Poppins Light"/>
              </a:defRPr>
            </a:lvl4pPr>
            <a:lvl5pPr lvl="4" algn="l">
              <a:lnSpc>
                <a:spcPct val="100000"/>
              </a:lnSpc>
              <a:spcBef>
                <a:spcPts val="0"/>
              </a:spcBef>
              <a:spcAft>
                <a:spcPts val="0"/>
              </a:spcAft>
              <a:buClr>
                <a:schemeClr val="dk1"/>
              </a:buClr>
              <a:buSzPts val="1400"/>
              <a:buFont typeface="Poppins Light"/>
              <a:buNone/>
              <a:defRPr>
                <a:solidFill>
                  <a:schemeClr val="dk1"/>
                </a:solidFill>
                <a:latin typeface="Poppins Light"/>
                <a:ea typeface="Poppins Light"/>
                <a:cs typeface="Poppins Light"/>
                <a:sym typeface="Poppins Light"/>
              </a:defRPr>
            </a:lvl5pPr>
            <a:lvl6pPr lvl="5" algn="l">
              <a:lnSpc>
                <a:spcPct val="100000"/>
              </a:lnSpc>
              <a:spcBef>
                <a:spcPts val="0"/>
              </a:spcBef>
              <a:spcAft>
                <a:spcPts val="0"/>
              </a:spcAft>
              <a:buClr>
                <a:schemeClr val="dk1"/>
              </a:buClr>
              <a:buSzPts val="1400"/>
              <a:buFont typeface="Poppins Light"/>
              <a:buNone/>
              <a:defRPr>
                <a:solidFill>
                  <a:schemeClr val="dk1"/>
                </a:solidFill>
                <a:latin typeface="Poppins Light"/>
                <a:ea typeface="Poppins Light"/>
                <a:cs typeface="Poppins Light"/>
                <a:sym typeface="Poppins Light"/>
              </a:defRPr>
            </a:lvl6pPr>
            <a:lvl7pPr lvl="6" algn="l">
              <a:lnSpc>
                <a:spcPct val="100000"/>
              </a:lnSpc>
              <a:spcBef>
                <a:spcPts val="0"/>
              </a:spcBef>
              <a:spcAft>
                <a:spcPts val="0"/>
              </a:spcAft>
              <a:buClr>
                <a:schemeClr val="dk1"/>
              </a:buClr>
              <a:buSzPts val="1400"/>
              <a:buFont typeface="Poppins Light"/>
              <a:buNone/>
              <a:defRPr>
                <a:solidFill>
                  <a:schemeClr val="dk1"/>
                </a:solidFill>
                <a:latin typeface="Poppins Light"/>
                <a:ea typeface="Poppins Light"/>
                <a:cs typeface="Poppins Light"/>
                <a:sym typeface="Poppins Light"/>
              </a:defRPr>
            </a:lvl7pPr>
            <a:lvl8pPr lvl="7" algn="l">
              <a:lnSpc>
                <a:spcPct val="100000"/>
              </a:lnSpc>
              <a:spcBef>
                <a:spcPts val="0"/>
              </a:spcBef>
              <a:spcAft>
                <a:spcPts val="0"/>
              </a:spcAft>
              <a:buClr>
                <a:schemeClr val="dk1"/>
              </a:buClr>
              <a:buSzPts val="1400"/>
              <a:buFont typeface="Poppins Light"/>
              <a:buNone/>
              <a:defRPr>
                <a:solidFill>
                  <a:schemeClr val="dk1"/>
                </a:solidFill>
                <a:latin typeface="Poppins Light"/>
                <a:ea typeface="Poppins Light"/>
                <a:cs typeface="Poppins Light"/>
                <a:sym typeface="Poppins Light"/>
              </a:defRPr>
            </a:lvl8pPr>
            <a:lvl9pPr lvl="8" algn="l">
              <a:lnSpc>
                <a:spcPct val="100000"/>
              </a:lnSpc>
              <a:spcBef>
                <a:spcPts val="0"/>
              </a:spcBef>
              <a:spcAft>
                <a:spcPts val="0"/>
              </a:spcAft>
              <a:buClr>
                <a:schemeClr val="dk1"/>
              </a:buClr>
              <a:buSzPts val="1400"/>
              <a:buFont typeface="Poppins Light"/>
              <a:buNone/>
              <a:defRPr>
                <a:solidFill>
                  <a:schemeClr val="dk1"/>
                </a:solidFill>
                <a:latin typeface="Poppins Light"/>
                <a:ea typeface="Poppins Light"/>
                <a:cs typeface="Poppins Light"/>
                <a:sym typeface="Poppins Light"/>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ext Blocks with Image 2">
  <p:cSld name="Text Blocks with Image 2">
    <p:spTree>
      <p:nvGrpSpPr>
        <p:cNvPr id="1" name="Shape 133"/>
        <p:cNvGrpSpPr/>
        <p:nvPr/>
      </p:nvGrpSpPr>
      <p:grpSpPr>
        <a:xfrm>
          <a:off x="0" y="0"/>
          <a:ext cx="0" cy="0"/>
          <a:chOff x="0" y="0"/>
          <a:chExt cx="0" cy="0"/>
        </a:xfrm>
      </p:grpSpPr>
      <p:sp>
        <p:nvSpPr>
          <p:cNvPr id="134" name="Google Shape;134;p27"/>
          <p:cNvSpPr>
            <a:spLocks noGrp="1"/>
          </p:cNvSpPr>
          <p:nvPr>
            <p:ph type="pic" idx="2"/>
          </p:nvPr>
        </p:nvSpPr>
        <p:spPr>
          <a:xfrm>
            <a:off x="1" y="1"/>
            <a:ext cx="9144000" cy="5143500"/>
          </a:xfrm>
          <a:prstGeom prst="rect">
            <a:avLst/>
          </a:prstGeom>
          <a:solidFill>
            <a:schemeClr val="accent1"/>
          </a:solidFill>
          <a:ln>
            <a:noFill/>
          </a:ln>
        </p:spPr>
      </p:sp>
      <p:sp>
        <p:nvSpPr>
          <p:cNvPr id="135" name="Google Shape;135;p27"/>
          <p:cNvSpPr/>
          <p:nvPr/>
        </p:nvSpPr>
        <p:spPr>
          <a:xfrm>
            <a:off x="1770079" y="1065610"/>
            <a:ext cx="5603843" cy="1955816"/>
          </a:xfrm>
          <a:custGeom>
            <a:avLst/>
            <a:gdLst/>
            <a:ahLst/>
            <a:cxnLst/>
            <a:rect l="l" t="t" r="r" b="b"/>
            <a:pathLst>
              <a:path w="7471791" h="2607754" extrusionOk="0">
                <a:moveTo>
                  <a:pt x="7376541" y="0"/>
                </a:moveTo>
                <a:cubicBezTo>
                  <a:pt x="7429146" y="0"/>
                  <a:pt x="7471791" y="42645"/>
                  <a:pt x="7471791" y="95250"/>
                </a:cubicBezTo>
                <a:lnTo>
                  <a:pt x="7471791" y="2512505"/>
                </a:lnTo>
                <a:cubicBezTo>
                  <a:pt x="7471791" y="2565110"/>
                  <a:pt x="7429146" y="2607755"/>
                  <a:pt x="7376541" y="2607755"/>
                </a:cubicBezTo>
                <a:lnTo>
                  <a:pt x="95250" y="2607755"/>
                </a:lnTo>
                <a:cubicBezTo>
                  <a:pt x="42645" y="2607755"/>
                  <a:pt x="0" y="2565110"/>
                  <a:pt x="0" y="2512505"/>
                </a:cubicBezTo>
                <a:lnTo>
                  <a:pt x="0" y="95250"/>
                </a:lnTo>
                <a:cubicBezTo>
                  <a:pt x="0" y="42645"/>
                  <a:pt x="42645" y="0"/>
                  <a:pt x="95250" y="0"/>
                </a:cubicBezTo>
                <a:close/>
              </a:path>
            </a:pathLst>
          </a:custGeom>
          <a:solidFill>
            <a:srgbClr val="FFFFFF"/>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Poppins Light"/>
              <a:ea typeface="Poppins Light"/>
              <a:cs typeface="Poppins Light"/>
              <a:sym typeface="Poppins Light"/>
            </a:endParaRPr>
          </a:p>
        </p:txBody>
      </p:sp>
      <p:sp>
        <p:nvSpPr>
          <p:cNvPr id="136" name="Google Shape;136;p27"/>
          <p:cNvSpPr/>
          <p:nvPr/>
        </p:nvSpPr>
        <p:spPr>
          <a:xfrm>
            <a:off x="1770079" y="3108246"/>
            <a:ext cx="2758535" cy="969645"/>
          </a:xfrm>
          <a:custGeom>
            <a:avLst/>
            <a:gdLst/>
            <a:ahLst/>
            <a:cxnLst/>
            <a:rect l="l" t="t" r="r" b="b"/>
            <a:pathLst>
              <a:path w="3678047" h="1292860" extrusionOk="0">
                <a:moveTo>
                  <a:pt x="3582797" y="0"/>
                </a:moveTo>
                <a:cubicBezTo>
                  <a:pt x="3635403" y="0"/>
                  <a:pt x="3678047" y="42645"/>
                  <a:pt x="3678047" y="95250"/>
                </a:cubicBezTo>
                <a:lnTo>
                  <a:pt x="3678047" y="1197610"/>
                </a:lnTo>
                <a:cubicBezTo>
                  <a:pt x="3678047" y="1250215"/>
                  <a:pt x="3635403" y="1292860"/>
                  <a:pt x="3582797" y="1292860"/>
                </a:cubicBezTo>
                <a:lnTo>
                  <a:pt x="95250" y="1292860"/>
                </a:lnTo>
                <a:cubicBezTo>
                  <a:pt x="42645" y="1292860"/>
                  <a:pt x="0" y="1250215"/>
                  <a:pt x="0" y="1197610"/>
                </a:cubicBezTo>
                <a:lnTo>
                  <a:pt x="0" y="95250"/>
                </a:lnTo>
                <a:cubicBezTo>
                  <a:pt x="0" y="42645"/>
                  <a:pt x="42645" y="0"/>
                  <a:pt x="95250" y="0"/>
                </a:cubicBezTo>
                <a:close/>
              </a:path>
            </a:pathLst>
          </a:custGeom>
          <a:solidFill>
            <a:srgbClr val="FFFFFF"/>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Poppins Light"/>
              <a:ea typeface="Poppins Light"/>
              <a:cs typeface="Poppins Light"/>
              <a:sym typeface="Poppins Light"/>
            </a:endParaRPr>
          </a:p>
        </p:txBody>
      </p:sp>
      <p:sp>
        <p:nvSpPr>
          <p:cNvPr id="137" name="Google Shape;137;p27"/>
          <p:cNvSpPr/>
          <p:nvPr/>
        </p:nvSpPr>
        <p:spPr>
          <a:xfrm>
            <a:off x="4615387" y="3108246"/>
            <a:ext cx="2758534" cy="969645"/>
          </a:xfrm>
          <a:custGeom>
            <a:avLst/>
            <a:gdLst/>
            <a:ahLst/>
            <a:cxnLst/>
            <a:rect l="l" t="t" r="r" b="b"/>
            <a:pathLst>
              <a:path w="3678046" h="1292860" extrusionOk="0">
                <a:moveTo>
                  <a:pt x="3582797" y="0"/>
                </a:moveTo>
                <a:cubicBezTo>
                  <a:pt x="3635402" y="0"/>
                  <a:pt x="3678047" y="42645"/>
                  <a:pt x="3678047" y="95250"/>
                </a:cubicBezTo>
                <a:lnTo>
                  <a:pt x="3678047" y="1197610"/>
                </a:lnTo>
                <a:cubicBezTo>
                  <a:pt x="3678047" y="1250215"/>
                  <a:pt x="3635402" y="1292860"/>
                  <a:pt x="3582797" y="1292860"/>
                </a:cubicBezTo>
                <a:lnTo>
                  <a:pt x="95250" y="1292860"/>
                </a:lnTo>
                <a:cubicBezTo>
                  <a:pt x="42645" y="1292860"/>
                  <a:pt x="0" y="1250215"/>
                  <a:pt x="0" y="1197610"/>
                </a:cubicBezTo>
                <a:lnTo>
                  <a:pt x="0" y="95250"/>
                </a:lnTo>
                <a:cubicBezTo>
                  <a:pt x="0" y="42645"/>
                  <a:pt x="42645" y="0"/>
                  <a:pt x="95250" y="0"/>
                </a:cubicBezTo>
                <a:close/>
              </a:path>
            </a:pathLst>
          </a:custGeom>
          <a:solidFill>
            <a:srgbClr val="FFFFFF"/>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Poppins Light"/>
              <a:ea typeface="Poppins Light"/>
              <a:cs typeface="Poppins Light"/>
              <a:sym typeface="Poppins Light"/>
            </a:endParaRPr>
          </a:p>
        </p:txBody>
      </p:sp>
      <p:sp>
        <p:nvSpPr>
          <p:cNvPr id="138" name="Google Shape;138;p27"/>
          <p:cNvSpPr txBox="1">
            <a:spLocks noGrp="1"/>
          </p:cNvSpPr>
          <p:nvPr>
            <p:ph type="ftr" idx="11"/>
          </p:nvPr>
        </p:nvSpPr>
        <p:spPr>
          <a:xfrm>
            <a:off x="937074" y="4871497"/>
            <a:ext cx="3086100" cy="144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9" name="Google Shape;139;p27"/>
          <p:cNvSpPr txBox="1">
            <a:spLocks noGrp="1"/>
          </p:cNvSpPr>
          <p:nvPr>
            <p:ph type="sldNum" idx="12"/>
          </p:nvPr>
        </p:nvSpPr>
        <p:spPr>
          <a:xfrm>
            <a:off x="305991" y="4871497"/>
            <a:ext cx="322800" cy="144000"/>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000000"/>
              </a:buClr>
              <a:buSzPts val="700"/>
              <a:buFont typeface="Arial"/>
              <a:buNone/>
              <a:defRPr sz="700" b="0" i="0" u="none" strike="noStrike" cap="none">
                <a:solidFill>
                  <a:schemeClr val="lt1"/>
                </a:solidFill>
                <a:latin typeface="Poppins Light"/>
                <a:ea typeface="Poppins Light"/>
                <a:cs typeface="Poppins Light"/>
                <a:sym typeface="Poppins Light"/>
              </a:defRPr>
            </a:lvl1pPr>
            <a:lvl2pPr marL="0" marR="0" lvl="1" indent="0" algn="l">
              <a:lnSpc>
                <a:spcPct val="100000"/>
              </a:lnSpc>
              <a:spcBef>
                <a:spcPts val="0"/>
              </a:spcBef>
              <a:spcAft>
                <a:spcPts val="0"/>
              </a:spcAft>
              <a:buClr>
                <a:srgbClr val="000000"/>
              </a:buClr>
              <a:buSzPts val="700"/>
              <a:buFont typeface="Arial"/>
              <a:buNone/>
              <a:defRPr sz="700" b="0" i="0" u="none" strike="noStrike" cap="none">
                <a:solidFill>
                  <a:schemeClr val="lt1"/>
                </a:solidFill>
                <a:latin typeface="Poppins Light"/>
                <a:ea typeface="Poppins Light"/>
                <a:cs typeface="Poppins Light"/>
                <a:sym typeface="Poppins Light"/>
              </a:defRPr>
            </a:lvl2pPr>
            <a:lvl3pPr marL="0" marR="0" lvl="2" indent="0" algn="l">
              <a:lnSpc>
                <a:spcPct val="100000"/>
              </a:lnSpc>
              <a:spcBef>
                <a:spcPts val="0"/>
              </a:spcBef>
              <a:spcAft>
                <a:spcPts val="0"/>
              </a:spcAft>
              <a:buClr>
                <a:srgbClr val="000000"/>
              </a:buClr>
              <a:buSzPts val="700"/>
              <a:buFont typeface="Arial"/>
              <a:buNone/>
              <a:defRPr sz="700" b="0" i="0" u="none" strike="noStrike" cap="none">
                <a:solidFill>
                  <a:schemeClr val="lt1"/>
                </a:solidFill>
                <a:latin typeface="Poppins Light"/>
                <a:ea typeface="Poppins Light"/>
                <a:cs typeface="Poppins Light"/>
                <a:sym typeface="Poppins Light"/>
              </a:defRPr>
            </a:lvl3pPr>
            <a:lvl4pPr marL="0" marR="0" lvl="3" indent="0" algn="l">
              <a:lnSpc>
                <a:spcPct val="100000"/>
              </a:lnSpc>
              <a:spcBef>
                <a:spcPts val="0"/>
              </a:spcBef>
              <a:spcAft>
                <a:spcPts val="0"/>
              </a:spcAft>
              <a:buClr>
                <a:srgbClr val="000000"/>
              </a:buClr>
              <a:buSzPts val="700"/>
              <a:buFont typeface="Arial"/>
              <a:buNone/>
              <a:defRPr sz="700" b="0" i="0" u="none" strike="noStrike" cap="none">
                <a:solidFill>
                  <a:schemeClr val="lt1"/>
                </a:solidFill>
                <a:latin typeface="Poppins Light"/>
                <a:ea typeface="Poppins Light"/>
                <a:cs typeface="Poppins Light"/>
                <a:sym typeface="Poppins Light"/>
              </a:defRPr>
            </a:lvl4pPr>
            <a:lvl5pPr marL="0" marR="0" lvl="4" indent="0" algn="l">
              <a:lnSpc>
                <a:spcPct val="100000"/>
              </a:lnSpc>
              <a:spcBef>
                <a:spcPts val="0"/>
              </a:spcBef>
              <a:spcAft>
                <a:spcPts val="0"/>
              </a:spcAft>
              <a:buClr>
                <a:srgbClr val="000000"/>
              </a:buClr>
              <a:buSzPts val="700"/>
              <a:buFont typeface="Arial"/>
              <a:buNone/>
              <a:defRPr sz="700" b="0" i="0" u="none" strike="noStrike" cap="none">
                <a:solidFill>
                  <a:schemeClr val="lt1"/>
                </a:solidFill>
                <a:latin typeface="Poppins Light"/>
                <a:ea typeface="Poppins Light"/>
                <a:cs typeface="Poppins Light"/>
                <a:sym typeface="Poppins Light"/>
              </a:defRPr>
            </a:lvl5pPr>
            <a:lvl6pPr marL="0" marR="0" lvl="5" indent="0" algn="l">
              <a:lnSpc>
                <a:spcPct val="100000"/>
              </a:lnSpc>
              <a:spcBef>
                <a:spcPts val="0"/>
              </a:spcBef>
              <a:spcAft>
                <a:spcPts val="0"/>
              </a:spcAft>
              <a:buClr>
                <a:srgbClr val="000000"/>
              </a:buClr>
              <a:buSzPts val="700"/>
              <a:buFont typeface="Arial"/>
              <a:buNone/>
              <a:defRPr sz="700" b="0" i="0" u="none" strike="noStrike" cap="none">
                <a:solidFill>
                  <a:schemeClr val="lt1"/>
                </a:solidFill>
                <a:latin typeface="Poppins Light"/>
                <a:ea typeface="Poppins Light"/>
                <a:cs typeface="Poppins Light"/>
                <a:sym typeface="Poppins Light"/>
              </a:defRPr>
            </a:lvl6pPr>
            <a:lvl7pPr marL="0" marR="0" lvl="6" indent="0" algn="l">
              <a:lnSpc>
                <a:spcPct val="100000"/>
              </a:lnSpc>
              <a:spcBef>
                <a:spcPts val="0"/>
              </a:spcBef>
              <a:spcAft>
                <a:spcPts val="0"/>
              </a:spcAft>
              <a:buClr>
                <a:srgbClr val="000000"/>
              </a:buClr>
              <a:buSzPts val="700"/>
              <a:buFont typeface="Arial"/>
              <a:buNone/>
              <a:defRPr sz="700" b="0" i="0" u="none" strike="noStrike" cap="none">
                <a:solidFill>
                  <a:schemeClr val="lt1"/>
                </a:solidFill>
                <a:latin typeface="Poppins Light"/>
                <a:ea typeface="Poppins Light"/>
                <a:cs typeface="Poppins Light"/>
                <a:sym typeface="Poppins Light"/>
              </a:defRPr>
            </a:lvl7pPr>
            <a:lvl8pPr marL="0" marR="0" lvl="7" indent="0" algn="l">
              <a:lnSpc>
                <a:spcPct val="100000"/>
              </a:lnSpc>
              <a:spcBef>
                <a:spcPts val="0"/>
              </a:spcBef>
              <a:spcAft>
                <a:spcPts val="0"/>
              </a:spcAft>
              <a:buClr>
                <a:srgbClr val="000000"/>
              </a:buClr>
              <a:buSzPts val="700"/>
              <a:buFont typeface="Arial"/>
              <a:buNone/>
              <a:defRPr sz="700" b="0" i="0" u="none" strike="noStrike" cap="none">
                <a:solidFill>
                  <a:schemeClr val="lt1"/>
                </a:solidFill>
                <a:latin typeface="Poppins Light"/>
                <a:ea typeface="Poppins Light"/>
                <a:cs typeface="Poppins Light"/>
                <a:sym typeface="Poppins Light"/>
              </a:defRPr>
            </a:lvl8pPr>
            <a:lvl9pPr marL="0" marR="0" lvl="8" indent="0" algn="l">
              <a:lnSpc>
                <a:spcPct val="100000"/>
              </a:lnSpc>
              <a:spcBef>
                <a:spcPts val="0"/>
              </a:spcBef>
              <a:spcAft>
                <a:spcPts val="0"/>
              </a:spcAft>
              <a:buClr>
                <a:srgbClr val="000000"/>
              </a:buClr>
              <a:buSzPts val="700"/>
              <a:buFont typeface="Arial"/>
              <a:buNone/>
              <a:defRPr sz="700" b="0" i="0" u="none" strike="noStrike" cap="none">
                <a:solidFill>
                  <a:schemeClr val="lt1"/>
                </a:solidFill>
                <a:latin typeface="Poppins Light"/>
                <a:ea typeface="Poppins Light"/>
                <a:cs typeface="Poppins Light"/>
                <a:sym typeface="Poppins Light"/>
              </a:defRPr>
            </a:lvl9pPr>
          </a:lstStyle>
          <a:p>
            <a:pPr marL="0" lvl="0" indent="0" algn="l" rtl="0">
              <a:spcBef>
                <a:spcPts val="0"/>
              </a:spcBef>
              <a:spcAft>
                <a:spcPts val="0"/>
              </a:spcAft>
              <a:buNone/>
            </a:pPr>
            <a:fld id="{00000000-1234-1234-1234-123412341234}" type="slidenum">
              <a:rPr lang="en-GB"/>
              <a:t>‹#›</a:t>
            </a:fld>
            <a:endParaRPr/>
          </a:p>
        </p:txBody>
      </p:sp>
      <p:sp>
        <p:nvSpPr>
          <p:cNvPr id="140" name="Google Shape;140;p27"/>
          <p:cNvSpPr txBox="1">
            <a:spLocks noGrp="1"/>
          </p:cNvSpPr>
          <p:nvPr>
            <p:ph type="title"/>
          </p:nvPr>
        </p:nvSpPr>
        <p:spPr>
          <a:xfrm>
            <a:off x="2203231" y="1339703"/>
            <a:ext cx="4737600" cy="1407600"/>
          </a:xfrm>
          <a:prstGeom prst="rect">
            <a:avLst/>
          </a:prstGeom>
          <a:noFill/>
          <a:ln>
            <a:noFill/>
          </a:ln>
        </p:spPr>
        <p:txBody>
          <a:bodyPr spcFirstLastPara="1" wrap="square" lIns="0" tIns="0" rIns="0" bIns="0" anchor="ctr" anchorCtr="0">
            <a:noAutofit/>
          </a:bodyPr>
          <a:lstStyle>
            <a:lvl1pPr lvl="0" algn="ctr">
              <a:lnSpc>
                <a:spcPct val="114000"/>
              </a:lnSpc>
              <a:spcBef>
                <a:spcPts val="0"/>
              </a:spcBef>
              <a:spcAft>
                <a:spcPts val="0"/>
              </a:spcAft>
              <a:buClr>
                <a:schemeClr val="dk1"/>
              </a:buClr>
              <a:buSzPts val="1400"/>
              <a:buFont typeface="Poppins Light"/>
              <a:buNone/>
              <a:defRPr sz="1400">
                <a:solidFill>
                  <a:schemeClr val="dk1"/>
                </a:solidFill>
                <a:latin typeface="Poppins Light"/>
                <a:ea typeface="Poppins Light"/>
                <a:cs typeface="Poppins Light"/>
                <a:sym typeface="Poppins Light"/>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1" name="Google Shape;141;p27"/>
          <p:cNvSpPr txBox="1">
            <a:spLocks noGrp="1"/>
          </p:cNvSpPr>
          <p:nvPr>
            <p:ph type="body" idx="1"/>
          </p:nvPr>
        </p:nvSpPr>
        <p:spPr>
          <a:xfrm>
            <a:off x="2018308" y="3754998"/>
            <a:ext cx="2262000" cy="223200"/>
          </a:xfrm>
          <a:prstGeom prst="rect">
            <a:avLst/>
          </a:prstGeom>
          <a:noFill/>
          <a:ln>
            <a:noFill/>
          </a:ln>
        </p:spPr>
        <p:txBody>
          <a:bodyPr spcFirstLastPara="1" wrap="square" lIns="0" tIns="0" rIns="0" bIns="0" anchor="t" anchorCtr="0">
            <a:noAutofit/>
          </a:bodyPr>
          <a:lstStyle>
            <a:lvl1pPr marL="457200" lvl="0" indent="-228600" algn="ctr">
              <a:lnSpc>
                <a:spcPct val="114000"/>
              </a:lnSpc>
              <a:spcBef>
                <a:spcPts val="500"/>
              </a:spcBef>
              <a:spcAft>
                <a:spcPts val="0"/>
              </a:spcAft>
              <a:buSzPts val="1000"/>
              <a:buNone/>
              <a:defRPr sz="1000"/>
            </a:lvl1pPr>
            <a:lvl2pPr marL="914400" lvl="1" indent="-292100" algn="l">
              <a:lnSpc>
                <a:spcPct val="114000"/>
              </a:lnSpc>
              <a:spcBef>
                <a:spcPts val="500"/>
              </a:spcBef>
              <a:spcAft>
                <a:spcPts val="0"/>
              </a:spcAft>
              <a:buSzPts val="1000"/>
              <a:buChar char="•"/>
              <a:defRPr sz="1000"/>
            </a:lvl2pPr>
            <a:lvl3pPr marL="1371600" lvl="2" indent="-292100" algn="l">
              <a:lnSpc>
                <a:spcPct val="114000"/>
              </a:lnSpc>
              <a:spcBef>
                <a:spcPts val="500"/>
              </a:spcBef>
              <a:spcAft>
                <a:spcPts val="0"/>
              </a:spcAft>
              <a:buSzPts val="1000"/>
              <a:buChar char="•"/>
              <a:defRPr sz="1000"/>
            </a:lvl3pPr>
            <a:lvl4pPr marL="1828800" lvl="3" indent="-292100" algn="l">
              <a:lnSpc>
                <a:spcPct val="114000"/>
              </a:lnSpc>
              <a:spcBef>
                <a:spcPts val="500"/>
              </a:spcBef>
              <a:spcAft>
                <a:spcPts val="0"/>
              </a:spcAft>
              <a:buSzPts val="1000"/>
              <a:buChar char="•"/>
              <a:defRPr sz="1000"/>
            </a:lvl4pPr>
            <a:lvl5pPr marL="2286000" lvl="4" indent="-292100" algn="l">
              <a:lnSpc>
                <a:spcPct val="114000"/>
              </a:lnSpc>
              <a:spcBef>
                <a:spcPts val="500"/>
              </a:spcBef>
              <a:spcAft>
                <a:spcPts val="0"/>
              </a:spcAft>
              <a:buSzPts val="1000"/>
              <a:buChar char="•"/>
              <a:defRPr sz="1000"/>
            </a:lvl5pPr>
            <a:lvl6pPr marL="2743200" lvl="5" indent="-292100" algn="l">
              <a:lnSpc>
                <a:spcPct val="90000"/>
              </a:lnSpc>
              <a:spcBef>
                <a:spcPts val="400"/>
              </a:spcBef>
              <a:spcAft>
                <a:spcPts val="0"/>
              </a:spcAft>
              <a:buSzPts val="1000"/>
              <a:buChar char="•"/>
              <a:defRPr sz="1000"/>
            </a:lvl6pPr>
            <a:lvl7pPr marL="3200400" lvl="6" indent="-292100" algn="l">
              <a:lnSpc>
                <a:spcPct val="90000"/>
              </a:lnSpc>
              <a:spcBef>
                <a:spcPts val="400"/>
              </a:spcBef>
              <a:spcAft>
                <a:spcPts val="0"/>
              </a:spcAft>
              <a:buSzPts val="1000"/>
              <a:buChar char="•"/>
              <a:defRPr sz="1000"/>
            </a:lvl7pPr>
            <a:lvl8pPr marL="3657600" lvl="7" indent="-292100" algn="l">
              <a:lnSpc>
                <a:spcPct val="90000"/>
              </a:lnSpc>
              <a:spcBef>
                <a:spcPts val="400"/>
              </a:spcBef>
              <a:spcAft>
                <a:spcPts val="0"/>
              </a:spcAft>
              <a:buSzPts val="1000"/>
              <a:buChar char="•"/>
              <a:defRPr sz="1000"/>
            </a:lvl8pPr>
            <a:lvl9pPr marL="4114800" lvl="8" indent="-292100" algn="l">
              <a:lnSpc>
                <a:spcPct val="90000"/>
              </a:lnSpc>
              <a:spcBef>
                <a:spcPts val="400"/>
              </a:spcBef>
              <a:spcAft>
                <a:spcPts val="0"/>
              </a:spcAft>
              <a:buSzPts val="1000"/>
              <a:buChar char="•"/>
              <a:defRPr sz="1000"/>
            </a:lvl9pPr>
          </a:lstStyle>
          <a:p>
            <a:endParaRPr/>
          </a:p>
        </p:txBody>
      </p:sp>
      <p:sp>
        <p:nvSpPr>
          <p:cNvPr id="142" name="Google Shape;142;p27"/>
          <p:cNvSpPr txBox="1">
            <a:spLocks noGrp="1"/>
          </p:cNvSpPr>
          <p:nvPr>
            <p:ph type="body" idx="3"/>
          </p:nvPr>
        </p:nvSpPr>
        <p:spPr>
          <a:xfrm>
            <a:off x="4863683" y="3755011"/>
            <a:ext cx="2262000" cy="223200"/>
          </a:xfrm>
          <a:prstGeom prst="rect">
            <a:avLst/>
          </a:prstGeom>
          <a:noFill/>
          <a:ln>
            <a:noFill/>
          </a:ln>
        </p:spPr>
        <p:txBody>
          <a:bodyPr spcFirstLastPara="1" wrap="square" lIns="0" tIns="0" rIns="0" bIns="0" anchor="t" anchorCtr="0">
            <a:noAutofit/>
          </a:bodyPr>
          <a:lstStyle>
            <a:lvl1pPr marL="457200" lvl="0" indent="-228600" algn="ctr">
              <a:lnSpc>
                <a:spcPct val="114000"/>
              </a:lnSpc>
              <a:spcBef>
                <a:spcPts val="500"/>
              </a:spcBef>
              <a:spcAft>
                <a:spcPts val="0"/>
              </a:spcAft>
              <a:buSzPts val="1000"/>
              <a:buNone/>
              <a:defRPr sz="1000"/>
            </a:lvl1pPr>
            <a:lvl2pPr marL="914400" lvl="1" indent="-292100" algn="l">
              <a:lnSpc>
                <a:spcPct val="114000"/>
              </a:lnSpc>
              <a:spcBef>
                <a:spcPts val="500"/>
              </a:spcBef>
              <a:spcAft>
                <a:spcPts val="0"/>
              </a:spcAft>
              <a:buSzPts val="1000"/>
              <a:buChar char="•"/>
              <a:defRPr sz="1000"/>
            </a:lvl2pPr>
            <a:lvl3pPr marL="1371600" lvl="2" indent="-292100" algn="l">
              <a:lnSpc>
                <a:spcPct val="114000"/>
              </a:lnSpc>
              <a:spcBef>
                <a:spcPts val="500"/>
              </a:spcBef>
              <a:spcAft>
                <a:spcPts val="0"/>
              </a:spcAft>
              <a:buSzPts val="1000"/>
              <a:buChar char="•"/>
              <a:defRPr sz="1000"/>
            </a:lvl3pPr>
            <a:lvl4pPr marL="1828800" lvl="3" indent="-292100" algn="l">
              <a:lnSpc>
                <a:spcPct val="114000"/>
              </a:lnSpc>
              <a:spcBef>
                <a:spcPts val="500"/>
              </a:spcBef>
              <a:spcAft>
                <a:spcPts val="0"/>
              </a:spcAft>
              <a:buSzPts val="1000"/>
              <a:buChar char="•"/>
              <a:defRPr sz="1000"/>
            </a:lvl4pPr>
            <a:lvl5pPr marL="2286000" lvl="4" indent="-292100" algn="l">
              <a:lnSpc>
                <a:spcPct val="114000"/>
              </a:lnSpc>
              <a:spcBef>
                <a:spcPts val="500"/>
              </a:spcBef>
              <a:spcAft>
                <a:spcPts val="0"/>
              </a:spcAft>
              <a:buSzPts val="1000"/>
              <a:buChar char="•"/>
              <a:defRPr sz="1000"/>
            </a:lvl5pPr>
            <a:lvl6pPr marL="2743200" lvl="5" indent="-292100" algn="l">
              <a:lnSpc>
                <a:spcPct val="90000"/>
              </a:lnSpc>
              <a:spcBef>
                <a:spcPts val="400"/>
              </a:spcBef>
              <a:spcAft>
                <a:spcPts val="0"/>
              </a:spcAft>
              <a:buSzPts val="1000"/>
              <a:buChar char="•"/>
              <a:defRPr sz="1000"/>
            </a:lvl6pPr>
            <a:lvl7pPr marL="3200400" lvl="6" indent="-292100" algn="l">
              <a:lnSpc>
                <a:spcPct val="90000"/>
              </a:lnSpc>
              <a:spcBef>
                <a:spcPts val="400"/>
              </a:spcBef>
              <a:spcAft>
                <a:spcPts val="0"/>
              </a:spcAft>
              <a:buSzPts val="1000"/>
              <a:buChar char="•"/>
              <a:defRPr sz="1000"/>
            </a:lvl7pPr>
            <a:lvl8pPr marL="3657600" lvl="7" indent="-292100" algn="l">
              <a:lnSpc>
                <a:spcPct val="90000"/>
              </a:lnSpc>
              <a:spcBef>
                <a:spcPts val="400"/>
              </a:spcBef>
              <a:spcAft>
                <a:spcPts val="0"/>
              </a:spcAft>
              <a:buSzPts val="1000"/>
              <a:buChar char="•"/>
              <a:defRPr sz="1000"/>
            </a:lvl8pPr>
            <a:lvl9pPr marL="4114800" lvl="8" indent="-292100" algn="l">
              <a:lnSpc>
                <a:spcPct val="90000"/>
              </a:lnSpc>
              <a:spcBef>
                <a:spcPts val="400"/>
              </a:spcBef>
              <a:spcAft>
                <a:spcPts val="0"/>
              </a:spcAft>
              <a:buSzPts val="1000"/>
              <a:buChar char="•"/>
              <a:defRPr sz="1000"/>
            </a:lvl9pPr>
          </a:lstStyle>
          <a:p>
            <a:endParaRPr/>
          </a:p>
        </p:txBody>
      </p:sp>
      <p:sp>
        <p:nvSpPr>
          <p:cNvPr id="143" name="Google Shape;143;p27"/>
          <p:cNvSpPr txBox="1">
            <a:spLocks noGrp="1"/>
          </p:cNvSpPr>
          <p:nvPr>
            <p:ph type="subTitle" idx="4"/>
          </p:nvPr>
        </p:nvSpPr>
        <p:spPr>
          <a:xfrm>
            <a:off x="2018350" y="3161813"/>
            <a:ext cx="2262000" cy="565200"/>
          </a:xfrm>
          <a:prstGeom prst="rect">
            <a:avLst/>
          </a:prstGeom>
          <a:noFill/>
          <a:ln>
            <a:noFill/>
          </a:ln>
        </p:spPr>
        <p:txBody>
          <a:bodyPr spcFirstLastPara="1" wrap="square" lIns="0" tIns="0" rIns="0" bIns="0" anchor="ctr" anchorCtr="0">
            <a:noAutofit/>
          </a:bodyPr>
          <a:lstStyle>
            <a:lvl1pPr lvl="0" algn="ctr">
              <a:lnSpc>
                <a:spcPct val="114000"/>
              </a:lnSpc>
              <a:spcBef>
                <a:spcPts val="500"/>
              </a:spcBef>
              <a:spcAft>
                <a:spcPts val="0"/>
              </a:spcAft>
              <a:buClr>
                <a:schemeClr val="accent1"/>
              </a:buClr>
              <a:buSzPts val="1800"/>
              <a:buNone/>
              <a:defRPr sz="1800">
                <a:solidFill>
                  <a:schemeClr val="accent1"/>
                </a:solidFill>
              </a:defRPr>
            </a:lvl1pPr>
            <a:lvl2pPr lvl="1" algn="l">
              <a:lnSpc>
                <a:spcPct val="114000"/>
              </a:lnSpc>
              <a:spcBef>
                <a:spcPts val="500"/>
              </a:spcBef>
              <a:spcAft>
                <a:spcPts val="0"/>
              </a:spcAft>
              <a:buClr>
                <a:schemeClr val="accent1"/>
              </a:buClr>
              <a:buSzPts val="1800"/>
              <a:buNone/>
              <a:defRPr sz="1800">
                <a:solidFill>
                  <a:schemeClr val="accent1"/>
                </a:solidFill>
              </a:defRPr>
            </a:lvl2pPr>
            <a:lvl3pPr lvl="2" algn="l">
              <a:lnSpc>
                <a:spcPct val="114000"/>
              </a:lnSpc>
              <a:spcBef>
                <a:spcPts val="500"/>
              </a:spcBef>
              <a:spcAft>
                <a:spcPts val="0"/>
              </a:spcAft>
              <a:buClr>
                <a:schemeClr val="accent1"/>
              </a:buClr>
              <a:buSzPts val="1800"/>
              <a:buNone/>
              <a:defRPr sz="1800">
                <a:solidFill>
                  <a:schemeClr val="accent1"/>
                </a:solidFill>
              </a:defRPr>
            </a:lvl3pPr>
            <a:lvl4pPr lvl="3" algn="l">
              <a:lnSpc>
                <a:spcPct val="114000"/>
              </a:lnSpc>
              <a:spcBef>
                <a:spcPts val="500"/>
              </a:spcBef>
              <a:spcAft>
                <a:spcPts val="0"/>
              </a:spcAft>
              <a:buClr>
                <a:schemeClr val="accent1"/>
              </a:buClr>
              <a:buSzPts val="1800"/>
              <a:buNone/>
              <a:defRPr sz="1800">
                <a:solidFill>
                  <a:schemeClr val="accent1"/>
                </a:solidFill>
              </a:defRPr>
            </a:lvl4pPr>
            <a:lvl5pPr lvl="4" algn="l">
              <a:lnSpc>
                <a:spcPct val="114000"/>
              </a:lnSpc>
              <a:spcBef>
                <a:spcPts val="500"/>
              </a:spcBef>
              <a:spcAft>
                <a:spcPts val="0"/>
              </a:spcAft>
              <a:buClr>
                <a:schemeClr val="accent1"/>
              </a:buClr>
              <a:buSzPts val="1800"/>
              <a:buNone/>
              <a:defRPr sz="1800">
                <a:solidFill>
                  <a:schemeClr val="accent1"/>
                </a:solidFill>
              </a:defRPr>
            </a:lvl5pPr>
            <a:lvl6pPr lvl="5" algn="l">
              <a:lnSpc>
                <a:spcPct val="90000"/>
              </a:lnSpc>
              <a:spcBef>
                <a:spcPts val="400"/>
              </a:spcBef>
              <a:spcAft>
                <a:spcPts val="0"/>
              </a:spcAft>
              <a:buClr>
                <a:schemeClr val="accent1"/>
              </a:buClr>
              <a:buSzPts val="1800"/>
              <a:buNone/>
              <a:defRPr sz="1800">
                <a:solidFill>
                  <a:schemeClr val="accent1"/>
                </a:solidFill>
              </a:defRPr>
            </a:lvl6pPr>
            <a:lvl7pPr lvl="6" algn="l">
              <a:lnSpc>
                <a:spcPct val="90000"/>
              </a:lnSpc>
              <a:spcBef>
                <a:spcPts val="400"/>
              </a:spcBef>
              <a:spcAft>
                <a:spcPts val="0"/>
              </a:spcAft>
              <a:buClr>
                <a:schemeClr val="accent1"/>
              </a:buClr>
              <a:buSzPts val="1800"/>
              <a:buNone/>
              <a:defRPr sz="1800">
                <a:solidFill>
                  <a:schemeClr val="accent1"/>
                </a:solidFill>
              </a:defRPr>
            </a:lvl7pPr>
            <a:lvl8pPr lvl="7" algn="l">
              <a:lnSpc>
                <a:spcPct val="90000"/>
              </a:lnSpc>
              <a:spcBef>
                <a:spcPts val="400"/>
              </a:spcBef>
              <a:spcAft>
                <a:spcPts val="0"/>
              </a:spcAft>
              <a:buClr>
                <a:schemeClr val="accent1"/>
              </a:buClr>
              <a:buSzPts val="1800"/>
              <a:buNone/>
              <a:defRPr sz="1800">
                <a:solidFill>
                  <a:schemeClr val="accent1"/>
                </a:solidFill>
              </a:defRPr>
            </a:lvl8pPr>
            <a:lvl9pPr lvl="8" algn="l">
              <a:lnSpc>
                <a:spcPct val="90000"/>
              </a:lnSpc>
              <a:spcBef>
                <a:spcPts val="400"/>
              </a:spcBef>
              <a:spcAft>
                <a:spcPts val="0"/>
              </a:spcAft>
              <a:buClr>
                <a:schemeClr val="accent1"/>
              </a:buClr>
              <a:buSzPts val="1800"/>
              <a:buNone/>
              <a:defRPr sz="1800">
                <a:solidFill>
                  <a:schemeClr val="accent1"/>
                </a:solidFill>
              </a:defRPr>
            </a:lvl9pPr>
          </a:lstStyle>
          <a:p>
            <a:endParaRPr/>
          </a:p>
        </p:txBody>
      </p:sp>
      <p:sp>
        <p:nvSpPr>
          <p:cNvPr id="144" name="Google Shape;144;p27"/>
          <p:cNvSpPr txBox="1">
            <a:spLocks noGrp="1"/>
          </p:cNvSpPr>
          <p:nvPr>
            <p:ph type="subTitle" idx="5"/>
          </p:nvPr>
        </p:nvSpPr>
        <p:spPr>
          <a:xfrm>
            <a:off x="4863675" y="3161813"/>
            <a:ext cx="2262000" cy="565200"/>
          </a:xfrm>
          <a:prstGeom prst="rect">
            <a:avLst/>
          </a:prstGeom>
          <a:noFill/>
          <a:ln>
            <a:noFill/>
          </a:ln>
        </p:spPr>
        <p:txBody>
          <a:bodyPr spcFirstLastPara="1" wrap="square" lIns="0" tIns="0" rIns="0" bIns="0" anchor="ctr" anchorCtr="0">
            <a:noAutofit/>
          </a:bodyPr>
          <a:lstStyle>
            <a:lvl1pPr lvl="0" algn="ctr">
              <a:lnSpc>
                <a:spcPct val="114000"/>
              </a:lnSpc>
              <a:spcBef>
                <a:spcPts val="500"/>
              </a:spcBef>
              <a:spcAft>
                <a:spcPts val="0"/>
              </a:spcAft>
              <a:buClr>
                <a:schemeClr val="accent1"/>
              </a:buClr>
              <a:buSzPts val="1800"/>
              <a:buNone/>
              <a:defRPr sz="1800">
                <a:solidFill>
                  <a:schemeClr val="accent1"/>
                </a:solidFill>
              </a:defRPr>
            </a:lvl1pPr>
            <a:lvl2pPr lvl="1" algn="l">
              <a:lnSpc>
                <a:spcPct val="114000"/>
              </a:lnSpc>
              <a:spcBef>
                <a:spcPts val="500"/>
              </a:spcBef>
              <a:spcAft>
                <a:spcPts val="0"/>
              </a:spcAft>
              <a:buClr>
                <a:schemeClr val="accent1"/>
              </a:buClr>
              <a:buSzPts val="1800"/>
              <a:buNone/>
              <a:defRPr sz="1800">
                <a:solidFill>
                  <a:schemeClr val="accent1"/>
                </a:solidFill>
              </a:defRPr>
            </a:lvl2pPr>
            <a:lvl3pPr lvl="2" algn="l">
              <a:lnSpc>
                <a:spcPct val="114000"/>
              </a:lnSpc>
              <a:spcBef>
                <a:spcPts val="500"/>
              </a:spcBef>
              <a:spcAft>
                <a:spcPts val="0"/>
              </a:spcAft>
              <a:buClr>
                <a:schemeClr val="accent1"/>
              </a:buClr>
              <a:buSzPts val="1800"/>
              <a:buNone/>
              <a:defRPr sz="1800">
                <a:solidFill>
                  <a:schemeClr val="accent1"/>
                </a:solidFill>
              </a:defRPr>
            </a:lvl3pPr>
            <a:lvl4pPr lvl="3" algn="l">
              <a:lnSpc>
                <a:spcPct val="114000"/>
              </a:lnSpc>
              <a:spcBef>
                <a:spcPts val="500"/>
              </a:spcBef>
              <a:spcAft>
                <a:spcPts val="0"/>
              </a:spcAft>
              <a:buClr>
                <a:schemeClr val="accent1"/>
              </a:buClr>
              <a:buSzPts val="1800"/>
              <a:buNone/>
              <a:defRPr sz="1800">
                <a:solidFill>
                  <a:schemeClr val="accent1"/>
                </a:solidFill>
              </a:defRPr>
            </a:lvl4pPr>
            <a:lvl5pPr lvl="4" algn="l">
              <a:lnSpc>
                <a:spcPct val="114000"/>
              </a:lnSpc>
              <a:spcBef>
                <a:spcPts val="500"/>
              </a:spcBef>
              <a:spcAft>
                <a:spcPts val="0"/>
              </a:spcAft>
              <a:buClr>
                <a:schemeClr val="accent1"/>
              </a:buClr>
              <a:buSzPts val="1800"/>
              <a:buNone/>
              <a:defRPr sz="1800">
                <a:solidFill>
                  <a:schemeClr val="accent1"/>
                </a:solidFill>
              </a:defRPr>
            </a:lvl5pPr>
            <a:lvl6pPr lvl="5" algn="l">
              <a:lnSpc>
                <a:spcPct val="90000"/>
              </a:lnSpc>
              <a:spcBef>
                <a:spcPts val="400"/>
              </a:spcBef>
              <a:spcAft>
                <a:spcPts val="0"/>
              </a:spcAft>
              <a:buClr>
                <a:schemeClr val="accent1"/>
              </a:buClr>
              <a:buSzPts val="1800"/>
              <a:buNone/>
              <a:defRPr sz="1800">
                <a:solidFill>
                  <a:schemeClr val="accent1"/>
                </a:solidFill>
              </a:defRPr>
            </a:lvl6pPr>
            <a:lvl7pPr lvl="6" algn="l">
              <a:lnSpc>
                <a:spcPct val="90000"/>
              </a:lnSpc>
              <a:spcBef>
                <a:spcPts val="400"/>
              </a:spcBef>
              <a:spcAft>
                <a:spcPts val="0"/>
              </a:spcAft>
              <a:buClr>
                <a:schemeClr val="accent1"/>
              </a:buClr>
              <a:buSzPts val="1800"/>
              <a:buNone/>
              <a:defRPr sz="1800">
                <a:solidFill>
                  <a:schemeClr val="accent1"/>
                </a:solidFill>
              </a:defRPr>
            </a:lvl7pPr>
            <a:lvl8pPr lvl="7" algn="l">
              <a:lnSpc>
                <a:spcPct val="90000"/>
              </a:lnSpc>
              <a:spcBef>
                <a:spcPts val="400"/>
              </a:spcBef>
              <a:spcAft>
                <a:spcPts val="0"/>
              </a:spcAft>
              <a:buClr>
                <a:schemeClr val="accent1"/>
              </a:buClr>
              <a:buSzPts val="1800"/>
              <a:buNone/>
              <a:defRPr sz="1800">
                <a:solidFill>
                  <a:schemeClr val="accent1"/>
                </a:solidFill>
              </a:defRPr>
            </a:lvl8pPr>
            <a:lvl9pPr lvl="8" algn="l">
              <a:lnSpc>
                <a:spcPct val="90000"/>
              </a:lnSpc>
              <a:spcBef>
                <a:spcPts val="400"/>
              </a:spcBef>
              <a:spcAft>
                <a:spcPts val="0"/>
              </a:spcAft>
              <a:buClr>
                <a:schemeClr val="accent1"/>
              </a:buClr>
              <a:buSzPts val="1800"/>
              <a:buNone/>
              <a:defRPr sz="1800">
                <a:solidFill>
                  <a:schemeClr val="accent1"/>
                </a:solidFill>
              </a:defRPr>
            </a:lvl9pPr>
          </a:lstStyle>
          <a:p>
            <a:endParaRPr/>
          </a:p>
        </p:txBody>
      </p:sp>
      <p:pic>
        <p:nvPicPr>
          <p:cNvPr id="145" name="Google Shape;145;p27"/>
          <p:cNvPicPr preferRelativeResize="0"/>
          <p:nvPr/>
        </p:nvPicPr>
        <p:blipFill rotWithShape="1">
          <a:blip r:embed="rId2">
            <a:alphaModFix/>
          </a:blip>
          <a:srcRect t="11873" b="11865"/>
          <a:stretch/>
        </p:blipFill>
        <p:spPr>
          <a:xfrm>
            <a:off x="7338413" y="4461950"/>
            <a:ext cx="1628052" cy="539200"/>
          </a:xfrm>
          <a:prstGeom prst="rect">
            <a:avLst/>
          </a:prstGeom>
          <a:noFill/>
          <a:ln>
            <a:noFill/>
          </a:ln>
        </p:spPr>
      </p:pic>
      <p:sp>
        <p:nvSpPr>
          <p:cNvPr id="146" name="Google Shape;146;p27"/>
          <p:cNvSpPr txBox="1">
            <a:spLocks noGrp="1"/>
          </p:cNvSpPr>
          <p:nvPr>
            <p:ph type="dt" idx="10"/>
          </p:nvPr>
        </p:nvSpPr>
        <p:spPr>
          <a:xfrm>
            <a:off x="4575901" y="4871497"/>
            <a:ext cx="2057400" cy="144000"/>
          </a:xfrm>
          <a:prstGeom prst="rect">
            <a:avLst/>
          </a:prstGeom>
          <a:noFill/>
          <a:ln>
            <a:noFill/>
          </a:ln>
        </p:spPr>
        <p:txBody>
          <a:bodyPr spcFirstLastPara="1" wrap="square" lIns="0" tIns="0" rIns="0" bIns="0" anchor="ctr" anchorCtr="0">
            <a:noAutofit/>
          </a:bodyPr>
          <a:lstStyle>
            <a:lvl1pPr lvl="0" algn="r">
              <a:lnSpc>
                <a:spcPct val="100000"/>
              </a:lnSpc>
              <a:spcBef>
                <a:spcPts val="0"/>
              </a:spcBef>
              <a:spcAft>
                <a:spcPts val="0"/>
              </a:spcAft>
              <a:buSzPts val="1400"/>
              <a:buNone/>
              <a:defRPr sz="7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Image 1 WE ARE EXPLORERS">
  <p:cSld name="Image 1 WE ARE EXPLORERS">
    <p:spTree>
      <p:nvGrpSpPr>
        <p:cNvPr id="1" name="Shape 147"/>
        <p:cNvGrpSpPr/>
        <p:nvPr/>
      </p:nvGrpSpPr>
      <p:grpSpPr>
        <a:xfrm>
          <a:off x="0" y="0"/>
          <a:ext cx="0" cy="0"/>
          <a:chOff x="0" y="0"/>
          <a:chExt cx="0" cy="0"/>
        </a:xfrm>
      </p:grpSpPr>
      <p:sp>
        <p:nvSpPr>
          <p:cNvPr id="148" name="Google Shape;148;p28"/>
          <p:cNvSpPr>
            <a:spLocks noGrp="1"/>
          </p:cNvSpPr>
          <p:nvPr>
            <p:ph type="pic" idx="2"/>
          </p:nvPr>
        </p:nvSpPr>
        <p:spPr>
          <a:xfrm>
            <a:off x="1007700" y="767850"/>
            <a:ext cx="7128600" cy="3607800"/>
          </a:xfrm>
          <a:prstGeom prst="rect">
            <a:avLst/>
          </a:prstGeom>
          <a:solidFill>
            <a:srgbClr val="F2F2F2"/>
          </a:solidFill>
          <a:ln>
            <a:noFill/>
          </a:ln>
        </p:spPr>
      </p:sp>
      <p:sp>
        <p:nvSpPr>
          <p:cNvPr id="149" name="Google Shape;149;p28"/>
          <p:cNvSpPr txBox="1">
            <a:spLocks noGrp="1"/>
          </p:cNvSpPr>
          <p:nvPr>
            <p:ph type="ftr" idx="11"/>
          </p:nvPr>
        </p:nvSpPr>
        <p:spPr>
          <a:xfrm>
            <a:off x="937074" y="4871497"/>
            <a:ext cx="3086100" cy="144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50" name="Google Shape;150;p28"/>
          <p:cNvSpPr txBox="1">
            <a:spLocks noGrp="1"/>
          </p:cNvSpPr>
          <p:nvPr>
            <p:ph type="sldNum" idx="12"/>
          </p:nvPr>
        </p:nvSpPr>
        <p:spPr>
          <a:xfrm>
            <a:off x="305991" y="4871497"/>
            <a:ext cx="322800" cy="144000"/>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1pPr>
            <a:lvl2pPr marL="0" marR="0" lvl="1"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2pPr>
            <a:lvl3pPr marL="0" marR="0" lvl="2"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3pPr>
            <a:lvl4pPr marL="0" marR="0" lvl="3"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4pPr>
            <a:lvl5pPr marL="0" marR="0" lvl="4"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5pPr>
            <a:lvl6pPr marL="0" marR="0" lvl="5"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6pPr>
            <a:lvl7pPr marL="0" marR="0" lvl="6"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7pPr>
            <a:lvl8pPr marL="0" marR="0" lvl="7"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8pPr>
            <a:lvl9pPr marL="0" marR="0" lvl="8"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9pPr>
          </a:lstStyle>
          <a:p>
            <a:pPr marL="0" lvl="0" indent="0" algn="l" rtl="0">
              <a:spcBef>
                <a:spcPts val="0"/>
              </a:spcBef>
              <a:spcAft>
                <a:spcPts val="0"/>
              </a:spcAft>
              <a:buNone/>
            </a:pPr>
            <a:fld id="{00000000-1234-1234-1234-123412341234}" type="slidenum">
              <a:rPr lang="en-GB"/>
              <a:t>‹#›</a:t>
            </a:fld>
            <a:endParaRPr/>
          </a:p>
        </p:txBody>
      </p:sp>
      <p:sp>
        <p:nvSpPr>
          <p:cNvPr id="151" name="Google Shape;151;p28"/>
          <p:cNvSpPr/>
          <p:nvPr/>
        </p:nvSpPr>
        <p:spPr>
          <a:xfrm>
            <a:off x="2289438" y="1870917"/>
            <a:ext cx="4554379" cy="1394579"/>
          </a:xfrm>
          <a:custGeom>
            <a:avLst/>
            <a:gdLst/>
            <a:ahLst/>
            <a:cxnLst/>
            <a:rect l="l" t="t" r="r" b="b"/>
            <a:pathLst>
              <a:path w="7287006" h="2231326" extrusionOk="0">
                <a:moveTo>
                  <a:pt x="3544062" y="1403350"/>
                </a:moveTo>
                <a:cubicBezTo>
                  <a:pt x="3505962" y="1403350"/>
                  <a:pt x="3475037" y="1434274"/>
                  <a:pt x="3475037" y="1472374"/>
                </a:cubicBezTo>
                <a:lnTo>
                  <a:pt x="3475037" y="2024126"/>
                </a:lnTo>
                <a:cubicBezTo>
                  <a:pt x="3475037" y="2062226"/>
                  <a:pt x="3505962" y="2093151"/>
                  <a:pt x="3544062" y="2093151"/>
                </a:cubicBezTo>
                <a:lnTo>
                  <a:pt x="3820160" y="2093151"/>
                </a:lnTo>
                <a:cubicBezTo>
                  <a:pt x="3858260" y="2093151"/>
                  <a:pt x="3889184" y="2062226"/>
                  <a:pt x="3889184" y="2024126"/>
                </a:cubicBezTo>
                <a:lnTo>
                  <a:pt x="3889184" y="1472438"/>
                </a:lnTo>
                <a:cubicBezTo>
                  <a:pt x="3889184" y="1434274"/>
                  <a:pt x="3858260" y="1403350"/>
                  <a:pt x="3820160" y="1403350"/>
                </a:cubicBezTo>
                <a:lnTo>
                  <a:pt x="3751135" y="1403350"/>
                </a:lnTo>
                <a:cubicBezTo>
                  <a:pt x="3751135" y="1403350"/>
                  <a:pt x="3544062" y="1403350"/>
                  <a:pt x="3544062" y="1403350"/>
                </a:cubicBezTo>
                <a:close/>
                <a:moveTo>
                  <a:pt x="1821815" y="1403350"/>
                </a:moveTo>
                <a:lnTo>
                  <a:pt x="1821815" y="1817307"/>
                </a:lnTo>
                <a:lnTo>
                  <a:pt x="2166937" y="1817307"/>
                </a:lnTo>
                <a:cubicBezTo>
                  <a:pt x="2205037" y="1817307"/>
                  <a:pt x="2235962" y="1786382"/>
                  <a:pt x="2235962" y="1748282"/>
                </a:cubicBezTo>
                <a:lnTo>
                  <a:pt x="2235962" y="1472438"/>
                </a:lnTo>
                <a:cubicBezTo>
                  <a:pt x="2235962" y="1434275"/>
                  <a:pt x="2205037" y="1403350"/>
                  <a:pt x="2166937" y="1403350"/>
                </a:cubicBezTo>
                <a:close/>
                <a:moveTo>
                  <a:pt x="5938710" y="1403286"/>
                </a:moveTo>
                <a:lnTo>
                  <a:pt x="5938710" y="1817243"/>
                </a:lnTo>
                <a:lnTo>
                  <a:pt x="6283833" y="1817243"/>
                </a:lnTo>
                <a:cubicBezTo>
                  <a:pt x="6321933" y="1817243"/>
                  <a:pt x="6352858" y="1786318"/>
                  <a:pt x="6352858" y="1748218"/>
                </a:cubicBezTo>
                <a:lnTo>
                  <a:pt x="6352858" y="1472374"/>
                </a:lnTo>
                <a:cubicBezTo>
                  <a:pt x="6352858" y="1434211"/>
                  <a:pt x="6321933" y="1403286"/>
                  <a:pt x="6283833" y="1403286"/>
                </a:cubicBezTo>
                <a:close/>
                <a:moveTo>
                  <a:pt x="4282122" y="1403286"/>
                </a:moveTo>
                <a:lnTo>
                  <a:pt x="4282122" y="1817243"/>
                </a:lnTo>
                <a:lnTo>
                  <a:pt x="4627245" y="1817243"/>
                </a:lnTo>
                <a:cubicBezTo>
                  <a:pt x="4665345" y="1817243"/>
                  <a:pt x="4696270" y="1786318"/>
                  <a:pt x="4696270" y="1748218"/>
                </a:cubicBezTo>
                <a:lnTo>
                  <a:pt x="4696270" y="1472374"/>
                </a:lnTo>
                <a:cubicBezTo>
                  <a:pt x="4696270" y="1434211"/>
                  <a:pt x="4665345" y="1403286"/>
                  <a:pt x="4627245" y="1403286"/>
                </a:cubicBezTo>
                <a:close/>
                <a:moveTo>
                  <a:pt x="0" y="1265428"/>
                </a:moveTo>
                <a:lnTo>
                  <a:pt x="690245" y="1265428"/>
                </a:lnTo>
                <a:lnTo>
                  <a:pt x="690245" y="1403413"/>
                </a:lnTo>
                <a:lnTo>
                  <a:pt x="138049" y="1403413"/>
                </a:lnTo>
                <a:lnTo>
                  <a:pt x="138049" y="1610297"/>
                </a:lnTo>
                <a:cubicBezTo>
                  <a:pt x="138049" y="1648397"/>
                  <a:pt x="168973" y="1679321"/>
                  <a:pt x="207073" y="1679321"/>
                </a:cubicBezTo>
                <a:lnTo>
                  <a:pt x="690245" y="1679321"/>
                </a:lnTo>
                <a:lnTo>
                  <a:pt x="690245" y="1817306"/>
                </a:lnTo>
                <a:lnTo>
                  <a:pt x="207073" y="1817306"/>
                </a:lnTo>
                <a:cubicBezTo>
                  <a:pt x="168973" y="1817306"/>
                  <a:pt x="138049" y="1848231"/>
                  <a:pt x="138049" y="1886331"/>
                </a:cubicBezTo>
                <a:lnTo>
                  <a:pt x="138049" y="1886458"/>
                </a:lnTo>
                <a:lnTo>
                  <a:pt x="138049" y="2093341"/>
                </a:lnTo>
                <a:lnTo>
                  <a:pt x="690245" y="2093341"/>
                </a:lnTo>
                <a:lnTo>
                  <a:pt x="690245" y="2231326"/>
                </a:lnTo>
                <a:lnTo>
                  <a:pt x="0" y="2231326"/>
                </a:lnTo>
                <a:lnTo>
                  <a:pt x="0" y="1886394"/>
                </a:lnTo>
                <a:cubicBezTo>
                  <a:pt x="0" y="1848294"/>
                  <a:pt x="31051" y="1817370"/>
                  <a:pt x="69024" y="1817370"/>
                </a:cubicBezTo>
                <a:cubicBezTo>
                  <a:pt x="106998" y="1817370"/>
                  <a:pt x="137795" y="1786763"/>
                  <a:pt x="138049" y="1748917"/>
                </a:cubicBezTo>
                <a:lnTo>
                  <a:pt x="138049" y="1747837"/>
                </a:lnTo>
                <a:cubicBezTo>
                  <a:pt x="137732" y="1709991"/>
                  <a:pt x="107124" y="1679385"/>
                  <a:pt x="69024" y="1679385"/>
                </a:cubicBezTo>
                <a:cubicBezTo>
                  <a:pt x="30924" y="1679385"/>
                  <a:pt x="0" y="1648460"/>
                  <a:pt x="0" y="1610360"/>
                </a:cubicBezTo>
                <a:close/>
                <a:moveTo>
                  <a:pt x="2513456" y="1265365"/>
                </a:moveTo>
                <a:lnTo>
                  <a:pt x="2651505" y="1265365"/>
                </a:lnTo>
                <a:lnTo>
                  <a:pt x="2651505" y="2024190"/>
                </a:lnTo>
                <a:cubicBezTo>
                  <a:pt x="2651505" y="2062290"/>
                  <a:pt x="2682430" y="2093215"/>
                  <a:pt x="2720530" y="2093215"/>
                </a:cubicBezTo>
                <a:lnTo>
                  <a:pt x="2720530" y="2093278"/>
                </a:lnTo>
                <a:lnTo>
                  <a:pt x="3203701" y="2093278"/>
                </a:lnTo>
                <a:lnTo>
                  <a:pt x="3203701" y="2231263"/>
                </a:lnTo>
                <a:lnTo>
                  <a:pt x="2720530" y="2231263"/>
                </a:lnTo>
                <a:cubicBezTo>
                  <a:pt x="2682430" y="2231263"/>
                  <a:pt x="2651505" y="2200339"/>
                  <a:pt x="2651505" y="2162239"/>
                </a:cubicBezTo>
                <a:cubicBezTo>
                  <a:pt x="2651505" y="2124139"/>
                  <a:pt x="2620580" y="2093215"/>
                  <a:pt x="2582480" y="2093215"/>
                </a:cubicBezTo>
                <a:cubicBezTo>
                  <a:pt x="2544380" y="2093215"/>
                  <a:pt x="2513456" y="2062290"/>
                  <a:pt x="2513456" y="2024190"/>
                </a:cubicBezTo>
                <a:close/>
                <a:moveTo>
                  <a:pt x="1683766" y="1265365"/>
                </a:moveTo>
                <a:lnTo>
                  <a:pt x="2097913" y="1265365"/>
                </a:lnTo>
                <a:cubicBezTo>
                  <a:pt x="2097913" y="1265365"/>
                  <a:pt x="2166937" y="1265365"/>
                  <a:pt x="2166937" y="1265365"/>
                </a:cubicBezTo>
                <a:cubicBezTo>
                  <a:pt x="2205037" y="1265365"/>
                  <a:pt x="2235962" y="1296289"/>
                  <a:pt x="2235962" y="1334389"/>
                </a:cubicBezTo>
                <a:cubicBezTo>
                  <a:pt x="2235962" y="1372489"/>
                  <a:pt x="2266887" y="1403414"/>
                  <a:pt x="2304987" y="1403414"/>
                </a:cubicBezTo>
                <a:lnTo>
                  <a:pt x="2304987" y="1403350"/>
                </a:lnTo>
                <a:cubicBezTo>
                  <a:pt x="2343087" y="1403350"/>
                  <a:pt x="2374011" y="1434211"/>
                  <a:pt x="2374011" y="1472248"/>
                </a:cubicBezTo>
                <a:lnTo>
                  <a:pt x="2374011" y="1748219"/>
                </a:lnTo>
                <a:cubicBezTo>
                  <a:pt x="2374011" y="1786319"/>
                  <a:pt x="2343087" y="1817243"/>
                  <a:pt x="2304987" y="1817243"/>
                </a:cubicBezTo>
                <a:cubicBezTo>
                  <a:pt x="2266887" y="1817243"/>
                  <a:pt x="2235962" y="1848168"/>
                  <a:pt x="2235962" y="1886268"/>
                </a:cubicBezTo>
                <a:cubicBezTo>
                  <a:pt x="2235962" y="1924368"/>
                  <a:pt x="2205037" y="1955292"/>
                  <a:pt x="2166937" y="1955292"/>
                </a:cubicBezTo>
                <a:lnTo>
                  <a:pt x="1821815" y="1955292"/>
                </a:lnTo>
                <a:lnTo>
                  <a:pt x="1821815" y="2231200"/>
                </a:lnTo>
                <a:lnTo>
                  <a:pt x="1683766" y="2231200"/>
                </a:lnTo>
                <a:close/>
                <a:moveTo>
                  <a:pt x="841882" y="1265365"/>
                </a:moveTo>
                <a:lnTo>
                  <a:pt x="979931" y="1265365"/>
                </a:lnTo>
                <a:lnTo>
                  <a:pt x="979931" y="1610234"/>
                </a:lnTo>
                <a:cubicBezTo>
                  <a:pt x="979931" y="1648334"/>
                  <a:pt x="1010855" y="1679258"/>
                  <a:pt x="1048955" y="1679258"/>
                </a:cubicBezTo>
                <a:lnTo>
                  <a:pt x="1324927" y="1679258"/>
                </a:lnTo>
                <a:cubicBezTo>
                  <a:pt x="1363027" y="1679258"/>
                  <a:pt x="1393951" y="1648334"/>
                  <a:pt x="1393951" y="1610234"/>
                </a:cubicBezTo>
                <a:lnTo>
                  <a:pt x="1393951" y="1265365"/>
                </a:lnTo>
                <a:lnTo>
                  <a:pt x="1532000" y="1265365"/>
                </a:lnTo>
                <a:lnTo>
                  <a:pt x="1532000" y="1610234"/>
                </a:lnTo>
                <a:cubicBezTo>
                  <a:pt x="1532000" y="1648334"/>
                  <a:pt x="1501076" y="1679258"/>
                  <a:pt x="1462976" y="1679258"/>
                </a:cubicBezTo>
                <a:cubicBezTo>
                  <a:pt x="1424876" y="1679258"/>
                  <a:pt x="1393951" y="1710119"/>
                  <a:pt x="1393951" y="1748219"/>
                </a:cubicBezTo>
                <a:cubicBezTo>
                  <a:pt x="1393951" y="1786319"/>
                  <a:pt x="1424876" y="1817243"/>
                  <a:pt x="1462976" y="1817243"/>
                </a:cubicBezTo>
                <a:cubicBezTo>
                  <a:pt x="1501076" y="1817243"/>
                  <a:pt x="1532000" y="1848168"/>
                  <a:pt x="1532000" y="1886268"/>
                </a:cubicBezTo>
                <a:lnTo>
                  <a:pt x="1532000" y="2231200"/>
                </a:lnTo>
                <a:lnTo>
                  <a:pt x="1393951" y="2231200"/>
                </a:lnTo>
                <a:lnTo>
                  <a:pt x="1393951" y="1886268"/>
                </a:lnTo>
                <a:cubicBezTo>
                  <a:pt x="1393951" y="1848168"/>
                  <a:pt x="1363027" y="1817243"/>
                  <a:pt x="1324927" y="1817243"/>
                </a:cubicBezTo>
                <a:lnTo>
                  <a:pt x="1117980" y="1817243"/>
                </a:lnTo>
                <a:cubicBezTo>
                  <a:pt x="1117980" y="1817243"/>
                  <a:pt x="1048955" y="1817243"/>
                  <a:pt x="1048955" y="1817243"/>
                </a:cubicBezTo>
                <a:cubicBezTo>
                  <a:pt x="1010855" y="1817243"/>
                  <a:pt x="979931" y="1848168"/>
                  <a:pt x="979931" y="1886268"/>
                </a:cubicBezTo>
                <a:lnTo>
                  <a:pt x="979931" y="2231200"/>
                </a:lnTo>
                <a:lnTo>
                  <a:pt x="841882" y="2231200"/>
                </a:lnTo>
                <a:lnTo>
                  <a:pt x="841882" y="1886268"/>
                </a:lnTo>
                <a:cubicBezTo>
                  <a:pt x="841882" y="1848168"/>
                  <a:pt x="872806" y="1817243"/>
                  <a:pt x="910906" y="1817243"/>
                </a:cubicBezTo>
                <a:cubicBezTo>
                  <a:pt x="949006" y="1817243"/>
                  <a:pt x="979931" y="1786382"/>
                  <a:pt x="979931" y="1748282"/>
                </a:cubicBezTo>
                <a:cubicBezTo>
                  <a:pt x="979931" y="1710182"/>
                  <a:pt x="949006" y="1679258"/>
                  <a:pt x="910906" y="1679258"/>
                </a:cubicBezTo>
                <a:cubicBezTo>
                  <a:pt x="872806" y="1679258"/>
                  <a:pt x="841882" y="1648334"/>
                  <a:pt x="841882" y="1610234"/>
                </a:cubicBezTo>
                <a:close/>
                <a:moveTo>
                  <a:pt x="6803771" y="1265301"/>
                </a:moveTo>
                <a:lnTo>
                  <a:pt x="7287006" y="1265301"/>
                </a:lnTo>
                <a:lnTo>
                  <a:pt x="7287006" y="1403350"/>
                </a:lnTo>
                <a:cubicBezTo>
                  <a:pt x="7287006" y="1403350"/>
                  <a:pt x="6803771" y="1403350"/>
                  <a:pt x="6803771" y="1403350"/>
                </a:cubicBezTo>
                <a:cubicBezTo>
                  <a:pt x="6765671" y="1403350"/>
                  <a:pt x="6734747" y="1434274"/>
                  <a:pt x="6734747" y="1472374"/>
                </a:cubicBezTo>
                <a:lnTo>
                  <a:pt x="6734747" y="1610170"/>
                </a:lnTo>
                <a:cubicBezTo>
                  <a:pt x="6734747" y="1648270"/>
                  <a:pt x="6765671" y="1679194"/>
                  <a:pt x="6803771" y="1679194"/>
                </a:cubicBezTo>
                <a:cubicBezTo>
                  <a:pt x="6803771" y="1679194"/>
                  <a:pt x="7079933" y="1679194"/>
                  <a:pt x="7079933" y="1679194"/>
                </a:cubicBezTo>
                <a:cubicBezTo>
                  <a:pt x="7118033" y="1679194"/>
                  <a:pt x="7148957" y="1710118"/>
                  <a:pt x="7148957" y="1748218"/>
                </a:cubicBezTo>
                <a:cubicBezTo>
                  <a:pt x="7148957" y="1786318"/>
                  <a:pt x="7179882" y="1817243"/>
                  <a:pt x="7217982" y="1817243"/>
                </a:cubicBezTo>
                <a:cubicBezTo>
                  <a:pt x="7256082" y="1817243"/>
                  <a:pt x="7287006" y="1848167"/>
                  <a:pt x="7287006" y="1886267"/>
                </a:cubicBezTo>
                <a:lnTo>
                  <a:pt x="7287006" y="2024190"/>
                </a:lnTo>
                <a:cubicBezTo>
                  <a:pt x="7286942" y="2062226"/>
                  <a:pt x="7256082" y="2093087"/>
                  <a:pt x="7217982" y="2093087"/>
                </a:cubicBezTo>
                <a:cubicBezTo>
                  <a:pt x="7179882" y="2093087"/>
                  <a:pt x="7148957" y="2123948"/>
                  <a:pt x="7148957" y="2162111"/>
                </a:cubicBezTo>
                <a:cubicBezTo>
                  <a:pt x="7148957" y="2200275"/>
                  <a:pt x="7118033" y="2231199"/>
                  <a:pt x="7079933" y="2231199"/>
                </a:cubicBezTo>
                <a:lnTo>
                  <a:pt x="6596697" y="2231199"/>
                </a:lnTo>
                <a:lnTo>
                  <a:pt x="6596697" y="2093151"/>
                </a:lnTo>
                <a:cubicBezTo>
                  <a:pt x="6596697" y="2093151"/>
                  <a:pt x="7079933" y="2093151"/>
                  <a:pt x="7079933" y="2093151"/>
                </a:cubicBezTo>
                <a:cubicBezTo>
                  <a:pt x="7118033" y="2093151"/>
                  <a:pt x="7148957" y="2062226"/>
                  <a:pt x="7148957" y="2024126"/>
                </a:cubicBezTo>
                <a:lnTo>
                  <a:pt x="7148957" y="1886331"/>
                </a:lnTo>
                <a:cubicBezTo>
                  <a:pt x="7148957" y="1848231"/>
                  <a:pt x="7118033" y="1817306"/>
                  <a:pt x="7079933" y="1817306"/>
                </a:cubicBezTo>
                <a:lnTo>
                  <a:pt x="6803771" y="1817306"/>
                </a:lnTo>
                <a:cubicBezTo>
                  <a:pt x="6765671" y="1817306"/>
                  <a:pt x="6734747" y="1786382"/>
                  <a:pt x="6734747" y="1748282"/>
                </a:cubicBezTo>
                <a:cubicBezTo>
                  <a:pt x="6734747" y="1710182"/>
                  <a:pt x="6703821" y="1679258"/>
                  <a:pt x="6665721" y="1679258"/>
                </a:cubicBezTo>
                <a:cubicBezTo>
                  <a:pt x="6627621" y="1679258"/>
                  <a:pt x="6596697" y="1648333"/>
                  <a:pt x="6596697" y="1610233"/>
                </a:cubicBezTo>
                <a:lnTo>
                  <a:pt x="6596697" y="1472311"/>
                </a:lnTo>
                <a:cubicBezTo>
                  <a:pt x="6596761" y="1434274"/>
                  <a:pt x="6627621" y="1403414"/>
                  <a:pt x="6665721" y="1403414"/>
                </a:cubicBezTo>
                <a:cubicBezTo>
                  <a:pt x="6703821" y="1403414"/>
                  <a:pt x="6734747" y="1372553"/>
                  <a:pt x="6734747" y="1334389"/>
                </a:cubicBezTo>
                <a:cubicBezTo>
                  <a:pt x="6734747" y="1296225"/>
                  <a:pt x="6765671" y="1265301"/>
                  <a:pt x="6803771" y="1265301"/>
                </a:cubicBezTo>
                <a:close/>
                <a:moveTo>
                  <a:pt x="5800661" y="1265301"/>
                </a:moveTo>
                <a:lnTo>
                  <a:pt x="6214809" y="1265301"/>
                </a:lnTo>
                <a:cubicBezTo>
                  <a:pt x="6214809" y="1265301"/>
                  <a:pt x="6283833" y="1265301"/>
                  <a:pt x="6283833" y="1265301"/>
                </a:cubicBezTo>
                <a:cubicBezTo>
                  <a:pt x="6321933" y="1265301"/>
                  <a:pt x="6352858" y="1296225"/>
                  <a:pt x="6352858" y="1334325"/>
                </a:cubicBezTo>
                <a:cubicBezTo>
                  <a:pt x="6352858" y="1372425"/>
                  <a:pt x="6383782" y="1403350"/>
                  <a:pt x="6421882" y="1403350"/>
                </a:cubicBezTo>
                <a:lnTo>
                  <a:pt x="6421882" y="1403286"/>
                </a:lnTo>
                <a:cubicBezTo>
                  <a:pt x="6459982" y="1403286"/>
                  <a:pt x="6490906" y="1434147"/>
                  <a:pt x="6490906" y="1472184"/>
                </a:cubicBezTo>
                <a:lnTo>
                  <a:pt x="6490906" y="1748155"/>
                </a:lnTo>
                <a:cubicBezTo>
                  <a:pt x="6490906" y="1786255"/>
                  <a:pt x="6459982" y="1817179"/>
                  <a:pt x="6421882" y="1817179"/>
                </a:cubicBezTo>
                <a:cubicBezTo>
                  <a:pt x="6383782" y="1817179"/>
                  <a:pt x="6352858" y="1848104"/>
                  <a:pt x="6352858" y="1886204"/>
                </a:cubicBezTo>
                <a:cubicBezTo>
                  <a:pt x="6352858" y="1924304"/>
                  <a:pt x="6383782" y="1955228"/>
                  <a:pt x="6421882" y="1955228"/>
                </a:cubicBezTo>
                <a:cubicBezTo>
                  <a:pt x="6459982" y="1955228"/>
                  <a:pt x="6490906" y="1986153"/>
                  <a:pt x="6490906" y="2024253"/>
                </a:cubicBezTo>
                <a:lnTo>
                  <a:pt x="6490906" y="2231136"/>
                </a:lnTo>
                <a:lnTo>
                  <a:pt x="6352858" y="2231136"/>
                </a:lnTo>
                <a:lnTo>
                  <a:pt x="6352858" y="2024253"/>
                </a:lnTo>
                <a:cubicBezTo>
                  <a:pt x="6352858" y="1986153"/>
                  <a:pt x="6321933" y="1955228"/>
                  <a:pt x="6283833" y="1955228"/>
                </a:cubicBezTo>
                <a:lnTo>
                  <a:pt x="5938710" y="1955228"/>
                </a:lnTo>
                <a:lnTo>
                  <a:pt x="5938710" y="2231136"/>
                </a:lnTo>
                <a:lnTo>
                  <a:pt x="5800661" y="2231136"/>
                </a:lnTo>
                <a:close/>
                <a:moveTo>
                  <a:pt x="4972367" y="1265301"/>
                </a:moveTo>
                <a:lnTo>
                  <a:pt x="5662612" y="1265301"/>
                </a:lnTo>
                <a:lnTo>
                  <a:pt x="5662612" y="1403286"/>
                </a:lnTo>
                <a:lnTo>
                  <a:pt x="5110416" y="1403286"/>
                </a:lnTo>
                <a:lnTo>
                  <a:pt x="5110416" y="1610170"/>
                </a:lnTo>
                <a:cubicBezTo>
                  <a:pt x="5110416" y="1648270"/>
                  <a:pt x="5141340" y="1679194"/>
                  <a:pt x="5179440" y="1679194"/>
                </a:cubicBezTo>
                <a:lnTo>
                  <a:pt x="5662612" y="1679194"/>
                </a:lnTo>
                <a:lnTo>
                  <a:pt x="5662612" y="1817179"/>
                </a:lnTo>
                <a:lnTo>
                  <a:pt x="5179440" y="1817179"/>
                </a:lnTo>
                <a:cubicBezTo>
                  <a:pt x="5141340" y="1817179"/>
                  <a:pt x="5110416" y="1848104"/>
                  <a:pt x="5110416" y="1886204"/>
                </a:cubicBezTo>
                <a:lnTo>
                  <a:pt x="5110416" y="1886331"/>
                </a:lnTo>
                <a:lnTo>
                  <a:pt x="5110416" y="2093214"/>
                </a:lnTo>
                <a:lnTo>
                  <a:pt x="5662612" y="2093214"/>
                </a:lnTo>
                <a:lnTo>
                  <a:pt x="5662612" y="2231199"/>
                </a:lnTo>
                <a:lnTo>
                  <a:pt x="4972367" y="2231199"/>
                </a:lnTo>
                <a:lnTo>
                  <a:pt x="4972367" y="1886267"/>
                </a:lnTo>
                <a:cubicBezTo>
                  <a:pt x="4972367" y="1848167"/>
                  <a:pt x="5003419" y="1817243"/>
                  <a:pt x="5041391" y="1817243"/>
                </a:cubicBezTo>
                <a:cubicBezTo>
                  <a:pt x="5079364" y="1817243"/>
                  <a:pt x="5110098" y="1786636"/>
                  <a:pt x="5110416" y="1748790"/>
                </a:cubicBezTo>
                <a:lnTo>
                  <a:pt x="5110416" y="1747710"/>
                </a:lnTo>
                <a:cubicBezTo>
                  <a:pt x="5110098" y="1709865"/>
                  <a:pt x="5079491" y="1679258"/>
                  <a:pt x="5041391" y="1679258"/>
                </a:cubicBezTo>
                <a:cubicBezTo>
                  <a:pt x="5003291" y="1679258"/>
                  <a:pt x="4972367" y="1648333"/>
                  <a:pt x="4972367" y="1610233"/>
                </a:cubicBezTo>
                <a:close/>
                <a:moveTo>
                  <a:pt x="4144073" y="1265301"/>
                </a:moveTo>
                <a:lnTo>
                  <a:pt x="4558221" y="1265301"/>
                </a:lnTo>
                <a:cubicBezTo>
                  <a:pt x="4558221" y="1265301"/>
                  <a:pt x="4627245" y="1265301"/>
                  <a:pt x="4627245" y="1265301"/>
                </a:cubicBezTo>
                <a:cubicBezTo>
                  <a:pt x="4665345" y="1265301"/>
                  <a:pt x="4696270" y="1296225"/>
                  <a:pt x="4696270" y="1334325"/>
                </a:cubicBezTo>
                <a:cubicBezTo>
                  <a:pt x="4696270" y="1372425"/>
                  <a:pt x="4727194" y="1403350"/>
                  <a:pt x="4765294" y="1403350"/>
                </a:cubicBezTo>
                <a:lnTo>
                  <a:pt x="4765294" y="1403286"/>
                </a:lnTo>
                <a:cubicBezTo>
                  <a:pt x="4803394" y="1403286"/>
                  <a:pt x="4834318" y="1434147"/>
                  <a:pt x="4834318" y="1472184"/>
                </a:cubicBezTo>
                <a:lnTo>
                  <a:pt x="4834318" y="1748155"/>
                </a:lnTo>
                <a:cubicBezTo>
                  <a:pt x="4834318" y="1786255"/>
                  <a:pt x="4803394" y="1817179"/>
                  <a:pt x="4765294" y="1817179"/>
                </a:cubicBezTo>
                <a:cubicBezTo>
                  <a:pt x="4727194" y="1817179"/>
                  <a:pt x="4696270" y="1848104"/>
                  <a:pt x="4696270" y="1886204"/>
                </a:cubicBezTo>
                <a:cubicBezTo>
                  <a:pt x="4696270" y="1924304"/>
                  <a:pt x="4727194" y="1955228"/>
                  <a:pt x="4765294" y="1955228"/>
                </a:cubicBezTo>
                <a:cubicBezTo>
                  <a:pt x="4803394" y="1955228"/>
                  <a:pt x="4834318" y="1986153"/>
                  <a:pt x="4834318" y="2024253"/>
                </a:cubicBezTo>
                <a:lnTo>
                  <a:pt x="4834318" y="2231136"/>
                </a:lnTo>
                <a:lnTo>
                  <a:pt x="4696270" y="2231136"/>
                </a:lnTo>
                <a:lnTo>
                  <a:pt x="4696270" y="2024253"/>
                </a:lnTo>
                <a:cubicBezTo>
                  <a:pt x="4696270" y="1986153"/>
                  <a:pt x="4665345" y="1955228"/>
                  <a:pt x="4627245" y="1955228"/>
                </a:cubicBezTo>
                <a:lnTo>
                  <a:pt x="4282122" y="1955228"/>
                </a:lnTo>
                <a:lnTo>
                  <a:pt x="4282122" y="2231136"/>
                </a:lnTo>
                <a:lnTo>
                  <a:pt x="4144073" y="2231136"/>
                </a:lnTo>
                <a:close/>
                <a:moveTo>
                  <a:pt x="3544062" y="1265301"/>
                </a:moveTo>
                <a:lnTo>
                  <a:pt x="3751135" y="1265301"/>
                </a:lnTo>
                <a:cubicBezTo>
                  <a:pt x="3751135" y="1265301"/>
                  <a:pt x="3820160" y="1265301"/>
                  <a:pt x="3820160" y="1265301"/>
                </a:cubicBezTo>
                <a:cubicBezTo>
                  <a:pt x="3858260" y="1265301"/>
                  <a:pt x="3889184" y="1296225"/>
                  <a:pt x="3889184" y="1334325"/>
                </a:cubicBezTo>
                <a:cubicBezTo>
                  <a:pt x="3889184" y="1372425"/>
                  <a:pt x="3920109" y="1403350"/>
                  <a:pt x="3958209" y="1403350"/>
                </a:cubicBezTo>
                <a:lnTo>
                  <a:pt x="3958209" y="1403414"/>
                </a:lnTo>
                <a:cubicBezTo>
                  <a:pt x="3996309" y="1403414"/>
                  <a:pt x="4027233" y="1434274"/>
                  <a:pt x="4027233" y="1472311"/>
                </a:cubicBezTo>
                <a:lnTo>
                  <a:pt x="4027233" y="2024190"/>
                </a:lnTo>
                <a:cubicBezTo>
                  <a:pt x="4027233" y="2062290"/>
                  <a:pt x="3996309" y="2093214"/>
                  <a:pt x="3958209" y="2093214"/>
                </a:cubicBezTo>
                <a:cubicBezTo>
                  <a:pt x="3920109" y="2093214"/>
                  <a:pt x="3889184" y="2124139"/>
                  <a:pt x="3889184" y="2162239"/>
                </a:cubicBezTo>
                <a:cubicBezTo>
                  <a:pt x="3889184" y="2200339"/>
                  <a:pt x="3858260" y="2231263"/>
                  <a:pt x="3820160" y="2231263"/>
                </a:cubicBezTo>
                <a:lnTo>
                  <a:pt x="3544062" y="2231263"/>
                </a:lnTo>
                <a:cubicBezTo>
                  <a:pt x="3505962" y="2231263"/>
                  <a:pt x="3475037" y="2200339"/>
                  <a:pt x="3475037" y="2162239"/>
                </a:cubicBezTo>
                <a:cubicBezTo>
                  <a:pt x="3475037" y="2124139"/>
                  <a:pt x="3444112" y="2093214"/>
                  <a:pt x="3406012" y="2093214"/>
                </a:cubicBezTo>
                <a:cubicBezTo>
                  <a:pt x="3367912" y="2093214"/>
                  <a:pt x="3336988" y="2062290"/>
                  <a:pt x="3336988" y="2024190"/>
                </a:cubicBezTo>
                <a:lnTo>
                  <a:pt x="3336988" y="1472311"/>
                </a:lnTo>
                <a:cubicBezTo>
                  <a:pt x="3337052" y="1434274"/>
                  <a:pt x="3367912" y="1403414"/>
                  <a:pt x="3406012" y="1403414"/>
                </a:cubicBezTo>
                <a:cubicBezTo>
                  <a:pt x="3444112" y="1403414"/>
                  <a:pt x="3475037" y="1372553"/>
                  <a:pt x="3475037" y="1334389"/>
                </a:cubicBezTo>
                <a:cubicBezTo>
                  <a:pt x="3475037" y="1296225"/>
                  <a:pt x="3505962" y="1265301"/>
                  <a:pt x="3544062" y="1265301"/>
                </a:cubicBezTo>
                <a:close/>
                <a:moveTo>
                  <a:pt x="3867912" y="138113"/>
                </a:moveTo>
                <a:lnTo>
                  <a:pt x="3867912" y="138177"/>
                </a:lnTo>
                <a:cubicBezTo>
                  <a:pt x="3829812" y="138177"/>
                  <a:pt x="3798887" y="169101"/>
                  <a:pt x="3798887" y="207201"/>
                </a:cubicBezTo>
                <a:lnTo>
                  <a:pt x="3798887" y="552069"/>
                </a:lnTo>
                <a:lnTo>
                  <a:pt x="4213034" y="552069"/>
                </a:lnTo>
                <a:lnTo>
                  <a:pt x="4213034" y="207201"/>
                </a:lnTo>
                <a:cubicBezTo>
                  <a:pt x="4213034" y="169037"/>
                  <a:pt x="4182109" y="138113"/>
                  <a:pt x="4144009" y="138113"/>
                </a:cubicBezTo>
                <a:cubicBezTo>
                  <a:pt x="4144009" y="138113"/>
                  <a:pt x="3867912" y="138113"/>
                  <a:pt x="3867912" y="138113"/>
                </a:cubicBezTo>
                <a:close/>
                <a:moveTo>
                  <a:pt x="4627245" y="138049"/>
                </a:moveTo>
                <a:lnTo>
                  <a:pt x="4627245" y="552005"/>
                </a:lnTo>
                <a:lnTo>
                  <a:pt x="4972367" y="552005"/>
                </a:lnTo>
                <a:cubicBezTo>
                  <a:pt x="5010467" y="552005"/>
                  <a:pt x="5041392" y="521081"/>
                  <a:pt x="5041392" y="482981"/>
                </a:cubicBezTo>
                <a:lnTo>
                  <a:pt x="5041392" y="207137"/>
                </a:lnTo>
                <a:cubicBezTo>
                  <a:pt x="5041392" y="168974"/>
                  <a:pt x="5010467" y="138049"/>
                  <a:pt x="4972367" y="138049"/>
                </a:cubicBezTo>
                <a:close/>
                <a:moveTo>
                  <a:pt x="5317489" y="127"/>
                </a:moveTo>
                <a:lnTo>
                  <a:pt x="6007734" y="127"/>
                </a:lnTo>
                <a:lnTo>
                  <a:pt x="6007734" y="138113"/>
                </a:lnTo>
                <a:lnTo>
                  <a:pt x="5455538" y="138113"/>
                </a:lnTo>
                <a:lnTo>
                  <a:pt x="5455538" y="344996"/>
                </a:lnTo>
                <a:cubicBezTo>
                  <a:pt x="5455538" y="383096"/>
                  <a:pt x="5486462" y="414020"/>
                  <a:pt x="5524562" y="414020"/>
                </a:cubicBezTo>
                <a:lnTo>
                  <a:pt x="6007734" y="414020"/>
                </a:lnTo>
                <a:lnTo>
                  <a:pt x="6007734" y="552006"/>
                </a:lnTo>
                <a:lnTo>
                  <a:pt x="5524562" y="552006"/>
                </a:lnTo>
                <a:cubicBezTo>
                  <a:pt x="5486462" y="552006"/>
                  <a:pt x="5455538" y="582930"/>
                  <a:pt x="5455538" y="621030"/>
                </a:cubicBezTo>
                <a:lnTo>
                  <a:pt x="5455538" y="827913"/>
                </a:lnTo>
                <a:lnTo>
                  <a:pt x="6007734" y="827913"/>
                </a:lnTo>
                <a:lnTo>
                  <a:pt x="6007734" y="965899"/>
                </a:lnTo>
                <a:lnTo>
                  <a:pt x="6007734" y="966026"/>
                </a:lnTo>
                <a:lnTo>
                  <a:pt x="5317489" y="966026"/>
                </a:lnTo>
                <a:lnTo>
                  <a:pt x="5317489" y="621094"/>
                </a:lnTo>
                <a:cubicBezTo>
                  <a:pt x="5317489" y="582994"/>
                  <a:pt x="5348541" y="552069"/>
                  <a:pt x="5386513" y="552069"/>
                </a:cubicBezTo>
                <a:cubicBezTo>
                  <a:pt x="5424486" y="552069"/>
                  <a:pt x="5455221" y="521462"/>
                  <a:pt x="5455538" y="483616"/>
                </a:cubicBezTo>
                <a:lnTo>
                  <a:pt x="5455538" y="482537"/>
                </a:lnTo>
                <a:cubicBezTo>
                  <a:pt x="5455221" y="444691"/>
                  <a:pt x="5424613" y="414084"/>
                  <a:pt x="5386513" y="414084"/>
                </a:cubicBezTo>
                <a:cubicBezTo>
                  <a:pt x="5348413" y="414084"/>
                  <a:pt x="5317489" y="383159"/>
                  <a:pt x="5317489" y="345059"/>
                </a:cubicBezTo>
                <a:close/>
                <a:moveTo>
                  <a:pt x="2362771" y="127"/>
                </a:moveTo>
                <a:lnTo>
                  <a:pt x="3053016" y="127"/>
                </a:lnTo>
                <a:lnTo>
                  <a:pt x="3053016" y="138113"/>
                </a:lnTo>
                <a:lnTo>
                  <a:pt x="2500820" y="138113"/>
                </a:lnTo>
                <a:lnTo>
                  <a:pt x="2500820" y="344996"/>
                </a:lnTo>
                <a:cubicBezTo>
                  <a:pt x="2500820" y="383096"/>
                  <a:pt x="2531744" y="414020"/>
                  <a:pt x="2569844" y="414020"/>
                </a:cubicBezTo>
                <a:lnTo>
                  <a:pt x="3053016" y="414020"/>
                </a:lnTo>
                <a:lnTo>
                  <a:pt x="3053016" y="552006"/>
                </a:lnTo>
                <a:lnTo>
                  <a:pt x="2569844" y="552006"/>
                </a:lnTo>
                <a:cubicBezTo>
                  <a:pt x="2531744" y="552006"/>
                  <a:pt x="2500820" y="582930"/>
                  <a:pt x="2500820" y="621030"/>
                </a:cubicBezTo>
                <a:lnTo>
                  <a:pt x="2500820" y="827913"/>
                </a:lnTo>
                <a:lnTo>
                  <a:pt x="3053016" y="827913"/>
                </a:lnTo>
                <a:lnTo>
                  <a:pt x="3053016" y="828040"/>
                </a:lnTo>
                <a:lnTo>
                  <a:pt x="3053016" y="966026"/>
                </a:lnTo>
                <a:lnTo>
                  <a:pt x="2362771" y="966026"/>
                </a:lnTo>
                <a:lnTo>
                  <a:pt x="2362771" y="621094"/>
                </a:lnTo>
                <a:cubicBezTo>
                  <a:pt x="2362771" y="582994"/>
                  <a:pt x="2393823" y="552069"/>
                  <a:pt x="2431795" y="552069"/>
                </a:cubicBezTo>
                <a:cubicBezTo>
                  <a:pt x="2469768" y="552069"/>
                  <a:pt x="2500566" y="521462"/>
                  <a:pt x="2500820" y="483616"/>
                </a:cubicBezTo>
                <a:lnTo>
                  <a:pt x="2500820" y="482537"/>
                </a:lnTo>
                <a:cubicBezTo>
                  <a:pt x="2500503" y="444691"/>
                  <a:pt x="2469895" y="414084"/>
                  <a:pt x="2431795" y="414084"/>
                </a:cubicBezTo>
                <a:cubicBezTo>
                  <a:pt x="2393695" y="414084"/>
                  <a:pt x="2362771" y="383159"/>
                  <a:pt x="2362771" y="345059"/>
                </a:cubicBezTo>
                <a:close/>
                <a:moveTo>
                  <a:pt x="3867912" y="64"/>
                </a:moveTo>
                <a:cubicBezTo>
                  <a:pt x="3867912" y="64"/>
                  <a:pt x="4144009" y="64"/>
                  <a:pt x="4144009" y="64"/>
                </a:cubicBezTo>
                <a:cubicBezTo>
                  <a:pt x="4182109" y="64"/>
                  <a:pt x="4213034" y="30988"/>
                  <a:pt x="4213034" y="69088"/>
                </a:cubicBezTo>
                <a:cubicBezTo>
                  <a:pt x="4213034" y="107188"/>
                  <a:pt x="4243959" y="138113"/>
                  <a:pt x="4282059" y="138113"/>
                </a:cubicBezTo>
                <a:cubicBezTo>
                  <a:pt x="4320159" y="138113"/>
                  <a:pt x="4351083" y="168974"/>
                  <a:pt x="4351083" y="207010"/>
                </a:cubicBezTo>
                <a:lnTo>
                  <a:pt x="4351083" y="965899"/>
                </a:lnTo>
                <a:lnTo>
                  <a:pt x="4213034" y="965899"/>
                </a:lnTo>
                <a:lnTo>
                  <a:pt x="4213034" y="689991"/>
                </a:lnTo>
                <a:lnTo>
                  <a:pt x="3798887" y="689991"/>
                </a:lnTo>
                <a:lnTo>
                  <a:pt x="3798887" y="690055"/>
                </a:lnTo>
                <a:lnTo>
                  <a:pt x="3798887" y="965962"/>
                </a:lnTo>
                <a:lnTo>
                  <a:pt x="3660838" y="965962"/>
                </a:lnTo>
                <a:lnTo>
                  <a:pt x="3660838" y="207201"/>
                </a:lnTo>
                <a:cubicBezTo>
                  <a:pt x="3660838" y="169101"/>
                  <a:pt x="3691762" y="138177"/>
                  <a:pt x="3729862" y="138177"/>
                </a:cubicBezTo>
                <a:cubicBezTo>
                  <a:pt x="3767962" y="138177"/>
                  <a:pt x="3798887" y="107315"/>
                  <a:pt x="3798887" y="69152"/>
                </a:cubicBezTo>
                <a:cubicBezTo>
                  <a:pt x="3798887" y="30988"/>
                  <a:pt x="3829812" y="64"/>
                  <a:pt x="3867912" y="64"/>
                </a:cubicBezTo>
                <a:close/>
                <a:moveTo>
                  <a:pt x="1279270" y="64"/>
                </a:moveTo>
                <a:lnTo>
                  <a:pt x="1417319" y="64"/>
                </a:lnTo>
                <a:lnTo>
                  <a:pt x="1417319" y="758889"/>
                </a:lnTo>
                <a:cubicBezTo>
                  <a:pt x="1417319" y="796989"/>
                  <a:pt x="1448243" y="827914"/>
                  <a:pt x="1486343" y="827914"/>
                </a:cubicBezTo>
                <a:cubicBezTo>
                  <a:pt x="1486343" y="827914"/>
                  <a:pt x="1624393" y="827914"/>
                  <a:pt x="1624393" y="827914"/>
                </a:cubicBezTo>
                <a:cubicBezTo>
                  <a:pt x="1662493" y="827914"/>
                  <a:pt x="1693417" y="796989"/>
                  <a:pt x="1693417" y="758889"/>
                </a:cubicBezTo>
                <a:lnTo>
                  <a:pt x="1693417" y="413957"/>
                </a:lnTo>
                <a:lnTo>
                  <a:pt x="1831466" y="413957"/>
                </a:lnTo>
                <a:lnTo>
                  <a:pt x="1831466" y="758889"/>
                </a:lnTo>
                <a:cubicBezTo>
                  <a:pt x="1831466" y="796989"/>
                  <a:pt x="1862391" y="827914"/>
                  <a:pt x="1900491" y="827914"/>
                </a:cubicBezTo>
                <a:cubicBezTo>
                  <a:pt x="1900491" y="827914"/>
                  <a:pt x="2038540" y="827914"/>
                  <a:pt x="2038540" y="827914"/>
                </a:cubicBezTo>
                <a:cubicBezTo>
                  <a:pt x="2076640" y="827914"/>
                  <a:pt x="2107564" y="796989"/>
                  <a:pt x="2107564" y="758889"/>
                </a:cubicBezTo>
                <a:lnTo>
                  <a:pt x="2107564" y="64"/>
                </a:lnTo>
                <a:lnTo>
                  <a:pt x="2245613" y="64"/>
                </a:lnTo>
                <a:lnTo>
                  <a:pt x="2245613" y="758889"/>
                </a:lnTo>
                <a:cubicBezTo>
                  <a:pt x="2245613" y="796989"/>
                  <a:pt x="2214689" y="827914"/>
                  <a:pt x="2176589" y="827914"/>
                </a:cubicBezTo>
                <a:cubicBezTo>
                  <a:pt x="2138489" y="827914"/>
                  <a:pt x="2107564" y="858838"/>
                  <a:pt x="2107564" y="896938"/>
                </a:cubicBezTo>
                <a:cubicBezTo>
                  <a:pt x="2107564" y="935038"/>
                  <a:pt x="2076640" y="965962"/>
                  <a:pt x="2038540" y="965962"/>
                </a:cubicBezTo>
                <a:lnTo>
                  <a:pt x="1900491" y="965962"/>
                </a:lnTo>
                <a:cubicBezTo>
                  <a:pt x="1862391" y="965962"/>
                  <a:pt x="1831466" y="935038"/>
                  <a:pt x="1831466" y="896938"/>
                </a:cubicBezTo>
                <a:cubicBezTo>
                  <a:pt x="1831466" y="858838"/>
                  <a:pt x="1800542" y="827914"/>
                  <a:pt x="1762442" y="827914"/>
                </a:cubicBezTo>
                <a:cubicBezTo>
                  <a:pt x="1724342" y="827914"/>
                  <a:pt x="1693417" y="858838"/>
                  <a:pt x="1693417" y="896938"/>
                </a:cubicBezTo>
                <a:cubicBezTo>
                  <a:pt x="1693417" y="935038"/>
                  <a:pt x="1662493" y="965962"/>
                  <a:pt x="1624393" y="965962"/>
                </a:cubicBezTo>
                <a:lnTo>
                  <a:pt x="1486343" y="965962"/>
                </a:lnTo>
                <a:cubicBezTo>
                  <a:pt x="1448243" y="965962"/>
                  <a:pt x="1417319" y="935038"/>
                  <a:pt x="1417319" y="896938"/>
                </a:cubicBezTo>
                <a:cubicBezTo>
                  <a:pt x="1417319" y="858838"/>
                  <a:pt x="1386394" y="827914"/>
                  <a:pt x="1348294" y="827914"/>
                </a:cubicBezTo>
                <a:cubicBezTo>
                  <a:pt x="1310194" y="827914"/>
                  <a:pt x="1279270" y="796989"/>
                  <a:pt x="1279270" y="758889"/>
                </a:cubicBezTo>
                <a:close/>
                <a:moveTo>
                  <a:pt x="4489196" y="0"/>
                </a:moveTo>
                <a:lnTo>
                  <a:pt x="4903343" y="0"/>
                </a:lnTo>
                <a:cubicBezTo>
                  <a:pt x="4903343" y="0"/>
                  <a:pt x="4972367" y="0"/>
                  <a:pt x="4972367" y="0"/>
                </a:cubicBezTo>
                <a:cubicBezTo>
                  <a:pt x="5010467" y="0"/>
                  <a:pt x="5041392" y="30924"/>
                  <a:pt x="5041392" y="69024"/>
                </a:cubicBezTo>
                <a:cubicBezTo>
                  <a:pt x="5041392" y="107124"/>
                  <a:pt x="5072316" y="138049"/>
                  <a:pt x="5110416" y="138049"/>
                </a:cubicBezTo>
                <a:cubicBezTo>
                  <a:pt x="5148516" y="138049"/>
                  <a:pt x="5179441" y="168910"/>
                  <a:pt x="5179441" y="206946"/>
                </a:cubicBezTo>
                <a:lnTo>
                  <a:pt x="5179441" y="482917"/>
                </a:lnTo>
                <a:cubicBezTo>
                  <a:pt x="5179441" y="521017"/>
                  <a:pt x="5148516" y="551942"/>
                  <a:pt x="5110416" y="551942"/>
                </a:cubicBezTo>
                <a:cubicBezTo>
                  <a:pt x="5072316" y="551942"/>
                  <a:pt x="5041392" y="582867"/>
                  <a:pt x="5041392" y="620967"/>
                </a:cubicBezTo>
                <a:cubicBezTo>
                  <a:pt x="5041392" y="659067"/>
                  <a:pt x="5072316" y="689991"/>
                  <a:pt x="5110416" y="689991"/>
                </a:cubicBezTo>
                <a:cubicBezTo>
                  <a:pt x="5148516" y="689991"/>
                  <a:pt x="5179441" y="720916"/>
                  <a:pt x="5179441" y="759016"/>
                </a:cubicBezTo>
                <a:lnTo>
                  <a:pt x="5179441" y="965898"/>
                </a:lnTo>
                <a:lnTo>
                  <a:pt x="5041392" y="965898"/>
                </a:lnTo>
                <a:lnTo>
                  <a:pt x="5041392" y="759016"/>
                </a:lnTo>
                <a:lnTo>
                  <a:pt x="5041392" y="758952"/>
                </a:lnTo>
                <a:cubicBezTo>
                  <a:pt x="5041392" y="720852"/>
                  <a:pt x="5010467" y="689927"/>
                  <a:pt x="4972367" y="689927"/>
                </a:cubicBezTo>
                <a:lnTo>
                  <a:pt x="4627245" y="689927"/>
                </a:lnTo>
                <a:lnTo>
                  <a:pt x="4627245" y="965835"/>
                </a:lnTo>
                <a:lnTo>
                  <a:pt x="4489196" y="965835"/>
                </a:lnTo>
                <a:close/>
              </a:path>
            </a:pathLst>
          </a:custGeom>
          <a:solidFill>
            <a:srgbClr val="FFFFFF"/>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Poppins Light"/>
              <a:ea typeface="Poppins Light"/>
              <a:cs typeface="Poppins Light"/>
              <a:sym typeface="Poppins Light"/>
            </a:endParaRPr>
          </a:p>
        </p:txBody>
      </p:sp>
      <p:sp>
        <p:nvSpPr>
          <p:cNvPr id="152" name="Google Shape;152;p28"/>
          <p:cNvSpPr txBox="1"/>
          <p:nvPr/>
        </p:nvSpPr>
        <p:spPr>
          <a:xfrm>
            <a:off x="0" y="-534925"/>
            <a:ext cx="7980300" cy="354000"/>
          </a:xfrm>
          <a:prstGeom prst="rect">
            <a:avLst/>
          </a:prstGeom>
          <a:solidFill>
            <a:schemeClr val="accent1"/>
          </a:solid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en-GB" sz="1100" b="0" i="0" u="none" strike="noStrike" cap="none">
                <a:solidFill>
                  <a:srgbClr val="212121"/>
                </a:solidFill>
                <a:latin typeface="Arial"/>
                <a:ea typeface="Arial"/>
                <a:cs typeface="Arial"/>
                <a:sym typeface="Arial"/>
              </a:rPr>
              <a:t> Notice : Insert objects from master and place on top of the images.</a:t>
            </a:r>
            <a:endParaRPr sz="1400" b="0" i="0" u="none" strike="noStrike" cap="none">
              <a:solidFill>
                <a:srgbClr val="000000"/>
              </a:solidFill>
              <a:latin typeface="Poppins Light"/>
              <a:ea typeface="Poppins Light"/>
              <a:cs typeface="Poppins Light"/>
              <a:sym typeface="Poppins Light"/>
            </a:endParaRPr>
          </a:p>
        </p:txBody>
      </p:sp>
      <p:sp>
        <p:nvSpPr>
          <p:cNvPr id="153" name="Google Shape;153;p28"/>
          <p:cNvSpPr txBox="1">
            <a:spLocks noGrp="1"/>
          </p:cNvSpPr>
          <p:nvPr>
            <p:ph type="dt" idx="10"/>
          </p:nvPr>
        </p:nvSpPr>
        <p:spPr>
          <a:xfrm>
            <a:off x="4575901" y="4871497"/>
            <a:ext cx="2057400" cy="144000"/>
          </a:xfrm>
          <a:prstGeom prst="rect">
            <a:avLst/>
          </a:prstGeom>
          <a:noFill/>
          <a:ln>
            <a:noFill/>
          </a:ln>
        </p:spPr>
        <p:txBody>
          <a:bodyPr spcFirstLastPara="1" wrap="square" lIns="0" tIns="0" rIns="0" bIns="0" anchor="ctr" anchorCtr="0">
            <a:noAutofit/>
          </a:bodyPr>
          <a:lstStyle>
            <a:lvl1pPr lvl="0" algn="r">
              <a:lnSpc>
                <a:spcPct val="100000"/>
              </a:lnSpc>
              <a:spcBef>
                <a:spcPts val="0"/>
              </a:spcBef>
              <a:spcAft>
                <a:spcPts val="0"/>
              </a:spcAft>
              <a:buClr>
                <a:schemeClr val="dk1"/>
              </a:buClr>
              <a:buSzPts val="1400"/>
              <a:buFont typeface="Poppins Light"/>
              <a:buNone/>
              <a:defRPr sz="700">
                <a:solidFill>
                  <a:schemeClr val="dk1"/>
                </a:solidFill>
                <a:latin typeface="Poppins Light"/>
                <a:ea typeface="Poppins Light"/>
                <a:cs typeface="Poppins Light"/>
                <a:sym typeface="Poppins Light"/>
              </a:defRPr>
            </a:lvl1pPr>
            <a:lvl2pPr lvl="1" algn="l">
              <a:lnSpc>
                <a:spcPct val="100000"/>
              </a:lnSpc>
              <a:spcBef>
                <a:spcPts val="0"/>
              </a:spcBef>
              <a:spcAft>
                <a:spcPts val="0"/>
              </a:spcAft>
              <a:buClr>
                <a:schemeClr val="dk1"/>
              </a:buClr>
              <a:buSzPts val="1400"/>
              <a:buFont typeface="Poppins Light"/>
              <a:buNone/>
              <a:defRPr>
                <a:solidFill>
                  <a:schemeClr val="dk1"/>
                </a:solidFill>
                <a:latin typeface="Poppins Light"/>
                <a:ea typeface="Poppins Light"/>
                <a:cs typeface="Poppins Light"/>
                <a:sym typeface="Poppins Light"/>
              </a:defRPr>
            </a:lvl2pPr>
            <a:lvl3pPr lvl="2" algn="l">
              <a:lnSpc>
                <a:spcPct val="100000"/>
              </a:lnSpc>
              <a:spcBef>
                <a:spcPts val="0"/>
              </a:spcBef>
              <a:spcAft>
                <a:spcPts val="0"/>
              </a:spcAft>
              <a:buClr>
                <a:schemeClr val="dk1"/>
              </a:buClr>
              <a:buSzPts val="1400"/>
              <a:buFont typeface="Poppins Light"/>
              <a:buNone/>
              <a:defRPr>
                <a:solidFill>
                  <a:schemeClr val="dk1"/>
                </a:solidFill>
                <a:latin typeface="Poppins Light"/>
                <a:ea typeface="Poppins Light"/>
                <a:cs typeface="Poppins Light"/>
                <a:sym typeface="Poppins Light"/>
              </a:defRPr>
            </a:lvl3pPr>
            <a:lvl4pPr lvl="3" algn="l">
              <a:lnSpc>
                <a:spcPct val="100000"/>
              </a:lnSpc>
              <a:spcBef>
                <a:spcPts val="0"/>
              </a:spcBef>
              <a:spcAft>
                <a:spcPts val="0"/>
              </a:spcAft>
              <a:buClr>
                <a:schemeClr val="dk1"/>
              </a:buClr>
              <a:buSzPts val="1400"/>
              <a:buFont typeface="Poppins Light"/>
              <a:buNone/>
              <a:defRPr>
                <a:solidFill>
                  <a:schemeClr val="dk1"/>
                </a:solidFill>
                <a:latin typeface="Poppins Light"/>
                <a:ea typeface="Poppins Light"/>
                <a:cs typeface="Poppins Light"/>
                <a:sym typeface="Poppins Light"/>
              </a:defRPr>
            </a:lvl4pPr>
            <a:lvl5pPr lvl="4" algn="l">
              <a:lnSpc>
                <a:spcPct val="100000"/>
              </a:lnSpc>
              <a:spcBef>
                <a:spcPts val="0"/>
              </a:spcBef>
              <a:spcAft>
                <a:spcPts val="0"/>
              </a:spcAft>
              <a:buClr>
                <a:schemeClr val="dk1"/>
              </a:buClr>
              <a:buSzPts val="1400"/>
              <a:buFont typeface="Poppins Light"/>
              <a:buNone/>
              <a:defRPr>
                <a:solidFill>
                  <a:schemeClr val="dk1"/>
                </a:solidFill>
                <a:latin typeface="Poppins Light"/>
                <a:ea typeface="Poppins Light"/>
                <a:cs typeface="Poppins Light"/>
                <a:sym typeface="Poppins Light"/>
              </a:defRPr>
            </a:lvl5pPr>
            <a:lvl6pPr lvl="5" algn="l">
              <a:lnSpc>
                <a:spcPct val="100000"/>
              </a:lnSpc>
              <a:spcBef>
                <a:spcPts val="0"/>
              </a:spcBef>
              <a:spcAft>
                <a:spcPts val="0"/>
              </a:spcAft>
              <a:buClr>
                <a:schemeClr val="dk1"/>
              </a:buClr>
              <a:buSzPts val="1400"/>
              <a:buFont typeface="Poppins Light"/>
              <a:buNone/>
              <a:defRPr>
                <a:solidFill>
                  <a:schemeClr val="dk1"/>
                </a:solidFill>
                <a:latin typeface="Poppins Light"/>
                <a:ea typeface="Poppins Light"/>
                <a:cs typeface="Poppins Light"/>
                <a:sym typeface="Poppins Light"/>
              </a:defRPr>
            </a:lvl6pPr>
            <a:lvl7pPr lvl="6" algn="l">
              <a:lnSpc>
                <a:spcPct val="100000"/>
              </a:lnSpc>
              <a:spcBef>
                <a:spcPts val="0"/>
              </a:spcBef>
              <a:spcAft>
                <a:spcPts val="0"/>
              </a:spcAft>
              <a:buClr>
                <a:schemeClr val="dk1"/>
              </a:buClr>
              <a:buSzPts val="1400"/>
              <a:buFont typeface="Poppins Light"/>
              <a:buNone/>
              <a:defRPr>
                <a:solidFill>
                  <a:schemeClr val="dk1"/>
                </a:solidFill>
                <a:latin typeface="Poppins Light"/>
                <a:ea typeface="Poppins Light"/>
                <a:cs typeface="Poppins Light"/>
                <a:sym typeface="Poppins Light"/>
              </a:defRPr>
            </a:lvl7pPr>
            <a:lvl8pPr lvl="7" algn="l">
              <a:lnSpc>
                <a:spcPct val="100000"/>
              </a:lnSpc>
              <a:spcBef>
                <a:spcPts val="0"/>
              </a:spcBef>
              <a:spcAft>
                <a:spcPts val="0"/>
              </a:spcAft>
              <a:buClr>
                <a:schemeClr val="dk1"/>
              </a:buClr>
              <a:buSzPts val="1400"/>
              <a:buFont typeface="Poppins Light"/>
              <a:buNone/>
              <a:defRPr>
                <a:solidFill>
                  <a:schemeClr val="dk1"/>
                </a:solidFill>
                <a:latin typeface="Poppins Light"/>
                <a:ea typeface="Poppins Light"/>
                <a:cs typeface="Poppins Light"/>
                <a:sym typeface="Poppins Light"/>
              </a:defRPr>
            </a:lvl8pPr>
            <a:lvl9pPr lvl="8" algn="l">
              <a:lnSpc>
                <a:spcPct val="100000"/>
              </a:lnSpc>
              <a:spcBef>
                <a:spcPts val="0"/>
              </a:spcBef>
              <a:spcAft>
                <a:spcPts val="0"/>
              </a:spcAft>
              <a:buClr>
                <a:schemeClr val="dk1"/>
              </a:buClr>
              <a:buSzPts val="1400"/>
              <a:buFont typeface="Poppins Light"/>
              <a:buNone/>
              <a:defRPr>
                <a:solidFill>
                  <a:schemeClr val="dk1"/>
                </a:solidFill>
                <a:latin typeface="Poppins Light"/>
                <a:ea typeface="Poppins Light"/>
                <a:cs typeface="Poppins Light"/>
                <a:sym typeface="Poppins Light"/>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54"/>
        <p:cNvGrpSpPr/>
        <p:nvPr/>
      </p:nvGrpSpPr>
      <p:grpSpPr>
        <a:xfrm>
          <a:off x="0" y="0"/>
          <a:ext cx="0" cy="0"/>
          <a:chOff x="0" y="0"/>
          <a:chExt cx="0" cy="0"/>
        </a:xfrm>
      </p:grpSpPr>
      <p:sp>
        <p:nvSpPr>
          <p:cNvPr id="155" name="Google Shape;155;p29"/>
          <p:cNvSpPr txBox="1">
            <a:spLocks noGrp="1"/>
          </p:cNvSpPr>
          <p:nvPr>
            <p:ph type="ftr" idx="11"/>
          </p:nvPr>
        </p:nvSpPr>
        <p:spPr>
          <a:xfrm>
            <a:off x="937074" y="4871497"/>
            <a:ext cx="3086100" cy="144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56" name="Google Shape;156;p29"/>
          <p:cNvSpPr txBox="1">
            <a:spLocks noGrp="1"/>
          </p:cNvSpPr>
          <p:nvPr>
            <p:ph type="sldNum" idx="12"/>
          </p:nvPr>
        </p:nvSpPr>
        <p:spPr>
          <a:xfrm>
            <a:off x="305991" y="4871497"/>
            <a:ext cx="322800" cy="144000"/>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1pPr>
            <a:lvl2pPr marL="0" marR="0" lvl="1"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2pPr>
            <a:lvl3pPr marL="0" marR="0" lvl="2"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3pPr>
            <a:lvl4pPr marL="0" marR="0" lvl="3"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4pPr>
            <a:lvl5pPr marL="0" marR="0" lvl="4"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5pPr>
            <a:lvl6pPr marL="0" marR="0" lvl="5"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6pPr>
            <a:lvl7pPr marL="0" marR="0" lvl="6"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7pPr>
            <a:lvl8pPr marL="0" marR="0" lvl="7"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8pPr>
            <a:lvl9pPr marL="0" marR="0" lvl="8"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9pPr>
          </a:lstStyle>
          <a:p>
            <a:pPr marL="0" lvl="0" indent="0" algn="l" rtl="0">
              <a:spcBef>
                <a:spcPts val="0"/>
              </a:spcBef>
              <a:spcAft>
                <a:spcPts val="0"/>
              </a:spcAft>
              <a:buNone/>
            </a:pPr>
            <a:fld id="{00000000-1234-1234-1234-123412341234}" type="slidenum">
              <a:rPr lang="en-GB"/>
              <a:t>‹#›</a:t>
            </a:fld>
            <a:endParaRPr/>
          </a:p>
        </p:txBody>
      </p:sp>
      <p:sp>
        <p:nvSpPr>
          <p:cNvPr id="157" name="Google Shape;157;p29"/>
          <p:cNvSpPr txBox="1">
            <a:spLocks noGrp="1"/>
          </p:cNvSpPr>
          <p:nvPr>
            <p:ph type="dt" idx="10"/>
          </p:nvPr>
        </p:nvSpPr>
        <p:spPr>
          <a:xfrm>
            <a:off x="4575901" y="4871497"/>
            <a:ext cx="2057400" cy="144000"/>
          </a:xfrm>
          <a:prstGeom prst="rect">
            <a:avLst/>
          </a:prstGeom>
          <a:noFill/>
          <a:ln>
            <a:noFill/>
          </a:ln>
        </p:spPr>
        <p:txBody>
          <a:bodyPr spcFirstLastPara="1" wrap="square" lIns="0" tIns="0" rIns="0" bIns="0" anchor="ctr" anchorCtr="0">
            <a:noAutofit/>
          </a:bodyPr>
          <a:lstStyle>
            <a:lvl1pPr lvl="0" algn="r">
              <a:lnSpc>
                <a:spcPct val="100000"/>
              </a:lnSpc>
              <a:spcBef>
                <a:spcPts val="0"/>
              </a:spcBef>
              <a:spcAft>
                <a:spcPts val="0"/>
              </a:spcAft>
              <a:buClr>
                <a:schemeClr val="dk1"/>
              </a:buClr>
              <a:buSzPts val="1400"/>
              <a:buFont typeface="Poppins Light"/>
              <a:buNone/>
              <a:defRPr sz="700">
                <a:solidFill>
                  <a:schemeClr val="dk1"/>
                </a:solidFill>
                <a:latin typeface="Poppins Light"/>
                <a:ea typeface="Poppins Light"/>
                <a:cs typeface="Poppins Light"/>
                <a:sym typeface="Poppins Light"/>
              </a:defRPr>
            </a:lvl1pPr>
            <a:lvl2pPr lvl="1" algn="l">
              <a:lnSpc>
                <a:spcPct val="100000"/>
              </a:lnSpc>
              <a:spcBef>
                <a:spcPts val="0"/>
              </a:spcBef>
              <a:spcAft>
                <a:spcPts val="0"/>
              </a:spcAft>
              <a:buClr>
                <a:schemeClr val="dk1"/>
              </a:buClr>
              <a:buSzPts val="1400"/>
              <a:buFont typeface="Poppins Light"/>
              <a:buNone/>
              <a:defRPr>
                <a:solidFill>
                  <a:schemeClr val="dk1"/>
                </a:solidFill>
                <a:latin typeface="Poppins Light"/>
                <a:ea typeface="Poppins Light"/>
                <a:cs typeface="Poppins Light"/>
                <a:sym typeface="Poppins Light"/>
              </a:defRPr>
            </a:lvl2pPr>
            <a:lvl3pPr lvl="2" algn="l">
              <a:lnSpc>
                <a:spcPct val="100000"/>
              </a:lnSpc>
              <a:spcBef>
                <a:spcPts val="0"/>
              </a:spcBef>
              <a:spcAft>
                <a:spcPts val="0"/>
              </a:spcAft>
              <a:buClr>
                <a:schemeClr val="dk1"/>
              </a:buClr>
              <a:buSzPts val="1400"/>
              <a:buFont typeface="Poppins Light"/>
              <a:buNone/>
              <a:defRPr>
                <a:solidFill>
                  <a:schemeClr val="dk1"/>
                </a:solidFill>
                <a:latin typeface="Poppins Light"/>
                <a:ea typeface="Poppins Light"/>
                <a:cs typeface="Poppins Light"/>
                <a:sym typeface="Poppins Light"/>
              </a:defRPr>
            </a:lvl3pPr>
            <a:lvl4pPr lvl="3" algn="l">
              <a:lnSpc>
                <a:spcPct val="100000"/>
              </a:lnSpc>
              <a:spcBef>
                <a:spcPts val="0"/>
              </a:spcBef>
              <a:spcAft>
                <a:spcPts val="0"/>
              </a:spcAft>
              <a:buClr>
                <a:schemeClr val="dk1"/>
              </a:buClr>
              <a:buSzPts val="1400"/>
              <a:buFont typeface="Poppins Light"/>
              <a:buNone/>
              <a:defRPr>
                <a:solidFill>
                  <a:schemeClr val="dk1"/>
                </a:solidFill>
                <a:latin typeface="Poppins Light"/>
                <a:ea typeface="Poppins Light"/>
                <a:cs typeface="Poppins Light"/>
                <a:sym typeface="Poppins Light"/>
              </a:defRPr>
            </a:lvl4pPr>
            <a:lvl5pPr lvl="4" algn="l">
              <a:lnSpc>
                <a:spcPct val="100000"/>
              </a:lnSpc>
              <a:spcBef>
                <a:spcPts val="0"/>
              </a:spcBef>
              <a:spcAft>
                <a:spcPts val="0"/>
              </a:spcAft>
              <a:buClr>
                <a:schemeClr val="dk1"/>
              </a:buClr>
              <a:buSzPts val="1400"/>
              <a:buFont typeface="Poppins Light"/>
              <a:buNone/>
              <a:defRPr>
                <a:solidFill>
                  <a:schemeClr val="dk1"/>
                </a:solidFill>
                <a:latin typeface="Poppins Light"/>
                <a:ea typeface="Poppins Light"/>
                <a:cs typeface="Poppins Light"/>
                <a:sym typeface="Poppins Light"/>
              </a:defRPr>
            </a:lvl5pPr>
            <a:lvl6pPr lvl="5" algn="l">
              <a:lnSpc>
                <a:spcPct val="100000"/>
              </a:lnSpc>
              <a:spcBef>
                <a:spcPts val="0"/>
              </a:spcBef>
              <a:spcAft>
                <a:spcPts val="0"/>
              </a:spcAft>
              <a:buClr>
                <a:schemeClr val="dk1"/>
              </a:buClr>
              <a:buSzPts val="1400"/>
              <a:buFont typeface="Poppins Light"/>
              <a:buNone/>
              <a:defRPr>
                <a:solidFill>
                  <a:schemeClr val="dk1"/>
                </a:solidFill>
                <a:latin typeface="Poppins Light"/>
                <a:ea typeface="Poppins Light"/>
                <a:cs typeface="Poppins Light"/>
                <a:sym typeface="Poppins Light"/>
              </a:defRPr>
            </a:lvl6pPr>
            <a:lvl7pPr lvl="6" algn="l">
              <a:lnSpc>
                <a:spcPct val="100000"/>
              </a:lnSpc>
              <a:spcBef>
                <a:spcPts val="0"/>
              </a:spcBef>
              <a:spcAft>
                <a:spcPts val="0"/>
              </a:spcAft>
              <a:buClr>
                <a:schemeClr val="dk1"/>
              </a:buClr>
              <a:buSzPts val="1400"/>
              <a:buFont typeface="Poppins Light"/>
              <a:buNone/>
              <a:defRPr>
                <a:solidFill>
                  <a:schemeClr val="dk1"/>
                </a:solidFill>
                <a:latin typeface="Poppins Light"/>
                <a:ea typeface="Poppins Light"/>
                <a:cs typeface="Poppins Light"/>
                <a:sym typeface="Poppins Light"/>
              </a:defRPr>
            </a:lvl7pPr>
            <a:lvl8pPr lvl="7" algn="l">
              <a:lnSpc>
                <a:spcPct val="100000"/>
              </a:lnSpc>
              <a:spcBef>
                <a:spcPts val="0"/>
              </a:spcBef>
              <a:spcAft>
                <a:spcPts val="0"/>
              </a:spcAft>
              <a:buClr>
                <a:schemeClr val="dk1"/>
              </a:buClr>
              <a:buSzPts val="1400"/>
              <a:buFont typeface="Poppins Light"/>
              <a:buNone/>
              <a:defRPr>
                <a:solidFill>
                  <a:schemeClr val="dk1"/>
                </a:solidFill>
                <a:latin typeface="Poppins Light"/>
                <a:ea typeface="Poppins Light"/>
                <a:cs typeface="Poppins Light"/>
                <a:sym typeface="Poppins Light"/>
              </a:defRPr>
            </a:lvl8pPr>
            <a:lvl9pPr lvl="8" algn="l">
              <a:lnSpc>
                <a:spcPct val="100000"/>
              </a:lnSpc>
              <a:spcBef>
                <a:spcPts val="0"/>
              </a:spcBef>
              <a:spcAft>
                <a:spcPts val="0"/>
              </a:spcAft>
              <a:buClr>
                <a:schemeClr val="dk1"/>
              </a:buClr>
              <a:buSzPts val="1400"/>
              <a:buFont typeface="Poppins Light"/>
              <a:buNone/>
              <a:defRPr>
                <a:solidFill>
                  <a:schemeClr val="dk1"/>
                </a:solidFill>
                <a:latin typeface="Poppins Light"/>
                <a:ea typeface="Poppins Light"/>
                <a:cs typeface="Poppins Light"/>
                <a:sym typeface="Poppins Light"/>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quote">
  <p:cSld name="SECTION_HEADER_1_1_1_1_1">
    <p:bg>
      <p:bgPr>
        <a:solidFill>
          <a:srgbClr val="FF6542"/>
        </a:solidFill>
        <a:effectLst/>
      </p:bgPr>
    </p:bg>
    <p:spTree>
      <p:nvGrpSpPr>
        <p:cNvPr id="1" name="Shape 158"/>
        <p:cNvGrpSpPr/>
        <p:nvPr/>
      </p:nvGrpSpPr>
      <p:grpSpPr>
        <a:xfrm>
          <a:off x="0" y="0"/>
          <a:ext cx="0" cy="0"/>
          <a:chOff x="0" y="0"/>
          <a:chExt cx="0" cy="0"/>
        </a:xfrm>
      </p:grpSpPr>
      <p:sp>
        <p:nvSpPr>
          <p:cNvPr id="159" name="Google Shape;159;p30"/>
          <p:cNvSpPr txBox="1">
            <a:spLocks noGrp="1"/>
          </p:cNvSpPr>
          <p:nvPr>
            <p:ph type="title"/>
          </p:nvPr>
        </p:nvSpPr>
        <p:spPr>
          <a:xfrm>
            <a:off x="1281975" y="1743750"/>
            <a:ext cx="6496800" cy="1656000"/>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Clr>
                <a:schemeClr val="lt1"/>
              </a:buClr>
              <a:buSzPts val="2900"/>
              <a:buFont typeface="Poppins Light"/>
              <a:buNone/>
              <a:defRPr sz="2900">
                <a:solidFill>
                  <a:schemeClr val="lt1"/>
                </a:solidFill>
                <a:latin typeface="Poppins Light"/>
                <a:ea typeface="Poppins Light"/>
                <a:cs typeface="Poppins Light"/>
                <a:sym typeface="Poppins Light"/>
              </a:defRPr>
            </a:lvl1pPr>
            <a:lvl2pPr lvl="1" algn="ctr">
              <a:lnSpc>
                <a:spcPct val="100000"/>
              </a:lnSpc>
              <a:spcBef>
                <a:spcPts val="0"/>
              </a:spcBef>
              <a:spcAft>
                <a:spcPts val="0"/>
              </a:spcAft>
              <a:buClr>
                <a:schemeClr val="lt1"/>
              </a:buClr>
              <a:buSzPts val="2900"/>
              <a:buFont typeface="Poppins Light"/>
              <a:buNone/>
              <a:defRPr sz="2900">
                <a:solidFill>
                  <a:schemeClr val="lt1"/>
                </a:solidFill>
                <a:latin typeface="Poppins Light"/>
                <a:ea typeface="Poppins Light"/>
                <a:cs typeface="Poppins Light"/>
                <a:sym typeface="Poppins Light"/>
              </a:defRPr>
            </a:lvl2pPr>
            <a:lvl3pPr lvl="2" algn="ctr">
              <a:lnSpc>
                <a:spcPct val="100000"/>
              </a:lnSpc>
              <a:spcBef>
                <a:spcPts val="0"/>
              </a:spcBef>
              <a:spcAft>
                <a:spcPts val="0"/>
              </a:spcAft>
              <a:buClr>
                <a:schemeClr val="lt1"/>
              </a:buClr>
              <a:buSzPts val="2900"/>
              <a:buFont typeface="Poppins Light"/>
              <a:buNone/>
              <a:defRPr sz="2900">
                <a:solidFill>
                  <a:schemeClr val="lt1"/>
                </a:solidFill>
                <a:latin typeface="Poppins Light"/>
                <a:ea typeface="Poppins Light"/>
                <a:cs typeface="Poppins Light"/>
                <a:sym typeface="Poppins Light"/>
              </a:defRPr>
            </a:lvl3pPr>
            <a:lvl4pPr lvl="3" algn="ctr">
              <a:lnSpc>
                <a:spcPct val="100000"/>
              </a:lnSpc>
              <a:spcBef>
                <a:spcPts val="0"/>
              </a:spcBef>
              <a:spcAft>
                <a:spcPts val="0"/>
              </a:spcAft>
              <a:buClr>
                <a:schemeClr val="lt1"/>
              </a:buClr>
              <a:buSzPts val="2900"/>
              <a:buFont typeface="Poppins Light"/>
              <a:buNone/>
              <a:defRPr sz="2900">
                <a:solidFill>
                  <a:schemeClr val="lt1"/>
                </a:solidFill>
                <a:latin typeface="Poppins Light"/>
                <a:ea typeface="Poppins Light"/>
                <a:cs typeface="Poppins Light"/>
                <a:sym typeface="Poppins Light"/>
              </a:defRPr>
            </a:lvl4pPr>
            <a:lvl5pPr lvl="4" algn="ctr">
              <a:lnSpc>
                <a:spcPct val="100000"/>
              </a:lnSpc>
              <a:spcBef>
                <a:spcPts val="0"/>
              </a:spcBef>
              <a:spcAft>
                <a:spcPts val="0"/>
              </a:spcAft>
              <a:buClr>
                <a:schemeClr val="lt1"/>
              </a:buClr>
              <a:buSzPts val="2900"/>
              <a:buFont typeface="Poppins Light"/>
              <a:buNone/>
              <a:defRPr sz="2900">
                <a:solidFill>
                  <a:schemeClr val="lt1"/>
                </a:solidFill>
                <a:latin typeface="Poppins Light"/>
                <a:ea typeface="Poppins Light"/>
                <a:cs typeface="Poppins Light"/>
                <a:sym typeface="Poppins Light"/>
              </a:defRPr>
            </a:lvl5pPr>
            <a:lvl6pPr lvl="5" algn="ctr">
              <a:lnSpc>
                <a:spcPct val="100000"/>
              </a:lnSpc>
              <a:spcBef>
                <a:spcPts val="0"/>
              </a:spcBef>
              <a:spcAft>
                <a:spcPts val="0"/>
              </a:spcAft>
              <a:buClr>
                <a:schemeClr val="lt1"/>
              </a:buClr>
              <a:buSzPts val="2900"/>
              <a:buFont typeface="Poppins Light"/>
              <a:buNone/>
              <a:defRPr sz="2900">
                <a:solidFill>
                  <a:schemeClr val="lt1"/>
                </a:solidFill>
                <a:latin typeface="Poppins Light"/>
                <a:ea typeface="Poppins Light"/>
                <a:cs typeface="Poppins Light"/>
                <a:sym typeface="Poppins Light"/>
              </a:defRPr>
            </a:lvl6pPr>
            <a:lvl7pPr lvl="6" algn="ctr">
              <a:lnSpc>
                <a:spcPct val="100000"/>
              </a:lnSpc>
              <a:spcBef>
                <a:spcPts val="0"/>
              </a:spcBef>
              <a:spcAft>
                <a:spcPts val="0"/>
              </a:spcAft>
              <a:buClr>
                <a:schemeClr val="lt1"/>
              </a:buClr>
              <a:buSzPts val="2900"/>
              <a:buFont typeface="Poppins Light"/>
              <a:buNone/>
              <a:defRPr sz="2900">
                <a:solidFill>
                  <a:schemeClr val="lt1"/>
                </a:solidFill>
                <a:latin typeface="Poppins Light"/>
                <a:ea typeface="Poppins Light"/>
                <a:cs typeface="Poppins Light"/>
                <a:sym typeface="Poppins Light"/>
              </a:defRPr>
            </a:lvl7pPr>
            <a:lvl8pPr lvl="7" algn="ctr">
              <a:lnSpc>
                <a:spcPct val="100000"/>
              </a:lnSpc>
              <a:spcBef>
                <a:spcPts val="0"/>
              </a:spcBef>
              <a:spcAft>
                <a:spcPts val="0"/>
              </a:spcAft>
              <a:buClr>
                <a:schemeClr val="lt1"/>
              </a:buClr>
              <a:buSzPts val="2900"/>
              <a:buFont typeface="Poppins Light"/>
              <a:buNone/>
              <a:defRPr sz="2900">
                <a:solidFill>
                  <a:schemeClr val="lt1"/>
                </a:solidFill>
                <a:latin typeface="Poppins Light"/>
                <a:ea typeface="Poppins Light"/>
                <a:cs typeface="Poppins Light"/>
                <a:sym typeface="Poppins Light"/>
              </a:defRPr>
            </a:lvl8pPr>
            <a:lvl9pPr lvl="8" algn="ctr">
              <a:lnSpc>
                <a:spcPct val="100000"/>
              </a:lnSpc>
              <a:spcBef>
                <a:spcPts val="0"/>
              </a:spcBef>
              <a:spcAft>
                <a:spcPts val="0"/>
              </a:spcAft>
              <a:buClr>
                <a:schemeClr val="lt1"/>
              </a:buClr>
              <a:buSzPts val="2900"/>
              <a:buFont typeface="Poppins Light"/>
              <a:buNone/>
              <a:defRPr sz="2900">
                <a:solidFill>
                  <a:schemeClr val="lt1"/>
                </a:solidFill>
                <a:latin typeface="Poppins Light"/>
                <a:ea typeface="Poppins Light"/>
                <a:cs typeface="Poppins Light"/>
                <a:sym typeface="Poppins Light"/>
              </a:defRPr>
            </a:lvl9pPr>
          </a:lstStyle>
          <a:p>
            <a:endParaRPr/>
          </a:p>
        </p:txBody>
      </p:sp>
      <p:sp>
        <p:nvSpPr>
          <p:cNvPr id="160" name="Google Shape;160;p30"/>
          <p:cNvSpPr txBox="1">
            <a:spLocks noGrp="1"/>
          </p:cNvSpPr>
          <p:nvPr>
            <p:ph type="sldNum" idx="12"/>
          </p:nvPr>
        </p:nvSpPr>
        <p:spPr>
          <a:xfrm>
            <a:off x="432000" y="4788000"/>
            <a:ext cx="548700" cy="153900"/>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000000"/>
              </a:buClr>
              <a:buSzPts val="700"/>
              <a:buFont typeface="Arial"/>
              <a:buNone/>
              <a:defRPr sz="700" b="0" i="0" u="none" strike="noStrike" cap="none">
                <a:solidFill>
                  <a:schemeClr val="lt1"/>
                </a:solidFill>
                <a:latin typeface="Poppins Light"/>
                <a:ea typeface="Poppins Light"/>
                <a:cs typeface="Poppins Light"/>
                <a:sym typeface="Poppins Light"/>
              </a:defRPr>
            </a:lvl1pPr>
            <a:lvl2pPr marL="0" marR="0" lvl="1" indent="0" algn="l">
              <a:lnSpc>
                <a:spcPct val="100000"/>
              </a:lnSpc>
              <a:spcBef>
                <a:spcPts val="0"/>
              </a:spcBef>
              <a:spcAft>
                <a:spcPts val="0"/>
              </a:spcAft>
              <a:buClr>
                <a:srgbClr val="000000"/>
              </a:buClr>
              <a:buSzPts val="700"/>
              <a:buFont typeface="Arial"/>
              <a:buNone/>
              <a:defRPr sz="700" b="0" i="0" u="none" strike="noStrike" cap="none">
                <a:solidFill>
                  <a:schemeClr val="lt1"/>
                </a:solidFill>
                <a:latin typeface="Poppins Light"/>
                <a:ea typeface="Poppins Light"/>
                <a:cs typeface="Poppins Light"/>
                <a:sym typeface="Poppins Light"/>
              </a:defRPr>
            </a:lvl2pPr>
            <a:lvl3pPr marL="0" marR="0" lvl="2" indent="0" algn="l">
              <a:lnSpc>
                <a:spcPct val="100000"/>
              </a:lnSpc>
              <a:spcBef>
                <a:spcPts val="0"/>
              </a:spcBef>
              <a:spcAft>
                <a:spcPts val="0"/>
              </a:spcAft>
              <a:buClr>
                <a:srgbClr val="000000"/>
              </a:buClr>
              <a:buSzPts val="700"/>
              <a:buFont typeface="Arial"/>
              <a:buNone/>
              <a:defRPr sz="700" b="0" i="0" u="none" strike="noStrike" cap="none">
                <a:solidFill>
                  <a:schemeClr val="lt1"/>
                </a:solidFill>
                <a:latin typeface="Poppins Light"/>
                <a:ea typeface="Poppins Light"/>
                <a:cs typeface="Poppins Light"/>
                <a:sym typeface="Poppins Light"/>
              </a:defRPr>
            </a:lvl3pPr>
            <a:lvl4pPr marL="0" marR="0" lvl="3" indent="0" algn="l">
              <a:lnSpc>
                <a:spcPct val="100000"/>
              </a:lnSpc>
              <a:spcBef>
                <a:spcPts val="0"/>
              </a:spcBef>
              <a:spcAft>
                <a:spcPts val="0"/>
              </a:spcAft>
              <a:buClr>
                <a:srgbClr val="000000"/>
              </a:buClr>
              <a:buSzPts val="700"/>
              <a:buFont typeface="Arial"/>
              <a:buNone/>
              <a:defRPr sz="700" b="0" i="0" u="none" strike="noStrike" cap="none">
                <a:solidFill>
                  <a:schemeClr val="lt1"/>
                </a:solidFill>
                <a:latin typeface="Poppins Light"/>
                <a:ea typeface="Poppins Light"/>
                <a:cs typeface="Poppins Light"/>
                <a:sym typeface="Poppins Light"/>
              </a:defRPr>
            </a:lvl4pPr>
            <a:lvl5pPr marL="0" marR="0" lvl="4" indent="0" algn="l">
              <a:lnSpc>
                <a:spcPct val="100000"/>
              </a:lnSpc>
              <a:spcBef>
                <a:spcPts val="0"/>
              </a:spcBef>
              <a:spcAft>
                <a:spcPts val="0"/>
              </a:spcAft>
              <a:buClr>
                <a:srgbClr val="000000"/>
              </a:buClr>
              <a:buSzPts val="700"/>
              <a:buFont typeface="Arial"/>
              <a:buNone/>
              <a:defRPr sz="700" b="0" i="0" u="none" strike="noStrike" cap="none">
                <a:solidFill>
                  <a:schemeClr val="lt1"/>
                </a:solidFill>
                <a:latin typeface="Poppins Light"/>
                <a:ea typeface="Poppins Light"/>
                <a:cs typeface="Poppins Light"/>
                <a:sym typeface="Poppins Light"/>
              </a:defRPr>
            </a:lvl5pPr>
            <a:lvl6pPr marL="0" marR="0" lvl="5" indent="0" algn="l">
              <a:lnSpc>
                <a:spcPct val="100000"/>
              </a:lnSpc>
              <a:spcBef>
                <a:spcPts val="0"/>
              </a:spcBef>
              <a:spcAft>
                <a:spcPts val="0"/>
              </a:spcAft>
              <a:buClr>
                <a:srgbClr val="000000"/>
              </a:buClr>
              <a:buSzPts val="700"/>
              <a:buFont typeface="Arial"/>
              <a:buNone/>
              <a:defRPr sz="700" b="0" i="0" u="none" strike="noStrike" cap="none">
                <a:solidFill>
                  <a:schemeClr val="lt1"/>
                </a:solidFill>
                <a:latin typeface="Poppins Light"/>
                <a:ea typeface="Poppins Light"/>
                <a:cs typeface="Poppins Light"/>
                <a:sym typeface="Poppins Light"/>
              </a:defRPr>
            </a:lvl6pPr>
            <a:lvl7pPr marL="0" marR="0" lvl="6" indent="0" algn="l">
              <a:lnSpc>
                <a:spcPct val="100000"/>
              </a:lnSpc>
              <a:spcBef>
                <a:spcPts val="0"/>
              </a:spcBef>
              <a:spcAft>
                <a:spcPts val="0"/>
              </a:spcAft>
              <a:buClr>
                <a:srgbClr val="000000"/>
              </a:buClr>
              <a:buSzPts val="700"/>
              <a:buFont typeface="Arial"/>
              <a:buNone/>
              <a:defRPr sz="700" b="0" i="0" u="none" strike="noStrike" cap="none">
                <a:solidFill>
                  <a:schemeClr val="lt1"/>
                </a:solidFill>
                <a:latin typeface="Poppins Light"/>
                <a:ea typeface="Poppins Light"/>
                <a:cs typeface="Poppins Light"/>
                <a:sym typeface="Poppins Light"/>
              </a:defRPr>
            </a:lvl7pPr>
            <a:lvl8pPr marL="0" marR="0" lvl="7" indent="0" algn="l">
              <a:lnSpc>
                <a:spcPct val="100000"/>
              </a:lnSpc>
              <a:spcBef>
                <a:spcPts val="0"/>
              </a:spcBef>
              <a:spcAft>
                <a:spcPts val="0"/>
              </a:spcAft>
              <a:buClr>
                <a:srgbClr val="000000"/>
              </a:buClr>
              <a:buSzPts val="700"/>
              <a:buFont typeface="Arial"/>
              <a:buNone/>
              <a:defRPr sz="700" b="0" i="0" u="none" strike="noStrike" cap="none">
                <a:solidFill>
                  <a:schemeClr val="lt1"/>
                </a:solidFill>
                <a:latin typeface="Poppins Light"/>
                <a:ea typeface="Poppins Light"/>
                <a:cs typeface="Poppins Light"/>
                <a:sym typeface="Poppins Light"/>
              </a:defRPr>
            </a:lvl8pPr>
            <a:lvl9pPr marL="0" marR="0" lvl="8" indent="0" algn="l">
              <a:lnSpc>
                <a:spcPct val="100000"/>
              </a:lnSpc>
              <a:spcBef>
                <a:spcPts val="0"/>
              </a:spcBef>
              <a:spcAft>
                <a:spcPts val="0"/>
              </a:spcAft>
              <a:buClr>
                <a:srgbClr val="000000"/>
              </a:buClr>
              <a:buSzPts val="700"/>
              <a:buFont typeface="Arial"/>
              <a:buNone/>
              <a:defRPr sz="700" b="0" i="0" u="none" strike="noStrike" cap="none">
                <a:solidFill>
                  <a:schemeClr val="lt1"/>
                </a:solidFill>
                <a:latin typeface="Poppins Light"/>
                <a:ea typeface="Poppins Light"/>
                <a:cs typeface="Poppins Light"/>
                <a:sym typeface="Poppins Light"/>
              </a:defRPr>
            </a:lvl9pPr>
          </a:lstStyle>
          <a:p>
            <a:pPr marL="0" lvl="0" indent="0" algn="l" rtl="0">
              <a:spcBef>
                <a:spcPts val="0"/>
              </a:spcBef>
              <a:spcAft>
                <a:spcPts val="0"/>
              </a:spcAft>
              <a:buNone/>
            </a:pPr>
            <a:fld id="{00000000-1234-1234-1234-123412341234}" type="slidenum">
              <a:rPr lang="en-GB"/>
              <a:t>‹#›</a:t>
            </a:fld>
            <a:endParaRPr/>
          </a:p>
        </p:txBody>
      </p:sp>
      <p:pic>
        <p:nvPicPr>
          <p:cNvPr id="161" name="Google Shape;161;p30"/>
          <p:cNvPicPr preferRelativeResize="0"/>
          <p:nvPr/>
        </p:nvPicPr>
        <p:blipFill rotWithShape="1">
          <a:blip r:embed="rId2">
            <a:alphaModFix/>
          </a:blip>
          <a:srcRect/>
          <a:stretch/>
        </p:blipFill>
        <p:spPr>
          <a:xfrm>
            <a:off x="7476392" y="4507641"/>
            <a:ext cx="1352089" cy="447805"/>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lank">
  <p:cSld name="TITLE_AND_TWO_COLUMNS_1">
    <p:spTree>
      <p:nvGrpSpPr>
        <p:cNvPr id="1" name="Shape 162"/>
        <p:cNvGrpSpPr/>
        <p:nvPr/>
      </p:nvGrpSpPr>
      <p:grpSpPr>
        <a:xfrm>
          <a:off x="0" y="0"/>
          <a:ext cx="0" cy="0"/>
          <a:chOff x="0" y="0"/>
          <a:chExt cx="0" cy="0"/>
        </a:xfrm>
      </p:grpSpPr>
      <p:sp>
        <p:nvSpPr>
          <p:cNvPr id="163" name="Google Shape;163;p31"/>
          <p:cNvSpPr txBox="1">
            <a:spLocks noGrp="1"/>
          </p:cNvSpPr>
          <p:nvPr>
            <p:ph type="sldNum" idx="12"/>
          </p:nvPr>
        </p:nvSpPr>
        <p:spPr>
          <a:xfrm>
            <a:off x="8556784" y="4749851"/>
            <a:ext cx="548700" cy="393600"/>
          </a:xfrm>
          <a:prstGeom prst="rect">
            <a:avLst/>
          </a:prstGeom>
          <a:noFill/>
          <a:ln>
            <a:noFill/>
          </a:ln>
        </p:spPr>
        <p:txBody>
          <a:bodyPr spcFirstLastPara="1" wrap="square" lIns="0" tIns="0" rIns="0" bIns="0" anchor="t"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oppins Light"/>
                <a:ea typeface="Poppins Light"/>
                <a:cs typeface="Poppins Light"/>
                <a:sym typeface="Poppins Light"/>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oppins Light"/>
                <a:ea typeface="Poppins Light"/>
                <a:cs typeface="Poppins Light"/>
                <a:sym typeface="Poppins Light"/>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oppins Light"/>
                <a:ea typeface="Poppins Light"/>
                <a:cs typeface="Poppins Light"/>
                <a:sym typeface="Poppins Light"/>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oppins Light"/>
                <a:ea typeface="Poppins Light"/>
                <a:cs typeface="Poppins Light"/>
                <a:sym typeface="Poppins Light"/>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oppins Light"/>
                <a:ea typeface="Poppins Light"/>
                <a:cs typeface="Poppins Light"/>
                <a:sym typeface="Poppins Light"/>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oppins Light"/>
                <a:ea typeface="Poppins Light"/>
                <a:cs typeface="Poppins Light"/>
                <a:sym typeface="Poppins Light"/>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oppins Light"/>
                <a:ea typeface="Poppins Light"/>
                <a:cs typeface="Poppins Light"/>
                <a:sym typeface="Poppins Light"/>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oppins Light"/>
                <a:ea typeface="Poppins Light"/>
                <a:cs typeface="Poppins Light"/>
                <a:sym typeface="Poppins Light"/>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oppins Light"/>
                <a:ea typeface="Poppins Light"/>
                <a:cs typeface="Poppins Light"/>
                <a:sym typeface="Poppins Light"/>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p:cSld name="Picture with Caption_1">
    <p:spTree>
      <p:nvGrpSpPr>
        <p:cNvPr id="1" name="Shape 19"/>
        <p:cNvGrpSpPr/>
        <p:nvPr/>
      </p:nvGrpSpPr>
      <p:grpSpPr>
        <a:xfrm>
          <a:off x="0" y="0"/>
          <a:ext cx="0" cy="0"/>
          <a:chOff x="0" y="0"/>
          <a:chExt cx="0" cy="0"/>
        </a:xfrm>
      </p:grpSpPr>
      <p:sp>
        <p:nvSpPr>
          <p:cNvPr id="20" name="Google Shape;20;p13"/>
          <p:cNvSpPr txBox="1">
            <a:spLocks noGrp="1"/>
          </p:cNvSpPr>
          <p:nvPr>
            <p:ph type="body" idx="1"/>
          </p:nvPr>
        </p:nvSpPr>
        <p:spPr>
          <a:xfrm>
            <a:off x="305991" y="1140619"/>
            <a:ext cx="8532000" cy="3261000"/>
          </a:xfrm>
          <a:prstGeom prst="rect">
            <a:avLst/>
          </a:prstGeom>
          <a:noFill/>
          <a:ln>
            <a:noFill/>
          </a:ln>
        </p:spPr>
        <p:txBody>
          <a:bodyPr spcFirstLastPara="1" wrap="square" lIns="0" tIns="0" rIns="0" bIns="0" anchor="t" anchorCtr="0">
            <a:noAutofit/>
          </a:bodyPr>
          <a:lstStyle>
            <a:lvl1pPr marL="457200" lvl="0" indent="-228600" algn="l">
              <a:lnSpc>
                <a:spcPct val="114000"/>
              </a:lnSpc>
              <a:spcBef>
                <a:spcPts val="500"/>
              </a:spcBef>
              <a:spcAft>
                <a:spcPts val="0"/>
              </a:spcAft>
              <a:buClr>
                <a:schemeClr val="dk1"/>
              </a:buClr>
              <a:buSzPts val="1000"/>
              <a:buNone/>
              <a:defRPr/>
            </a:lvl1pPr>
            <a:lvl2pPr marL="914400" lvl="1" indent="-228600" algn="l">
              <a:lnSpc>
                <a:spcPct val="114000"/>
              </a:lnSpc>
              <a:spcBef>
                <a:spcPts val="500"/>
              </a:spcBef>
              <a:spcAft>
                <a:spcPts val="0"/>
              </a:spcAft>
              <a:buClr>
                <a:schemeClr val="dk1"/>
              </a:buClr>
              <a:buSzPts val="1000"/>
              <a:buNone/>
              <a:defRPr/>
            </a:lvl2pPr>
            <a:lvl3pPr marL="1371600" lvl="2" indent="-228600" algn="l">
              <a:lnSpc>
                <a:spcPct val="114000"/>
              </a:lnSpc>
              <a:spcBef>
                <a:spcPts val="500"/>
              </a:spcBef>
              <a:spcAft>
                <a:spcPts val="0"/>
              </a:spcAft>
              <a:buClr>
                <a:schemeClr val="dk1"/>
              </a:buClr>
              <a:buSzPts val="1000"/>
              <a:buNone/>
              <a:defRPr/>
            </a:lvl3pPr>
            <a:lvl4pPr marL="1828800" lvl="3" indent="-228600" algn="l">
              <a:lnSpc>
                <a:spcPct val="114000"/>
              </a:lnSpc>
              <a:spcBef>
                <a:spcPts val="500"/>
              </a:spcBef>
              <a:spcAft>
                <a:spcPts val="0"/>
              </a:spcAft>
              <a:buClr>
                <a:schemeClr val="dk1"/>
              </a:buClr>
              <a:buSzPts val="1000"/>
              <a:buNone/>
              <a:defRPr/>
            </a:lvl4pPr>
            <a:lvl5pPr marL="2286000" lvl="4" indent="-228600" algn="l">
              <a:lnSpc>
                <a:spcPct val="114000"/>
              </a:lnSpc>
              <a:spcBef>
                <a:spcPts val="500"/>
              </a:spcBef>
              <a:spcAft>
                <a:spcPts val="0"/>
              </a:spcAft>
              <a:buClr>
                <a:schemeClr val="dk1"/>
              </a:buClr>
              <a:buSzPts val="1000"/>
              <a:buNone/>
              <a:defRPr/>
            </a:lvl5pPr>
            <a:lvl6pPr marL="2743200" lvl="5" indent="-228600" algn="l">
              <a:lnSpc>
                <a:spcPct val="90000"/>
              </a:lnSpc>
              <a:spcBef>
                <a:spcPts val="400"/>
              </a:spcBef>
              <a:spcAft>
                <a:spcPts val="0"/>
              </a:spcAft>
              <a:buClr>
                <a:schemeClr val="dk1"/>
              </a:buClr>
              <a:buSzPts val="1000"/>
              <a:buNone/>
              <a:defRPr/>
            </a:lvl6pPr>
            <a:lvl7pPr marL="3200400" lvl="6" indent="-228600" algn="l">
              <a:lnSpc>
                <a:spcPct val="90000"/>
              </a:lnSpc>
              <a:spcBef>
                <a:spcPts val="400"/>
              </a:spcBef>
              <a:spcAft>
                <a:spcPts val="0"/>
              </a:spcAft>
              <a:buClr>
                <a:schemeClr val="dk1"/>
              </a:buClr>
              <a:buSzPts val="1000"/>
              <a:buNone/>
              <a:defRPr/>
            </a:lvl7pPr>
            <a:lvl8pPr marL="3657600" lvl="7" indent="-228600" algn="l">
              <a:lnSpc>
                <a:spcPct val="90000"/>
              </a:lnSpc>
              <a:spcBef>
                <a:spcPts val="400"/>
              </a:spcBef>
              <a:spcAft>
                <a:spcPts val="0"/>
              </a:spcAft>
              <a:buClr>
                <a:schemeClr val="dk1"/>
              </a:buClr>
              <a:buSzPts val="1000"/>
              <a:buNone/>
              <a:defRPr/>
            </a:lvl8pPr>
            <a:lvl9pPr marL="4114800" lvl="8" indent="-228600" algn="l">
              <a:lnSpc>
                <a:spcPct val="90000"/>
              </a:lnSpc>
              <a:spcBef>
                <a:spcPts val="400"/>
              </a:spcBef>
              <a:spcAft>
                <a:spcPts val="0"/>
              </a:spcAft>
              <a:buClr>
                <a:schemeClr val="dk1"/>
              </a:buClr>
              <a:buSzPts val="1000"/>
              <a:buNone/>
              <a:defRPr/>
            </a:lvl9pPr>
          </a:lstStyle>
          <a:p>
            <a:endParaRPr/>
          </a:p>
        </p:txBody>
      </p:sp>
      <p:sp>
        <p:nvSpPr>
          <p:cNvPr id="21" name="Google Shape;21;p13"/>
          <p:cNvSpPr txBox="1">
            <a:spLocks noGrp="1"/>
          </p:cNvSpPr>
          <p:nvPr>
            <p:ph type="title"/>
          </p:nvPr>
        </p:nvSpPr>
        <p:spPr>
          <a:xfrm>
            <a:off x="305991" y="428425"/>
            <a:ext cx="8532000" cy="5559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2" name="Google Shape;22;p13"/>
          <p:cNvSpPr txBox="1">
            <a:spLocks noGrp="1"/>
          </p:cNvSpPr>
          <p:nvPr>
            <p:ph type="ftr" idx="11"/>
          </p:nvPr>
        </p:nvSpPr>
        <p:spPr>
          <a:xfrm>
            <a:off x="937074" y="4871497"/>
            <a:ext cx="3086100" cy="144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3" name="Google Shape;23;p13"/>
          <p:cNvSpPr txBox="1">
            <a:spLocks noGrp="1"/>
          </p:cNvSpPr>
          <p:nvPr>
            <p:ph type="sldNum" idx="12"/>
          </p:nvPr>
        </p:nvSpPr>
        <p:spPr>
          <a:xfrm>
            <a:off x="305991" y="4871497"/>
            <a:ext cx="322800" cy="144000"/>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1pPr>
            <a:lvl2pPr marL="0" marR="0" lvl="1"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2pPr>
            <a:lvl3pPr marL="0" marR="0" lvl="2"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3pPr>
            <a:lvl4pPr marL="0" marR="0" lvl="3"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4pPr>
            <a:lvl5pPr marL="0" marR="0" lvl="4"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5pPr>
            <a:lvl6pPr marL="0" marR="0" lvl="5"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6pPr>
            <a:lvl7pPr marL="0" marR="0" lvl="6"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7pPr>
            <a:lvl8pPr marL="0" marR="0" lvl="7"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8pPr>
            <a:lvl9pPr marL="0" marR="0" lvl="8"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9pPr>
          </a:lstStyle>
          <a:p>
            <a:pPr marL="0" lvl="0" indent="0" algn="l" rtl="0">
              <a:spcBef>
                <a:spcPts val="0"/>
              </a:spcBef>
              <a:spcAft>
                <a:spcPts val="0"/>
              </a:spcAft>
              <a:buNone/>
            </a:pPr>
            <a:fld id="{00000000-1234-1234-1234-123412341234}" type="slidenum">
              <a:rPr lang="en-GB"/>
              <a:t>‹#›</a:t>
            </a:fld>
            <a:endParaRPr/>
          </a:p>
        </p:txBody>
      </p:sp>
      <p:sp>
        <p:nvSpPr>
          <p:cNvPr id="24" name="Google Shape;24;p13"/>
          <p:cNvSpPr txBox="1">
            <a:spLocks noGrp="1"/>
          </p:cNvSpPr>
          <p:nvPr>
            <p:ph type="dt" idx="10"/>
          </p:nvPr>
        </p:nvSpPr>
        <p:spPr>
          <a:xfrm>
            <a:off x="4575901" y="4871497"/>
            <a:ext cx="2057400" cy="144000"/>
          </a:xfrm>
          <a:prstGeom prst="rect">
            <a:avLst/>
          </a:prstGeom>
          <a:noFill/>
          <a:ln>
            <a:noFill/>
          </a:ln>
        </p:spPr>
        <p:txBody>
          <a:bodyPr spcFirstLastPara="1" wrap="square" lIns="0" tIns="0" rIns="0" bIns="0" anchor="ctr" anchorCtr="0">
            <a:noAutofit/>
          </a:bodyPr>
          <a:lstStyle>
            <a:lvl1pPr lvl="0" algn="r">
              <a:lnSpc>
                <a:spcPct val="100000"/>
              </a:lnSpc>
              <a:spcBef>
                <a:spcPts val="0"/>
              </a:spcBef>
              <a:spcAft>
                <a:spcPts val="0"/>
              </a:spcAft>
              <a:buClr>
                <a:schemeClr val="dk1"/>
              </a:buClr>
              <a:buSzPts val="1400"/>
              <a:buNone/>
              <a:defRPr sz="700"/>
            </a:lvl1pPr>
            <a:lvl2pPr lvl="1" algn="l">
              <a:lnSpc>
                <a:spcPct val="100000"/>
              </a:lnSpc>
              <a:spcBef>
                <a:spcPts val="0"/>
              </a:spcBef>
              <a:spcAft>
                <a:spcPts val="0"/>
              </a:spcAft>
              <a:buClr>
                <a:schemeClr val="dk1"/>
              </a:buClr>
              <a:buSzPts val="1400"/>
              <a:buNone/>
              <a:defRPr/>
            </a:lvl2pPr>
            <a:lvl3pPr lvl="2" algn="l">
              <a:lnSpc>
                <a:spcPct val="100000"/>
              </a:lnSpc>
              <a:spcBef>
                <a:spcPts val="0"/>
              </a:spcBef>
              <a:spcAft>
                <a:spcPts val="0"/>
              </a:spcAft>
              <a:buClr>
                <a:schemeClr val="dk1"/>
              </a:buClr>
              <a:buSzPts val="1400"/>
              <a:buNone/>
              <a:defRPr/>
            </a:lvl3pPr>
            <a:lvl4pPr lvl="3" algn="l">
              <a:lnSpc>
                <a:spcPct val="100000"/>
              </a:lnSpc>
              <a:spcBef>
                <a:spcPts val="0"/>
              </a:spcBef>
              <a:spcAft>
                <a:spcPts val="0"/>
              </a:spcAft>
              <a:buClr>
                <a:schemeClr val="dk1"/>
              </a:buClr>
              <a:buSzPts val="1400"/>
              <a:buNone/>
              <a:defRPr/>
            </a:lvl4pPr>
            <a:lvl5pPr lvl="4" algn="l">
              <a:lnSpc>
                <a:spcPct val="100000"/>
              </a:lnSpc>
              <a:spcBef>
                <a:spcPts val="0"/>
              </a:spcBef>
              <a:spcAft>
                <a:spcPts val="0"/>
              </a:spcAft>
              <a:buClr>
                <a:schemeClr val="dk1"/>
              </a:buClr>
              <a:buSzPts val="1400"/>
              <a:buNone/>
              <a:defRPr/>
            </a:lvl5pPr>
            <a:lvl6pPr lvl="5" algn="l">
              <a:lnSpc>
                <a:spcPct val="100000"/>
              </a:lnSpc>
              <a:spcBef>
                <a:spcPts val="0"/>
              </a:spcBef>
              <a:spcAft>
                <a:spcPts val="0"/>
              </a:spcAft>
              <a:buClr>
                <a:schemeClr val="dk1"/>
              </a:buClr>
              <a:buSzPts val="1400"/>
              <a:buNone/>
              <a:defRPr/>
            </a:lvl6pPr>
            <a:lvl7pPr lvl="6" algn="l">
              <a:lnSpc>
                <a:spcPct val="100000"/>
              </a:lnSpc>
              <a:spcBef>
                <a:spcPts val="0"/>
              </a:spcBef>
              <a:spcAft>
                <a:spcPts val="0"/>
              </a:spcAft>
              <a:buClr>
                <a:schemeClr val="dk1"/>
              </a:buClr>
              <a:buSzPts val="1400"/>
              <a:buNone/>
              <a:defRPr/>
            </a:lvl7pPr>
            <a:lvl8pPr lvl="7" algn="l">
              <a:lnSpc>
                <a:spcPct val="100000"/>
              </a:lnSpc>
              <a:spcBef>
                <a:spcPts val="0"/>
              </a:spcBef>
              <a:spcAft>
                <a:spcPts val="0"/>
              </a:spcAft>
              <a:buClr>
                <a:schemeClr val="dk1"/>
              </a:buClr>
              <a:buSzPts val="1400"/>
              <a:buNone/>
              <a:defRPr/>
            </a:lvl8pPr>
            <a:lvl9pPr lvl="8" algn="l">
              <a:lnSpc>
                <a:spcPct val="100000"/>
              </a:lnSpc>
              <a:spcBef>
                <a:spcPts val="0"/>
              </a:spcBef>
              <a:spcAft>
                <a:spcPts val="0"/>
              </a:spcAft>
              <a:buClr>
                <a:schemeClr val="dk1"/>
              </a:buClr>
              <a:buSzPts val="1400"/>
              <a:buNone/>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64"/>
        <p:cNvGrpSpPr/>
        <p:nvPr/>
      </p:nvGrpSpPr>
      <p:grpSpPr>
        <a:xfrm>
          <a:off x="0" y="0"/>
          <a:ext cx="0" cy="0"/>
          <a:chOff x="0" y="0"/>
          <a:chExt cx="0" cy="0"/>
        </a:xfrm>
      </p:grpSpPr>
      <p:sp>
        <p:nvSpPr>
          <p:cNvPr id="165" name="Google Shape;165;p32"/>
          <p:cNvSpPr txBox="1">
            <a:spLocks noGrp="1"/>
          </p:cNvSpPr>
          <p:nvPr>
            <p:ph type="title"/>
          </p:nvPr>
        </p:nvSpPr>
        <p:spPr>
          <a:xfrm>
            <a:off x="252000" y="198000"/>
            <a:ext cx="6480000" cy="4320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accent5"/>
              </a:buClr>
              <a:buSzPts val="1800"/>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6" name="Google Shape;166;p32"/>
          <p:cNvSpPr txBox="1">
            <a:spLocks noGrp="1"/>
          </p:cNvSpPr>
          <p:nvPr>
            <p:ph type="sldNum" idx="12"/>
          </p:nvPr>
        </p:nvSpPr>
        <p:spPr>
          <a:xfrm>
            <a:off x="250778" y="4908914"/>
            <a:ext cx="530400" cy="120300"/>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A5A5A5"/>
              </a:buClr>
              <a:buSzPts val="800"/>
              <a:buFont typeface="Avenir"/>
              <a:buNone/>
              <a:defRPr sz="800" b="0" i="0" u="none" strike="noStrike" cap="none">
                <a:solidFill>
                  <a:srgbClr val="A5A5A5"/>
                </a:solidFill>
                <a:latin typeface="Arial"/>
                <a:ea typeface="Arial"/>
                <a:cs typeface="Arial"/>
                <a:sym typeface="Arial"/>
              </a:defRPr>
            </a:lvl1pPr>
            <a:lvl2pPr marL="0" marR="0" lvl="1" indent="0" algn="l">
              <a:lnSpc>
                <a:spcPct val="100000"/>
              </a:lnSpc>
              <a:spcBef>
                <a:spcPts val="0"/>
              </a:spcBef>
              <a:spcAft>
                <a:spcPts val="0"/>
              </a:spcAft>
              <a:buClr>
                <a:srgbClr val="A5A5A5"/>
              </a:buClr>
              <a:buSzPts val="800"/>
              <a:buFont typeface="Avenir"/>
              <a:buNone/>
              <a:defRPr sz="800" b="0" i="0" u="none" strike="noStrike" cap="none">
                <a:solidFill>
                  <a:srgbClr val="A5A5A5"/>
                </a:solidFill>
                <a:latin typeface="Arial"/>
                <a:ea typeface="Arial"/>
                <a:cs typeface="Arial"/>
                <a:sym typeface="Arial"/>
              </a:defRPr>
            </a:lvl2pPr>
            <a:lvl3pPr marL="0" marR="0" lvl="2" indent="0" algn="l">
              <a:lnSpc>
                <a:spcPct val="100000"/>
              </a:lnSpc>
              <a:spcBef>
                <a:spcPts val="0"/>
              </a:spcBef>
              <a:spcAft>
                <a:spcPts val="0"/>
              </a:spcAft>
              <a:buClr>
                <a:srgbClr val="A5A5A5"/>
              </a:buClr>
              <a:buSzPts val="800"/>
              <a:buFont typeface="Avenir"/>
              <a:buNone/>
              <a:defRPr sz="800" b="0" i="0" u="none" strike="noStrike" cap="none">
                <a:solidFill>
                  <a:srgbClr val="A5A5A5"/>
                </a:solidFill>
                <a:latin typeface="Arial"/>
                <a:ea typeface="Arial"/>
                <a:cs typeface="Arial"/>
                <a:sym typeface="Arial"/>
              </a:defRPr>
            </a:lvl3pPr>
            <a:lvl4pPr marL="0" marR="0" lvl="3" indent="0" algn="l">
              <a:lnSpc>
                <a:spcPct val="100000"/>
              </a:lnSpc>
              <a:spcBef>
                <a:spcPts val="0"/>
              </a:spcBef>
              <a:spcAft>
                <a:spcPts val="0"/>
              </a:spcAft>
              <a:buClr>
                <a:srgbClr val="A5A5A5"/>
              </a:buClr>
              <a:buSzPts val="800"/>
              <a:buFont typeface="Avenir"/>
              <a:buNone/>
              <a:defRPr sz="800" b="0" i="0" u="none" strike="noStrike" cap="none">
                <a:solidFill>
                  <a:srgbClr val="A5A5A5"/>
                </a:solidFill>
                <a:latin typeface="Arial"/>
                <a:ea typeface="Arial"/>
                <a:cs typeface="Arial"/>
                <a:sym typeface="Arial"/>
              </a:defRPr>
            </a:lvl4pPr>
            <a:lvl5pPr marL="0" marR="0" lvl="4" indent="0" algn="l">
              <a:lnSpc>
                <a:spcPct val="100000"/>
              </a:lnSpc>
              <a:spcBef>
                <a:spcPts val="0"/>
              </a:spcBef>
              <a:spcAft>
                <a:spcPts val="0"/>
              </a:spcAft>
              <a:buClr>
                <a:srgbClr val="A5A5A5"/>
              </a:buClr>
              <a:buSzPts val="800"/>
              <a:buFont typeface="Avenir"/>
              <a:buNone/>
              <a:defRPr sz="800" b="0" i="0" u="none" strike="noStrike" cap="none">
                <a:solidFill>
                  <a:srgbClr val="A5A5A5"/>
                </a:solidFill>
                <a:latin typeface="Arial"/>
                <a:ea typeface="Arial"/>
                <a:cs typeface="Arial"/>
                <a:sym typeface="Arial"/>
              </a:defRPr>
            </a:lvl5pPr>
            <a:lvl6pPr marL="0" marR="0" lvl="5" indent="0" algn="l">
              <a:lnSpc>
                <a:spcPct val="100000"/>
              </a:lnSpc>
              <a:spcBef>
                <a:spcPts val="0"/>
              </a:spcBef>
              <a:spcAft>
                <a:spcPts val="0"/>
              </a:spcAft>
              <a:buClr>
                <a:srgbClr val="A5A5A5"/>
              </a:buClr>
              <a:buSzPts val="800"/>
              <a:buFont typeface="Avenir"/>
              <a:buNone/>
              <a:defRPr sz="800" b="0" i="0" u="none" strike="noStrike" cap="none">
                <a:solidFill>
                  <a:srgbClr val="A5A5A5"/>
                </a:solidFill>
                <a:latin typeface="Arial"/>
                <a:ea typeface="Arial"/>
                <a:cs typeface="Arial"/>
                <a:sym typeface="Arial"/>
              </a:defRPr>
            </a:lvl6pPr>
            <a:lvl7pPr marL="0" marR="0" lvl="6" indent="0" algn="l">
              <a:lnSpc>
                <a:spcPct val="100000"/>
              </a:lnSpc>
              <a:spcBef>
                <a:spcPts val="0"/>
              </a:spcBef>
              <a:spcAft>
                <a:spcPts val="0"/>
              </a:spcAft>
              <a:buClr>
                <a:srgbClr val="A5A5A5"/>
              </a:buClr>
              <a:buSzPts val="800"/>
              <a:buFont typeface="Avenir"/>
              <a:buNone/>
              <a:defRPr sz="800" b="0" i="0" u="none" strike="noStrike" cap="none">
                <a:solidFill>
                  <a:srgbClr val="A5A5A5"/>
                </a:solidFill>
                <a:latin typeface="Arial"/>
                <a:ea typeface="Arial"/>
                <a:cs typeface="Arial"/>
                <a:sym typeface="Arial"/>
              </a:defRPr>
            </a:lvl7pPr>
            <a:lvl8pPr marL="0" marR="0" lvl="7" indent="0" algn="l">
              <a:lnSpc>
                <a:spcPct val="100000"/>
              </a:lnSpc>
              <a:spcBef>
                <a:spcPts val="0"/>
              </a:spcBef>
              <a:spcAft>
                <a:spcPts val="0"/>
              </a:spcAft>
              <a:buClr>
                <a:srgbClr val="A5A5A5"/>
              </a:buClr>
              <a:buSzPts val="800"/>
              <a:buFont typeface="Avenir"/>
              <a:buNone/>
              <a:defRPr sz="800" b="0" i="0" u="none" strike="noStrike" cap="none">
                <a:solidFill>
                  <a:srgbClr val="A5A5A5"/>
                </a:solidFill>
                <a:latin typeface="Arial"/>
                <a:ea typeface="Arial"/>
                <a:cs typeface="Arial"/>
                <a:sym typeface="Arial"/>
              </a:defRPr>
            </a:lvl8pPr>
            <a:lvl9pPr marL="0" marR="0" lvl="8" indent="0" algn="l">
              <a:lnSpc>
                <a:spcPct val="100000"/>
              </a:lnSpc>
              <a:spcBef>
                <a:spcPts val="0"/>
              </a:spcBef>
              <a:spcAft>
                <a:spcPts val="0"/>
              </a:spcAft>
              <a:buClr>
                <a:srgbClr val="A5A5A5"/>
              </a:buClr>
              <a:buSzPts val="800"/>
              <a:buFont typeface="Avenir"/>
              <a:buNone/>
              <a:defRPr sz="800" b="0" i="0" u="none" strike="noStrike" cap="none">
                <a:solidFill>
                  <a:srgbClr val="A5A5A5"/>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Only 1">
  <p:cSld name="TITLE_ONLY_1">
    <p:spTree>
      <p:nvGrpSpPr>
        <p:cNvPr id="1" name="Shape 167"/>
        <p:cNvGrpSpPr/>
        <p:nvPr/>
      </p:nvGrpSpPr>
      <p:grpSpPr>
        <a:xfrm>
          <a:off x="0" y="0"/>
          <a:ext cx="0" cy="0"/>
          <a:chOff x="0" y="0"/>
          <a:chExt cx="0" cy="0"/>
        </a:xfrm>
      </p:grpSpPr>
      <p:sp>
        <p:nvSpPr>
          <p:cNvPr id="168" name="Google Shape;168;p33"/>
          <p:cNvSpPr txBox="1">
            <a:spLocks noGrp="1"/>
          </p:cNvSpPr>
          <p:nvPr>
            <p:ph type="title"/>
          </p:nvPr>
        </p:nvSpPr>
        <p:spPr>
          <a:xfrm>
            <a:off x="252000" y="198000"/>
            <a:ext cx="6480000" cy="4320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accent5"/>
              </a:buClr>
              <a:buSzPts val="1800"/>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9" name="Google Shape;169;p33"/>
          <p:cNvSpPr txBox="1">
            <a:spLocks noGrp="1"/>
          </p:cNvSpPr>
          <p:nvPr>
            <p:ph type="sldNum" idx="12"/>
          </p:nvPr>
        </p:nvSpPr>
        <p:spPr>
          <a:xfrm>
            <a:off x="250778" y="4908914"/>
            <a:ext cx="530400" cy="120300"/>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A5A5A5"/>
              </a:buClr>
              <a:buSzPts val="800"/>
              <a:buFont typeface="Avenir"/>
              <a:buNone/>
              <a:defRPr sz="800" b="0" i="0" u="none" strike="noStrike" cap="none">
                <a:solidFill>
                  <a:srgbClr val="A5A5A5"/>
                </a:solidFill>
                <a:latin typeface="Arial"/>
                <a:ea typeface="Arial"/>
                <a:cs typeface="Arial"/>
                <a:sym typeface="Arial"/>
              </a:defRPr>
            </a:lvl1pPr>
            <a:lvl2pPr marL="0" marR="0" lvl="1" indent="0" algn="l">
              <a:lnSpc>
                <a:spcPct val="100000"/>
              </a:lnSpc>
              <a:spcBef>
                <a:spcPts val="0"/>
              </a:spcBef>
              <a:spcAft>
                <a:spcPts val="0"/>
              </a:spcAft>
              <a:buClr>
                <a:srgbClr val="A5A5A5"/>
              </a:buClr>
              <a:buSzPts val="800"/>
              <a:buFont typeface="Avenir"/>
              <a:buNone/>
              <a:defRPr sz="800" b="0" i="0" u="none" strike="noStrike" cap="none">
                <a:solidFill>
                  <a:srgbClr val="A5A5A5"/>
                </a:solidFill>
                <a:latin typeface="Arial"/>
                <a:ea typeface="Arial"/>
                <a:cs typeface="Arial"/>
                <a:sym typeface="Arial"/>
              </a:defRPr>
            </a:lvl2pPr>
            <a:lvl3pPr marL="0" marR="0" lvl="2" indent="0" algn="l">
              <a:lnSpc>
                <a:spcPct val="100000"/>
              </a:lnSpc>
              <a:spcBef>
                <a:spcPts val="0"/>
              </a:spcBef>
              <a:spcAft>
                <a:spcPts val="0"/>
              </a:spcAft>
              <a:buClr>
                <a:srgbClr val="A5A5A5"/>
              </a:buClr>
              <a:buSzPts val="800"/>
              <a:buFont typeface="Avenir"/>
              <a:buNone/>
              <a:defRPr sz="800" b="0" i="0" u="none" strike="noStrike" cap="none">
                <a:solidFill>
                  <a:srgbClr val="A5A5A5"/>
                </a:solidFill>
                <a:latin typeface="Arial"/>
                <a:ea typeface="Arial"/>
                <a:cs typeface="Arial"/>
                <a:sym typeface="Arial"/>
              </a:defRPr>
            </a:lvl3pPr>
            <a:lvl4pPr marL="0" marR="0" lvl="3" indent="0" algn="l">
              <a:lnSpc>
                <a:spcPct val="100000"/>
              </a:lnSpc>
              <a:spcBef>
                <a:spcPts val="0"/>
              </a:spcBef>
              <a:spcAft>
                <a:spcPts val="0"/>
              </a:spcAft>
              <a:buClr>
                <a:srgbClr val="A5A5A5"/>
              </a:buClr>
              <a:buSzPts val="800"/>
              <a:buFont typeface="Avenir"/>
              <a:buNone/>
              <a:defRPr sz="800" b="0" i="0" u="none" strike="noStrike" cap="none">
                <a:solidFill>
                  <a:srgbClr val="A5A5A5"/>
                </a:solidFill>
                <a:latin typeface="Arial"/>
                <a:ea typeface="Arial"/>
                <a:cs typeface="Arial"/>
                <a:sym typeface="Arial"/>
              </a:defRPr>
            </a:lvl4pPr>
            <a:lvl5pPr marL="0" marR="0" lvl="4" indent="0" algn="l">
              <a:lnSpc>
                <a:spcPct val="100000"/>
              </a:lnSpc>
              <a:spcBef>
                <a:spcPts val="0"/>
              </a:spcBef>
              <a:spcAft>
                <a:spcPts val="0"/>
              </a:spcAft>
              <a:buClr>
                <a:srgbClr val="A5A5A5"/>
              </a:buClr>
              <a:buSzPts val="800"/>
              <a:buFont typeface="Avenir"/>
              <a:buNone/>
              <a:defRPr sz="800" b="0" i="0" u="none" strike="noStrike" cap="none">
                <a:solidFill>
                  <a:srgbClr val="A5A5A5"/>
                </a:solidFill>
                <a:latin typeface="Arial"/>
                <a:ea typeface="Arial"/>
                <a:cs typeface="Arial"/>
                <a:sym typeface="Arial"/>
              </a:defRPr>
            </a:lvl5pPr>
            <a:lvl6pPr marL="0" marR="0" lvl="5" indent="0" algn="l">
              <a:lnSpc>
                <a:spcPct val="100000"/>
              </a:lnSpc>
              <a:spcBef>
                <a:spcPts val="0"/>
              </a:spcBef>
              <a:spcAft>
                <a:spcPts val="0"/>
              </a:spcAft>
              <a:buClr>
                <a:srgbClr val="A5A5A5"/>
              </a:buClr>
              <a:buSzPts val="800"/>
              <a:buFont typeface="Avenir"/>
              <a:buNone/>
              <a:defRPr sz="800" b="0" i="0" u="none" strike="noStrike" cap="none">
                <a:solidFill>
                  <a:srgbClr val="A5A5A5"/>
                </a:solidFill>
                <a:latin typeface="Arial"/>
                <a:ea typeface="Arial"/>
                <a:cs typeface="Arial"/>
                <a:sym typeface="Arial"/>
              </a:defRPr>
            </a:lvl6pPr>
            <a:lvl7pPr marL="0" marR="0" lvl="6" indent="0" algn="l">
              <a:lnSpc>
                <a:spcPct val="100000"/>
              </a:lnSpc>
              <a:spcBef>
                <a:spcPts val="0"/>
              </a:spcBef>
              <a:spcAft>
                <a:spcPts val="0"/>
              </a:spcAft>
              <a:buClr>
                <a:srgbClr val="A5A5A5"/>
              </a:buClr>
              <a:buSzPts val="800"/>
              <a:buFont typeface="Avenir"/>
              <a:buNone/>
              <a:defRPr sz="800" b="0" i="0" u="none" strike="noStrike" cap="none">
                <a:solidFill>
                  <a:srgbClr val="A5A5A5"/>
                </a:solidFill>
                <a:latin typeface="Arial"/>
                <a:ea typeface="Arial"/>
                <a:cs typeface="Arial"/>
                <a:sym typeface="Arial"/>
              </a:defRPr>
            </a:lvl7pPr>
            <a:lvl8pPr marL="0" marR="0" lvl="7" indent="0" algn="l">
              <a:lnSpc>
                <a:spcPct val="100000"/>
              </a:lnSpc>
              <a:spcBef>
                <a:spcPts val="0"/>
              </a:spcBef>
              <a:spcAft>
                <a:spcPts val="0"/>
              </a:spcAft>
              <a:buClr>
                <a:srgbClr val="A5A5A5"/>
              </a:buClr>
              <a:buSzPts val="800"/>
              <a:buFont typeface="Avenir"/>
              <a:buNone/>
              <a:defRPr sz="800" b="0" i="0" u="none" strike="noStrike" cap="none">
                <a:solidFill>
                  <a:srgbClr val="A5A5A5"/>
                </a:solidFill>
                <a:latin typeface="Arial"/>
                <a:ea typeface="Arial"/>
                <a:cs typeface="Arial"/>
                <a:sym typeface="Arial"/>
              </a:defRPr>
            </a:lvl8pPr>
            <a:lvl9pPr marL="0" marR="0" lvl="8" indent="0" algn="l">
              <a:lnSpc>
                <a:spcPct val="100000"/>
              </a:lnSpc>
              <a:spcBef>
                <a:spcPts val="0"/>
              </a:spcBef>
              <a:spcAft>
                <a:spcPts val="0"/>
              </a:spcAft>
              <a:buClr>
                <a:srgbClr val="A5A5A5"/>
              </a:buClr>
              <a:buSzPts val="800"/>
              <a:buFont typeface="Avenir"/>
              <a:buNone/>
              <a:defRPr sz="800" b="0" i="0" u="none" strike="noStrike" cap="none">
                <a:solidFill>
                  <a:srgbClr val="A5A5A5"/>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matchingName="Two Content 1">
  <p:cSld name="Two Content">
    <p:bg>
      <p:bgPr>
        <a:solidFill>
          <a:schemeClr val="lt1"/>
        </a:solidFill>
        <a:effectLst/>
      </p:bgPr>
    </p:bg>
    <p:spTree>
      <p:nvGrpSpPr>
        <p:cNvPr id="1" name="Shape 170"/>
        <p:cNvGrpSpPr/>
        <p:nvPr/>
      </p:nvGrpSpPr>
      <p:grpSpPr>
        <a:xfrm>
          <a:off x="0" y="0"/>
          <a:ext cx="0" cy="0"/>
          <a:chOff x="0" y="0"/>
          <a:chExt cx="0" cy="0"/>
        </a:xfrm>
      </p:grpSpPr>
      <p:pic>
        <p:nvPicPr>
          <p:cNvPr id="171" name="Google Shape;171;p34"/>
          <p:cNvPicPr preferRelativeResize="0"/>
          <p:nvPr/>
        </p:nvPicPr>
        <p:blipFill rotWithShape="1">
          <a:blip r:embed="rId2">
            <a:alphaModFix/>
          </a:blip>
          <a:srcRect/>
          <a:stretch/>
        </p:blipFill>
        <p:spPr>
          <a:xfrm>
            <a:off x="7890499" y="4692840"/>
            <a:ext cx="1065836" cy="352850"/>
          </a:xfrm>
          <a:prstGeom prst="rect">
            <a:avLst/>
          </a:prstGeom>
          <a:noFill/>
          <a:ln>
            <a:noFill/>
          </a:ln>
        </p:spPr>
      </p:pic>
      <p:sp>
        <p:nvSpPr>
          <p:cNvPr id="172" name="Google Shape;172;p34"/>
          <p:cNvSpPr txBox="1">
            <a:spLocks noGrp="1"/>
          </p:cNvSpPr>
          <p:nvPr>
            <p:ph type="title"/>
          </p:nvPr>
        </p:nvSpPr>
        <p:spPr>
          <a:xfrm>
            <a:off x="351624" y="91152"/>
            <a:ext cx="8440800" cy="774000"/>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1900"/>
              <a:buNone/>
              <a:defRPr sz="2300" b="0" i="0">
                <a:solidFill>
                  <a:srgbClr val="FF6342"/>
                </a:solidFill>
                <a:latin typeface="Lucida Sans"/>
                <a:ea typeface="Lucida Sans"/>
                <a:cs typeface="Lucida Sans"/>
                <a:sym typeface="Lucida Sans"/>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73" name="Google Shape;173;p34"/>
          <p:cNvSpPr txBox="1">
            <a:spLocks noGrp="1"/>
          </p:cNvSpPr>
          <p:nvPr>
            <p:ph type="body" idx="1"/>
          </p:nvPr>
        </p:nvSpPr>
        <p:spPr>
          <a:xfrm>
            <a:off x="1544986" y="1193482"/>
            <a:ext cx="2142600" cy="3425100"/>
          </a:xfrm>
          <a:prstGeom prst="rect">
            <a:avLst/>
          </a:prstGeom>
          <a:noFill/>
          <a:ln>
            <a:noFill/>
          </a:ln>
        </p:spPr>
        <p:txBody>
          <a:bodyPr spcFirstLastPara="1" wrap="square" lIns="0" tIns="0" rIns="0" bIns="0" anchor="t" anchorCtr="0">
            <a:spAutoFit/>
          </a:bodyPr>
          <a:lstStyle>
            <a:lvl1pPr marL="457200" lvl="0" indent="-228600" algn="l">
              <a:lnSpc>
                <a:spcPct val="114000"/>
              </a:lnSpc>
              <a:spcBef>
                <a:spcPts val="500"/>
              </a:spcBef>
              <a:spcAft>
                <a:spcPts val="0"/>
              </a:spcAft>
              <a:buSzPts val="1000"/>
              <a:buNone/>
              <a:defRPr sz="1400" b="0" i="0">
                <a:solidFill>
                  <a:srgbClr val="FF6342"/>
                </a:solidFill>
                <a:latin typeface="Century Gothic"/>
                <a:ea typeface="Century Gothic"/>
                <a:cs typeface="Century Gothic"/>
                <a:sym typeface="Century Gothic"/>
              </a:defRPr>
            </a:lvl1pPr>
            <a:lvl2pPr marL="914400" lvl="1" indent="-228600" algn="l">
              <a:lnSpc>
                <a:spcPct val="114000"/>
              </a:lnSpc>
              <a:spcBef>
                <a:spcPts val="500"/>
              </a:spcBef>
              <a:spcAft>
                <a:spcPts val="0"/>
              </a:spcAft>
              <a:buSzPts val="1000"/>
              <a:buNone/>
              <a:defRPr/>
            </a:lvl2pPr>
            <a:lvl3pPr marL="1371600" lvl="2" indent="-228600" algn="l">
              <a:lnSpc>
                <a:spcPct val="114000"/>
              </a:lnSpc>
              <a:spcBef>
                <a:spcPts val="500"/>
              </a:spcBef>
              <a:spcAft>
                <a:spcPts val="0"/>
              </a:spcAft>
              <a:buSzPts val="1000"/>
              <a:buNone/>
              <a:defRPr/>
            </a:lvl3pPr>
            <a:lvl4pPr marL="1828800" lvl="3" indent="-228600" algn="l">
              <a:lnSpc>
                <a:spcPct val="114000"/>
              </a:lnSpc>
              <a:spcBef>
                <a:spcPts val="500"/>
              </a:spcBef>
              <a:spcAft>
                <a:spcPts val="0"/>
              </a:spcAft>
              <a:buSzPts val="1000"/>
              <a:buNone/>
              <a:defRPr/>
            </a:lvl4pPr>
            <a:lvl5pPr marL="2286000" lvl="4" indent="-228600" algn="l">
              <a:lnSpc>
                <a:spcPct val="114000"/>
              </a:lnSpc>
              <a:spcBef>
                <a:spcPts val="500"/>
              </a:spcBef>
              <a:spcAft>
                <a:spcPts val="0"/>
              </a:spcAft>
              <a:buSzPts val="1000"/>
              <a:buNone/>
              <a:defRPr/>
            </a:lvl5pPr>
            <a:lvl6pPr marL="2743200" lvl="5" indent="-228600" algn="l">
              <a:lnSpc>
                <a:spcPct val="90000"/>
              </a:lnSpc>
              <a:spcBef>
                <a:spcPts val="400"/>
              </a:spcBef>
              <a:spcAft>
                <a:spcPts val="0"/>
              </a:spcAft>
              <a:buSzPts val="1000"/>
              <a:buNone/>
              <a:defRPr/>
            </a:lvl6pPr>
            <a:lvl7pPr marL="3200400" lvl="6" indent="-228600" algn="l">
              <a:lnSpc>
                <a:spcPct val="90000"/>
              </a:lnSpc>
              <a:spcBef>
                <a:spcPts val="400"/>
              </a:spcBef>
              <a:spcAft>
                <a:spcPts val="0"/>
              </a:spcAft>
              <a:buSzPts val="1000"/>
              <a:buNone/>
              <a:defRPr/>
            </a:lvl7pPr>
            <a:lvl8pPr marL="3657600" lvl="7" indent="-228600" algn="l">
              <a:lnSpc>
                <a:spcPct val="90000"/>
              </a:lnSpc>
              <a:spcBef>
                <a:spcPts val="400"/>
              </a:spcBef>
              <a:spcAft>
                <a:spcPts val="0"/>
              </a:spcAft>
              <a:buSzPts val="1000"/>
              <a:buNone/>
              <a:defRPr/>
            </a:lvl8pPr>
            <a:lvl9pPr marL="4114800" lvl="8" indent="-228600" algn="l">
              <a:lnSpc>
                <a:spcPct val="90000"/>
              </a:lnSpc>
              <a:spcBef>
                <a:spcPts val="400"/>
              </a:spcBef>
              <a:spcAft>
                <a:spcPts val="0"/>
              </a:spcAft>
              <a:buSzPts val="1000"/>
              <a:buNone/>
              <a:defRPr/>
            </a:lvl9pPr>
          </a:lstStyle>
          <a:p>
            <a:endParaRPr/>
          </a:p>
        </p:txBody>
      </p:sp>
      <p:sp>
        <p:nvSpPr>
          <p:cNvPr id="174" name="Google Shape;174;p34"/>
          <p:cNvSpPr txBox="1">
            <a:spLocks noGrp="1"/>
          </p:cNvSpPr>
          <p:nvPr>
            <p:ph type="body" idx="2"/>
          </p:nvPr>
        </p:nvSpPr>
        <p:spPr>
          <a:xfrm>
            <a:off x="5117529" y="1946904"/>
            <a:ext cx="2755200" cy="2621400"/>
          </a:xfrm>
          <a:prstGeom prst="rect">
            <a:avLst/>
          </a:prstGeom>
          <a:noFill/>
          <a:ln>
            <a:noFill/>
          </a:ln>
        </p:spPr>
        <p:txBody>
          <a:bodyPr spcFirstLastPara="1" wrap="square" lIns="0" tIns="0" rIns="0" bIns="0" anchor="t" anchorCtr="0">
            <a:spAutoFit/>
          </a:bodyPr>
          <a:lstStyle>
            <a:lvl1pPr marL="457200" lvl="0" indent="-228600" algn="l">
              <a:lnSpc>
                <a:spcPct val="114000"/>
              </a:lnSpc>
              <a:spcBef>
                <a:spcPts val="500"/>
              </a:spcBef>
              <a:spcAft>
                <a:spcPts val="0"/>
              </a:spcAft>
              <a:buSzPts val="1000"/>
              <a:buNone/>
              <a:defRPr sz="1100" b="0" i="0">
                <a:solidFill>
                  <a:srgbClr val="606976"/>
                </a:solidFill>
                <a:latin typeface="Century Gothic"/>
                <a:ea typeface="Century Gothic"/>
                <a:cs typeface="Century Gothic"/>
                <a:sym typeface="Century Gothic"/>
              </a:defRPr>
            </a:lvl1pPr>
            <a:lvl2pPr marL="914400" lvl="1" indent="-228600" algn="l">
              <a:lnSpc>
                <a:spcPct val="114000"/>
              </a:lnSpc>
              <a:spcBef>
                <a:spcPts val="500"/>
              </a:spcBef>
              <a:spcAft>
                <a:spcPts val="0"/>
              </a:spcAft>
              <a:buSzPts val="1000"/>
              <a:buNone/>
              <a:defRPr/>
            </a:lvl2pPr>
            <a:lvl3pPr marL="1371600" lvl="2" indent="-228600" algn="l">
              <a:lnSpc>
                <a:spcPct val="114000"/>
              </a:lnSpc>
              <a:spcBef>
                <a:spcPts val="500"/>
              </a:spcBef>
              <a:spcAft>
                <a:spcPts val="0"/>
              </a:spcAft>
              <a:buSzPts val="1000"/>
              <a:buNone/>
              <a:defRPr/>
            </a:lvl3pPr>
            <a:lvl4pPr marL="1828800" lvl="3" indent="-228600" algn="l">
              <a:lnSpc>
                <a:spcPct val="114000"/>
              </a:lnSpc>
              <a:spcBef>
                <a:spcPts val="500"/>
              </a:spcBef>
              <a:spcAft>
                <a:spcPts val="0"/>
              </a:spcAft>
              <a:buSzPts val="1000"/>
              <a:buNone/>
              <a:defRPr/>
            </a:lvl4pPr>
            <a:lvl5pPr marL="2286000" lvl="4" indent="-228600" algn="l">
              <a:lnSpc>
                <a:spcPct val="114000"/>
              </a:lnSpc>
              <a:spcBef>
                <a:spcPts val="500"/>
              </a:spcBef>
              <a:spcAft>
                <a:spcPts val="0"/>
              </a:spcAft>
              <a:buSzPts val="1000"/>
              <a:buNone/>
              <a:defRPr/>
            </a:lvl5pPr>
            <a:lvl6pPr marL="2743200" lvl="5" indent="-228600" algn="l">
              <a:lnSpc>
                <a:spcPct val="90000"/>
              </a:lnSpc>
              <a:spcBef>
                <a:spcPts val="400"/>
              </a:spcBef>
              <a:spcAft>
                <a:spcPts val="0"/>
              </a:spcAft>
              <a:buSzPts val="1000"/>
              <a:buNone/>
              <a:defRPr/>
            </a:lvl6pPr>
            <a:lvl7pPr marL="3200400" lvl="6" indent="-228600" algn="l">
              <a:lnSpc>
                <a:spcPct val="90000"/>
              </a:lnSpc>
              <a:spcBef>
                <a:spcPts val="400"/>
              </a:spcBef>
              <a:spcAft>
                <a:spcPts val="0"/>
              </a:spcAft>
              <a:buSzPts val="1000"/>
              <a:buNone/>
              <a:defRPr/>
            </a:lvl7pPr>
            <a:lvl8pPr marL="3657600" lvl="7" indent="-228600" algn="l">
              <a:lnSpc>
                <a:spcPct val="90000"/>
              </a:lnSpc>
              <a:spcBef>
                <a:spcPts val="400"/>
              </a:spcBef>
              <a:spcAft>
                <a:spcPts val="0"/>
              </a:spcAft>
              <a:buSzPts val="1000"/>
              <a:buNone/>
              <a:defRPr/>
            </a:lvl8pPr>
            <a:lvl9pPr marL="4114800" lvl="8" indent="-228600" algn="l">
              <a:lnSpc>
                <a:spcPct val="90000"/>
              </a:lnSpc>
              <a:spcBef>
                <a:spcPts val="400"/>
              </a:spcBef>
              <a:spcAft>
                <a:spcPts val="0"/>
              </a:spcAft>
              <a:buSzPts val="1000"/>
              <a:buNone/>
              <a:defRPr/>
            </a:lvl9pPr>
          </a:lstStyle>
          <a:p>
            <a:endParaRPr/>
          </a:p>
        </p:txBody>
      </p:sp>
      <p:sp>
        <p:nvSpPr>
          <p:cNvPr id="175" name="Google Shape;175;p34"/>
          <p:cNvSpPr txBox="1">
            <a:spLocks noGrp="1"/>
          </p:cNvSpPr>
          <p:nvPr>
            <p:ph type="ftr" idx="11"/>
          </p:nvPr>
        </p:nvSpPr>
        <p:spPr>
          <a:xfrm>
            <a:off x="3108960" y="4783455"/>
            <a:ext cx="2926200" cy="257100"/>
          </a:xfrm>
          <a:prstGeom prst="rect">
            <a:avLst/>
          </a:prstGeom>
          <a:noFill/>
          <a:ln>
            <a:noFill/>
          </a:ln>
        </p:spPr>
        <p:txBody>
          <a:bodyPr spcFirstLastPara="1" wrap="square" lIns="0" tIns="0" rIns="0" bIns="0" anchor="t" anchorCtr="0">
            <a:spAutoFit/>
          </a:bodyPr>
          <a:lstStyle>
            <a:lvl1pPr lvl="0" algn="ctr">
              <a:lnSpc>
                <a:spcPct val="100000"/>
              </a:lnSpc>
              <a:spcBef>
                <a:spcPts val="0"/>
              </a:spcBef>
              <a:spcAft>
                <a:spcPts val="0"/>
              </a:spcAft>
              <a:buSzPts val="1100"/>
              <a:buNone/>
              <a:defRPr>
                <a:solidFill>
                  <a:srgbClr val="888888"/>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76" name="Google Shape;176;p34"/>
          <p:cNvSpPr txBox="1">
            <a:spLocks noGrp="1"/>
          </p:cNvSpPr>
          <p:nvPr>
            <p:ph type="dt" idx="10"/>
          </p:nvPr>
        </p:nvSpPr>
        <p:spPr>
          <a:xfrm>
            <a:off x="457200" y="4783455"/>
            <a:ext cx="2103000" cy="257100"/>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1400"/>
              <a:buNone/>
              <a:defRPr>
                <a:solidFill>
                  <a:srgbClr val="88888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7" name="Google Shape;177;p34"/>
          <p:cNvSpPr txBox="1">
            <a:spLocks noGrp="1"/>
          </p:cNvSpPr>
          <p:nvPr>
            <p:ph type="sldNum" idx="12"/>
          </p:nvPr>
        </p:nvSpPr>
        <p:spPr>
          <a:xfrm>
            <a:off x="393899" y="4764613"/>
            <a:ext cx="233100" cy="153900"/>
          </a:xfrm>
          <a:prstGeom prst="rect">
            <a:avLst/>
          </a:prstGeom>
          <a:noFill/>
          <a:ln>
            <a:noFill/>
          </a:ln>
        </p:spPr>
        <p:txBody>
          <a:bodyPr spcFirstLastPara="1" wrap="square" lIns="0" tIns="0" rIns="0" bIns="0" anchor="t" anchorCtr="0">
            <a:spAutoFit/>
          </a:bodyPr>
          <a:lstStyle>
            <a:lvl1pPr marL="38100" marR="0" lvl="0" indent="0" algn="l">
              <a:lnSpc>
                <a:spcPct val="100000"/>
              </a:lnSpc>
              <a:spcBef>
                <a:spcPts val="0"/>
              </a:spcBef>
              <a:spcAft>
                <a:spcPts val="0"/>
              </a:spcAft>
              <a:buClr>
                <a:srgbClr val="000000"/>
              </a:buClr>
              <a:buSzPts val="1000"/>
              <a:buFont typeface="Arial"/>
              <a:buNone/>
              <a:defRPr sz="1000" b="0" i="0" u="none" strike="noStrike" cap="none">
                <a:solidFill>
                  <a:srgbClr val="FF6442"/>
                </a:solidFill>
                <a:latin typeface="Century Gothic"/>
                <a:ea typeface="Century Gothic"/>
                <a:cs typeface="Century Gothic"/>
                <a:sym typeface="Century Gothic"/>
              </a:defRPr>
            </a:lvl1pPr>
            <a:lvl2pPr marL="38100" marR="0" lvl="1" indent="0" algn="l">
              <a:lnSpc>
                <a:spcPct val="100000"/>
              </a:lnSpc>
              <a:spcBef>
                <a:spcPts val="0"/>
              </a:spcBef>
              <a:spcAft>
                <a:spcPts val="0"/>
              </a:spcAft>
              <a:buClr>
                <a:srgbClr val="000000"/>
              </a:buClr>
              <a:buSzPts val="1000"/>
              <a:buFont typeface="Arial"/>
              <a:buNone/>
              <a:defRPr sz="1000" b="0" i="0" u="none" strike="noStrike" cap="none">
                <a:solidFill>
                  <a:srgbClr val="FF6442"/>
                </a:solidFill>
                <a:latin typeface="Century Gothic"/>
                <a:ea typeface="Century Gothic"/>
                <a:cs typeface="Century Gothic"/>
                <a:sym typeface="Century Gothic"/>
              </a:defRPr>
            </a:lvl2pPr>
            <a:lvl3pPr marL="38100" marR="0" lvl="2" indent="0" algn="l">
              <a:lnSpc>
                <a:spcPct val="100000"/>
              </a:lnSpc>
              <a:spcBef>
                <a:spcPts val="0"/>
              </a:spcBef>
              <a:spcAft>
                <a:spcPts val="0"/>
              </a:spcAft>
              <a:buClr>
                <a:srgbClr val="000000"/>
              </a:buClr>
              <a:buSzPts val="1000"/>
              <a:buFont typeface="Arial"/>
              <a:buNone/>
              <a:defRPr sz="1000" b="0" i="0" u="none" strike="noStrike" cap="none">
                <a:solidFill>
                  <a:srgbClr val="FF6442"/>
                </a:solidFill>
                <a:latin typeface="Century Gothic"/>
                <a:ea typeface="Century Gothic"/>
                <a:cs typeface="Century Gothic"/>
                <a:sym typeface="Century Gothic"/>
              </a:defRPr>
            </a:lvl3pPr>
            <a:lvl4pPr marL="38100" marR="0" lvl="3" indent="0" algn="l">
              <a:lnSpc>
                <a:spcPct val="100000"/>
              </a:lnSpc>
              <a:spcBef>
                <a:spcPts val="0"/>
              </a:spcBef>
              <a:spcAft>
                <a:spcPts val="0"/>
              </a:spcAft>
              <a:buClr>
                <a:srgbClr val="000000"/>
              </a:buClr>
              <a:buSzPts val="1000"/>
              <a:buFont typeface="Arial"/>
              <a:buNone/>
              <a:defRPr sz="1000" b="0" i="0" u="none" strike="noStrike" cap="none">
                <a:solidFill>
                  <a:srgbClr val="FF6442"/>
                </a:solidFill>
                <a:latin typeface="Century Gothic"/>
                <a:ea typeface="Century Gothic"/>
                <a:cs typeface="Century Gothic"/>
                <a:sym typeface="Century Gothic"/>
              </a:defRPr>
            </a:lvl4pPr>
            <a:lvl5pPr marL="38100" marR="0" lvl="4" indent="0" algn="l">
              <a:lnSpc>
                <a:spcPct val="100000"/>
              </a:lnSpc>
              <a:spcBef>
                <a:spcPts val="0"/>
              </a:spcBef>
              <a:spcAft>
                <a:spcPts val="0"/>
              </a:spcAft>
              <a:buClr>
                <a:srgbClr val="000000"/>
              </a:buClr>
              <a:buSzPts val="1000"/>
              <a:buFont typeface="Arial"/>
              <a:buNone/>
              <a:defRPr sz="1000" b="0" i="0" u="none" strike="noStrike" cap="none">
                <a:solidFill>
                  <a:srgbClr val="FF6442"/>
                </a:solidFill>
                <a:latin typeface="Century Gothic"/>
                <a:ea typeface="Century Gothic"/>
                <a:cs typeface="Century Gothic"/>
                <a:sym typeface="Century Gothic"/>
              </a:defRPr>
            </a:lvl5pPr>
            <a:lvl6pPr marL="38100" marR="0" lvl="5" indent="0" algn="l">
              <a:lnSpc>
                <a:spcPct val="100000"/>
              </a:lnSpc>
              <a:spcBef>
                <a:spcPts val="0"/>
              </a:spcBef>
              <a:spcAft>
                <a:spcPts val="0"/>
              </a:spcAft>
              <a:buClr>
                <a:srgbClr val="000000"/>
              </a:buClr>
              <a:buSzPts val="1000"/>
              <a:buFont typeface="Arial"/>
              <a:buNone/>
              <a:defRPr sz="1000" b="0" i="0" u="none" strike="noStrike" cap="none">
                <a:solidFill>
                  <a:srgbClr val="FF6442"/>
                </a:solidFill>
                <a:latin typeface="Century Gothic"/>
                <a:ea typeface="Century Gothic"/>
                <a:cs typeface="Century Gothic"/>
                <a:sym typeface="Century Gothic"/>
              </a:defRPr>
            </a:lvl6pPr>
            <a:lvl7pPr marL="38100" marR="0" lvl="6" indent="0" algn="l">
              <a:lnSpc>
                <a:spcPct val="100000"/>
              </a:lnSpc>
              <a:spcBef>
                <a:spcPts val="0"/>
              </a:spcBef>
              <a:spcAft>
                <a:spcPts val="0"/>
              </a:spcAft>
              <a:buClr>
                <a:srgbClr val="000000"/>
              </a:buClr>
              <a:buSzPts val="1000"/>
              <a:buFont typeface="Arial"/>
              <a:buNone/>
              <a:defRPr sz="1000" b="0" i="0" u="none" strike="noStrike" cap="none">
                <a:solidFill>
                  <a:srgbClr val="FF6442"/>
                </a:solidFill>
                <a:latin typeface="Century Gothic"/>
                <a:ea typeface="Century Gothic"/>
                <a:cs typeface="Century Gothic"/>
                <a:sym typeface="Century Gothic"/>
              </a:defRPr>
            </a:lvl7pPr>
            <a:lvl8pPr marL="38100" marR="0" lvl="7" indent="0" algn="l">
              <a:lnSpc>
                <a:spcPct val="100000"/>
              </a:lnSpc>
              <a:spcBef>
                <a:spcPts val="0"/>
              </a:spcBef>
              <a:spcAft>
                <a:spcPts val="0"/>
              </a:spcAft>
              <a:buClr>
                <a:srgbClr val="000000"/>
              </a:buClr>
              <a:buSzPts val="1000"/>
              <a:buFont typeface="Arial"/>
              <a:buNone/>
              <a:defRPr sz="1000" b="0" i="0" u="none" strike="noStrike" cap="none">
                <a:solidFill>
                  <a:srgbClr val="FF6442"/>
                </a:solidFill>
                <a:latin typeface="Century Gothic"/>
                <a:ea typeface="Century Gothic"/>
                <a:cs typeface="Century Gothic"/>
                <a:sym typeface="Century Gothic"/>
              </a:defRPr>
            </a:lvl8pPr>
            <a:lvl9pPr marL="38100" marR="0" lvl="8" indent="0" algn="l">
              <a:lnSpc>
                <a:spcPct val="100000"/>
              </a:lnSpc>
              <a:spcBef>
                <a:spcPts val="0"/>
              </a:spcBef>
              <a:spcAft>
                <a:spcPts val="0"/>
              </a:spcAft>
              <a:buClr>
                <a:srgbClr val="000000"/>
              </a:buClr>
              <a:buSzPts val="1000"/>
              <a:buFont typeface="Arial"/>
              <a:buNone/>
              <a:defRPr sz="1000" b="0" i="0" u="none" strike="noStrike" cap="none">
                <a:solidFill>
                  <a:srgbClr val="FF6442"/>
                </a:solidFill>
                <a:latin typeface="Century Gothic"/>
                <a:ea typeface="Century Gothic"/>
                <a:cs typeface="Century Gothic"/>
                <a:sym typeface="Century Gothic"/>
              </a:defRPr>
            </a:lvl9pPr>
          </a:lstStyle>
          <a:p>
            <a:pPr marL="38100" lvl="0" indent="0" algn="l" rtl="0">
              <a:spcBef>
                <a:spcPts val="0"/>
              </a:spcBef>
              <a:spcAft>
                <a:spcPts val="0"/>
              </a:spcAft>
              <a:buNone/>
            </a:pPr>
            <a:fld id="{00000000-1234-1234-1234-123412341234}" type="slidenum">
              <a:rPr lang="en-GB"/>
              <a:t>‹#›</a:t>
            </a:fld>
            <a:endParaRPr sz="700">
              <a:solidFill>
                <a:schemeClr val="dk1"/>
              </a:solidFill>
              <a:latin typeface="Poppins Light"/>
              <a:ea typeface="Poppins Light"/>
              <a:cs typeface="Poppins Light"/>
              <a:sym typeface="Poppins Light"/>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Only 2">
  <p:cSld name="1_Title Only">
    <p:spTree>
      <p:nvGrpSpPr>
        <p:cNvPr id="1" name="Shape 178"/>
        <p:cNvGrpSpPr/>
        <p:nvPr/>
      </p:nvGrpSpPr>
      <p:grpSpPr>
        <a:xfrm>
          <a:off x="0" y="0"/>
          <a:ext cx="0" cy="0"/>
          <a:chOff x="0" y="0"/>
          <a:chExt cx="0" cy="0"/>
        </a:xfrm>
      </p:grpSpPr>
      <p:sp>
        <p:nvSpPr>
          <p:cNvPr id="179" name="Google Shape;179;p35"/>
          <p:cNvSpPr txBox="1">
            <a:spLocks noGrp="1"/>
          </p:cNvSpPr>
          <p:nvPr>
            <p:ph type="title"/>
          </p:nvPr>
        </p:nvSpPr>
        <p:spPr>
          <a:xfrm>
            <a:off x="250778" y="168890"/>
            <a:ext cx="7891800" cy="435000"/>
          </a:xfrm>
          <a:prstGeom prst="rect">
            <a:avLst/>
          </a:prstGeom>
          <a:noFill/>
          <a:ln>
            <a:noFill/>
          </a:ln>
        </p:spPr>
        <p:txBody>
          <a:bodyPr spcFirstLastPara="1" wrap="square" lIns="68575" tIns="68575" rIns="68575" bIns="68575" anchor="ctr" anchorCtr="0">
            <a:noAutofit/>
          </a:bodyPr>
          <a:lstStyle>
            <a:lvl1pPr lvl="0" algn="l">
              <a:lnSpc>
                <a:spcPct val="100000"/>
              </a:lnSpc>
              <a:spcBef>
                <a:spcPts val="0"/>
              </a:spcBef>
              <a:spcAft>
                <a:spcPts val="0"/>
              </a:spcAft>
              <a:buClr>
                <a:srgbClr val="009EE0"/>
              </a:buClr>
              <a:buSzPts val="1400"/>
              <a:buFont typeface="Arial"/>
              <a:buNone/>
              <a:defRPr sz="2400">
                <a:latin typeface="Arial"/>
                <a:ea typeface="Arial"/>
                <a:cs typeface="Arial"/>
                <a:sym typeface="Aria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80" name="Google Shape;180;p35"/>
          <p:cNvSpPr txBox="1">
            <a:spLocks noGrp="1"/>
          </p:cNvSpPr>
          <p:nvPr>
            <p:ph type="body" idx="1"/>
          </p:nvPr>
        </p:nvSpPr>
        <p:spPr>
          <a:xfrm>
            <a:off x="250778" y="1297305"/>
            <a:ext cx="8619000" cy="3246000"/>
          </a:xfrm>
          <a:prstGeom prst="rect">
            <a:avLst/>
          </a:prstGeom>
          <a:noFill/>
          <a:ln>
            <a:noFill/>
          </a:ln>
        </p:spPr>
        <p:txBody>
          <a:bodyPr spcFirstLastPara="1" wrap="square" lIns="61700" tIns="34275" rIns="61700" bIns="34275" anchor="t" anchorCtr="0">
            <a:noAutofit/>
          </a:bodyPr>
          <a:lstStyle>
            <a:lvl1pPr marL="457200" lvl="0" indent="-298450" algn="l">
              <a:lnSpc>
                <a:spcPct val="100000"/>
              </a:lnSpc>
              <a:spcBef>
                <a:spcPts val="900"/>
              </a:spcBef>
              <a:spcAft>
                <a:spcPts val="0"/>
              </a:spcAft>
              <a:buClr>
                <a:schemeClr val="dk1"/>
              </a:buClr>
              <a:buSzPts val="1100"/>
              <a:buChar char="•"/>
              <a:defRPr>
                <a:latin typeface="Arial"/>
                <a:ea typeface="Arial"/>
                <a:cs typeface="Arial"/>
                <a:sym typeface="Arial"/>
              </a:defRPr>
            </a:lvl1pPr>
            <a:lvl2pPr marL="914400" lvl="1" indent="-285750" algn="l">
              <a:lnSpc>
                <a:spcPct val="100000"/>
              </a:lnSpc>
              <a:spcBef>
                <a:spcPts val="500"/>
              </a:spcBef>
              <a:spcAft>
                <a:spcPts val="0"/>
              </a:spcAft>
              <a:buClr>
                <a:schemeClr val="dk1"/>
              </a:buClr>
              <a:buSzPts val="900"/>
              <a:buChar char="–"/>
              <a:defRPr>
                <a:latin typeface="Avenir"/>
                <a:ea typeface="Avenir"/>
                <a:cs typeface="Avenir"/>
                <a:sym typeface="Avenir"/>
              </a:defRPr>
            </a:lvl2pPr>
            <a:lvl3pPr marL="1371600" lvl="2" indent="-279400" algn="l">
              <a:lnSpc>
                <a:spcPct val="100000"/>
              </a:lnSpc>
              <a:spcBef>
                <a:spcPts val="500"/>
              </a:spcBef>
              <a:spcAft>
                <a:spcPts val="0"/>
              </a:spcAft>
              <a:buClr>
                <a:schemeClr val="dk1"/>
              </a:buClr>
              <a:buSzPts val="800"/>
              <a:buChar char="&gt;"/>
              <a:defRPr>
                <a:latin typeface="Avenir"/>
                <a:ea typeface="Avenir"/>
                <a:cs typeface="Avenir"/>
                <a:sym typeface="Avenir"/>
              </a:defRPr>
            </a:lvl3pPr>
            <a:lvl4pPr marL="1828800" lvl="3" indent="-279400" algn="l">
              <a:lnSpc>
                <a:spcPct val="100000"/>
              </a:lnSpc>
              <a:spcBef>
                <a:spcPts val="500"/>
              </a:spcBef>
              <a:spcAft>
                <a:spcPts val="0"/>
              </a:spcAft>
              <a:buClr>
                <a:schemeClr val="dk1"/>
              </a:buClr>
              <a:buSzPts val="800"/>
              <a:buChar char="o"/>
              <a:defRPr>
                <a:latin typeface="Avenir"/>
                <a:ea typeface="Avenir"/>
                <a:cs typeface="Avenir"/>
                <a:sym typeface="Avenir"/>
              </a:defRPr>
            </a:lvl4pPr>
            <a:lvl5pPr marL="2286000" lvl="4" indent="-279400" algn="l">
              <a:lnSpc>
                <a:spcPct val="100000"/>
              </a:lnSpc>
              <a:spcBef>
                <a:spcPts val="500"/>
              </a:spcBef>
              <a:spcAft>
                <a:spcPts val="0"/>
              </a:spcAft>
              <a:buClr>
                <a:schemeClr val="dk1"/>
              </a:buClr>
              <a:buSzPts val="800"/>
              <a:buChar char="⮚"/>
              <a:defRPr>
                <a:latin typeface="Avenir"/>
                <a:ea typeface="Avenir"/>
                <a:cs typeface="Avenir"/>
                <a:sym typeface="Aveni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81" name="Google Shape;181;p35"/>
          <p:cNvSpPr txBox="1">
            <a:spLocks noGrp="1"/>
          </p:cNvSpPr>
          <p:nvPr>
            <p:ph type="sldNum" idx="12"/>
          </p:nvPr>
        </p:nvSpPr>
        <p:spPr>
          <a:xfrm>
            <a:off x="250778" y="4908914"/>
            <a:ext cx="530400" cy="120300"/>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A5A5A5"/>
              </a:buClr>
              <a:buSzPts val="800"/>
              <a:buFont typeface="Avenir"/>
              <a:buNone/>
              <a:defRPr sz="800" b="0" i="0" u="none" strike="noStrike" cap="none">
                <a:solidFill>
                  <a:srgbClr val="A5A5A5"/>
                </a:solidFill>
                <a:latin typeface="Arial"/>
                <a:ea typeface="Arial"/>
                <a:cs typeface="Arial"/>
                <a:sym typeface="Arial"/>
              </a:defRPr>
            </a:lvl1pPr>
            <a:lvl2pPr marL="0" marR="0" lvl="1" indent="0" algn="l">
              <a:lnSpc>
                <a:spcPct val="100000"/>
              </a:lnSpc>
              <a:spcBef>
                <a:spcPts val="0"/>
              </a:spcBef>
              <a:spcAft>
                <a:spcPts val="0"/>
              </a:spcAft>
              <a:buClr>
                <a:srgbClr val="A5A5A5"/>
              </a:buClr>
              <a:buSzPts val="800"/>
              <a:buFont typeface="Avenir"/>
              <a:buNone/>
              <a:defRPr sz="800" b="0" i="0" u="none" strike="noStrike" cap="none">
                <a:solidFill>
                  <a:srgbClr val="A5A5A5"/>
                </a:solidFill>
                <a:latin typeface="Arial"/>
                <a:ea typeface="Arial"/>
                <a:cs typeface="Arial"/>
                <a:sym typeface="Arial"/>
              </a:defRPr>
            </a:lvl2pPr>
            <a:lvl3pPr marL="0" marR="0" lvl="2" indent="0" algn="l">
              <a:lnSpc>
                <a:spcPct val="100000"/>
              </a:lnSpc>
              <a:spcBef>
                <a:spcPts val="0"/>
              </a:spcBef>
              <a:spcAft>
                <a:spcPts val="0"/>
              </a:spcAft>
              <a:buClr>
                <a:srgbClr val="A5A5A5"/>
              </a:buClr>
              <a:buSzPts val="800"/>
              <a:buFont typeface="Avenir"/>
              <a:buNone/>
              <a:defRPr sz="800" b="0" i="0" u="none" strike="noStrike" cap="none">
                <a:solidFill>
                  <a:srgbClr val="A5A5A5"/>
                </a:solidFill>
                <a:latin typeface="Arial"/>
                <a:ea typeface="Arial"/>
                <a:cs typeface="Arial"/>
                <a:sym typeface="Arial"/>
              </a:defRPr>
            </a:lvl3pPr>
            <a:lvl4pPr marL="0" marR="0" lvl="3" indent="0" algn="l">
              <a:lnSpc>
                <a:spcPct val="100000"/>
              </a:lnSpc>
              <a:spcBef>
                <a:spcPts val="0"/>
              </a:spcBef>
              <a:spcAft>
                <a:spcPts val="0"/>
              </a:spcAft>
              <a:buClr>
                <a:srgbClr val="A5A5A5"/>
              </a:buClr>
              <a:buSzPts val="800"/>
              <a:buFont typeface="Avenir"/>
              <a:buNone/>
              <a:defRPr sz="800" b="0" i="0" u="none" strike="noStrike" cap="none">
                <a:solidFill>
                  <a:srgbClr val="A5A5A5"/>
                </a:solidFill>
                <a:latin typeface="Arial"/>
                <a:ea typeface="Arial"/>
                <a:cs typeface="Arial"/>
                <a:sym typeface="Arial"/>
              </a:defRPr>
            </a:lvl4pPr>
            <a:lvl5pPr marL="0" marR="0" lvl="4" indent="0" algn="l">
              <a:lnSpc>
                <a:spcPct val="100000"/>
              </a:lnSpc>
              <a:spcBef>
                <a:spcPts val="0"/>
              </a:spcBef>
              <a:spcAft>
                <a:spcPts val="0"/>
              </a:spcAft>
              <a:buClr>
                <a:srgbClr val="A5A5A5"/>
              </a:buClr>
              <a:buSzPts val="800"/>
              <a:buFont typeface="Avenir"/>
              <a:buNone/>
              <a:defRPr sz="800" b="0" i="0" u="none" strike="noStrike" cap="none">
                <a:solidFill>
                  <a:srgbClr val="A5A5A5"/>
                </a:solidFill>
                <a:latin typeface="Arial"/>
                <a:ea typeface="Arial"/>
                <a:cs typeface="Arial"/>
                <a:sym typeface="Arial"/>
              </a:defRPr>
            </a:lvl5pPr>
            <a:lvl6pPr marL="0" marR="0" lvl="5" indent="0" algn="l">
              <a:lnSpc>
                <a:spcPct val="100000"/>
              </a:lnSpc>
              <a:spcBef>
                <a:spcPts val="0"/>
              </a:spcBef>
              <a:spcAft>
                <a:spcPts val="0"/>
              </a:spcAft>
              <a:buClr>
                <a:srgbClr val="A5A5A5"/>
              </a:buClr>
              <a:buSzPts val="800"/>
              <a:buFont typeface="Avenir"/>
              <a:buNone/>
              <a:defRPr sz="800" b="0" i="0" u="none" strike="noStrike" cap="none">
                <a:solidFill>
                  <a:srgbClr val="A5A5A5"/>
                </a:solidFill>
                <a:latin typeface="Arial"/>
                <a:ea typeface="Arial"/>
                <a:cs typeface="Arial"/>
                <a:sym typeface="Arial"/>
              </a:defRPr>
            </a:lvl6pPr>
            <a:lvl7pPr marL="0" marR="0" lvl="6" indent="0" algn="l">
              <a:lnSpc>
                <a:spcPct val="100000"/>
              </a:lnSpc>
              <a:spcBef>
                <a:spcPts val="0"/>
              </a:spcBef>
              <a:spcAft>
                <a:spcPts val="0"/>
              </a:spcAft>
              <a:buClr>
                <a:srgbClr val="A5A5A5"/>
              </a:buClr>
              <a:buSzPts val="800"/>
              <a:buFont typeface="Avenir"/>
              <a:buNone/>
              <a:defRPr sz="800" b="0" i="0" u="none" strike="noStrike" cap="none">
                <a:solidFill>
                  <a:srgbClr val="A5A5A5"/>
                </a:solidFill>
                <a:latin typeface="Arial"/>
                <a:ea typeface="Arial"/>
                <a:cs typeface="Arial"/>
                <a:sym typeface="Arial"/>
              </a:defRPr>
            </a:lvl7pPr>
            <a:lvl8pPr marL="0" marR="0" lvl="7" indent="0" algn="l">
              <a:lnSpc>
                <a:spcPct val="100000"/>
              </a:lnSpc>
              <a:spcBef>
                <a:spcPts val="0"/>
              </a:spcBef>
              <a:spcAft>
                <a:spcPts val="0"/>
              </a:spcAft>
              <a:buClr>
                <a:srgbClr val="A5A5A5"/>
              </a:buClr>
              <a:buSzPts val="800"/>
              <a:buFont typeface="Avenir"/>
              <a:buNone/>
              <a:defRPr sz="800" b="0" i="0" u="none" strike="noStrike" cap="none">
                <a:solidFill>
                  <a:srgbClr val="A5A5A5"/>
                </a:solidFill>
                <a:latin typeface="Arial"/>
                <a:ea typeface="Arial"/>
                <a:cs typeface="Arial"/>
                <a:sym typeface="Arial"/>
              </a:defRPr>
            </a:lvl8pPr>
            <a:lvl9pPr marL="0" marR="0" lvl="8" indent="0" algn="l">
              <a:lnSpc>
                <a:spcPct val="100000"/>
              </a:lnSpc>
              <a:spcBef>
                <a:spcPts val="0"/>
              </a:spcBef>
              <a:spcAft>
                <a:spcPts val="0"/>
              </a:spcAft>
              <a:buClr>
                <a:srgbClr val="A5A5A5"/>
              </a:buClr>
              <a:buSzPts val="800"/>
              <a:buFont typeface="Avenir"/>
              <a:buNone/>
              <a:defRPr sz="800" b="0" i="0" u="none" strike="noStrike" cap="none">
                <a:solidFill>
                  <a:srgbClr val="A5A5A5"/>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Five Content">
  <p:cSld name="Five Content">
    <p:spTree>
      <p:nvGrpSpPr>
        <p:cNvPr id="1" name="Shape 182"/>
        <p:cNvGrpSpPr/>
        <p:nvPr/>
      </p:nvGrpSpPr>
      <p:grpSpPr>
        <a:xfrm>
          <a:off x="0" y="0"/>
          <a:ext cx="0" cy="0"/>
          <a:chOff x="0" y="0"/>
          <a:chExt cx="0" cy="0"/>
        </a:xfrm>
      </p:grpSpPr>
      <p:sp>
        <p:nvSpPr>
          <p:cNvPr id="183" name="Google Shape;183;p36"/>
          <p:cNvSpPr txBox="1">
            <a:spLocks noGrp="1"/>
          </p:cNvSpPr>
          <p:nvPr>
            <p:ph type="body" idx="1"/>
          </p:nvPr>
        </p:nvSpPr>
        <p:spPr>
          <a:xfrm>
            <a:off x="332185" y="1577579"/>
            <a:ext cx="1479600" cy="3051600"/>
          </a:xfrm>
          <a:prstGeom prst="rect">
            <a:avLst/>
          </a:prstGeom>
          <a:noFill/>
          <a:ln>
            <a:noFill/>
          </a:ln>
        </p:spPr>
        <p:txBody>
          <a:bodyPr spcFirstLastPara="1" wrap="square" lIns="0" tIns="0" rIns="0" bIns="0" anchor="t" anchorCtr="0">
            <a:noAutofit/>
          </a:bodyPr>
          <a:lstStyle>
            <a:lvl1pPr marL="457200" marR="0" lvl="0" indent="-304800" algn="l">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a:lnSpc>
                <a:spcPct val="100000"/>
              </a:lnSpc>
              <a:spcBef>
                <a:spcPts val="500"/>
              </a:spcBef>
              <a:spcAft>
                <a:spcPts val="5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184" name="Google Shape;184;p36"/>
          <p:cNvSpPr txBox="1">
            <a:spLocks noGrp="1"/>
          </p:cNvSpPr>
          <p:nvPr>
            <p:ph type="body" idx="2"/>
          </p:nvPr>
        </p:nvSpPr>
        <p:spPr>
          <a:xfrm>
            <a:off x="2082784" y="1577579"/>
            <a:ext cx="1479600" cy="3051600"/>
          </a:xfrm>
          <a:prstGeom prst="rect">
            <a:avLst/>
          </a:prstGeom>
          <a:noFill/>
          <a:ln>
            <a:noFill/>
          </a:ln>
        </p:spPr>
        <p:txBody>
          <a:bodyPr spcFirstLastPara="1" wrap="square" lIns="0" tIns="0" rIns="0" bIns="0" anchor="t" anchorCtr="0">
            <a:noAutofit/>
          </a:bodyPr>
          <a:lstStyle>
            <a:lvl1pPr marL="457200" marR="0" lvl="0" indent="-304800" algn="l">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a:lnSpc>
                <a:spcPct val="100000"/>
              </a:lnSpc>
              <a:spcBef>
                <a:spcPts val="500"/>
              </a:spcBef>
              <a:spcAft>
                <a:spcPts val="5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185" name="Google Shape;185;p36"/>
          <p:cNvSpPr txBox="1">
            <a:spLocks noGrp="1"/>
          </p:cNvSpPr>
          <p:nvPr>
            <p:ph type="body" idx="3"/>
          </p:nvPr>
        </p:nvSpPr>
        <p:spPr>
          <a:xfrm>
            <a:off x="3833383" y="1577579"/>
            <a:ext cx="1479600" cy="3051600"/>
          </a:xfrm>
          <a:prstGeom prst="rect">
            <a:avLst/>
          </a:prstGeom>
          <a:noFill/>
          <a:ln>
            <a:noFill/>
          </a:ln>
        </p:spPr>
        <p:txBody>
          <a:bodyPr spcFirstLastPara="1" wrap="square" lIns="0" tIns="0" rIns="0" bIns="0" anchor="t" anchorCtr="0">
            <a:noAutofit/>
          </a:bodyPr>
          <a:lstStyle>
            <a:lvl1pPr marL="457200" marR="0" lvl="0" indent="-304800" algn="l">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a:lnSpc>
                <a:spcPct val="100000"/>
              </a:lnSpc>
              <a:spcBef>
                <a:spcPts val="500"/>
              </a:spcBef>
              <a:spcAft>
                <a:spcPts val="5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186" name="Google Shape;186;p36"/>
          <p:cNvSpPr txBox="1">
            <a:spLocks noGrp="1"/>
          </p:cNvSpPr>
          <p:nvPr>
            <p:ph type="body" idx="4"/>
          </p:nvPr>
        </p:nvSpPr>
        <p:spPr>
          <a:xfrm>
            <a:off x="5583982" y="1577579"/>
            <a:ext cx="1479600" cy="3051600"/>
          </a:xfrm>
          <a:prstGeom prst="rect">
            <a:avLst/>
          </a:prstGeom>
          <a:noFill/>
          <a:ln>
            <a:noFill/>
          </a:ln>
        </p:spPr>
        <p:txBody>
          <a:bodyPr spcFirstLastPara="1" wrap="square" lIns="0" tIns="0" rIns="0" bIns="0" anchor="t" anchorCtr="0">
            <a:noAutofit/>
          </a:bodyPr>
          <a:lstStyle>
            <a:lvl1pPr marL="457200" marR="0" lvl="0" indent="-304800" algn="l">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a:lnSpc>
                <a:spcPct val="100000"/>
              </a:lnSpc>
              <a:spcBef>
                <a:spcPts val="500"/>
              </a:spcBef>
              <a:spcAft>
                <a:spcPts val="5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187" name="Google Shape;187;p36"/>
          <p:cNvSpPr txBox="1">
            <a:spLocks noGrp="1"/>
          </p:cNvSpPr>
          <p:nvPr>
            <p:ph type="body" idx="5"/>
          </p:nvPr>
        </p:nvSpPr>
        <p:spPr>
          <a:xfrm>
            <a:off x="7334582" y="1577579"/>
            <a:ext cx="1479600" cy="3051600"/>
          </a:xfrm>
          <a:prstGeom prst="rect">
            <a:avLst/>
          </a:prstGeom>
          <a:noFill/>
          <a:ln>
            <a:noFill/>
          </a:ln>
        </p:spPr>
        <p:txBody>
          <a:bodyPr spcFirstLastPara="1" wrap="square" lIns="0" tIns="0" rIns="0" bIns="0" anchor="t" anchorCtr="0">
            <a:noAutofit/>
          </a:bodyPr>
          <a:lstStyle>
            <a:lvl1pPr marL="457200" marR="0" lvl="0" indent="-304800" algn="l">
              <a:lnSpc>
                <a:spcPct val="100000"/>
              </a:lnSpc>
              <a:spcBef>
                <a:spcPts val="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1pPr>
            <a:lvl2pPr marL="914400" marR="0" lvl="1" indent="-304800" algn="l">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2pPr>
            <a:lvl3pPr marL="1371600" marR="0" lvl="2" indent="-304800" algn="l">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3pPr>
            <a:lvl4pPr marL="1828800" marR="0" lvl="3" indent="-304800" algn="l">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4pPr>
            <a:lvl5pPr marL="2286000" marR="0" lvl="4" indent="-304800" algn="l">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5pPr>
            <a:lvl6pPr marL="2743200" marR="0" lvl="5" indent="-304800" algn="l">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6pPr>
            <a:lvl7pPr marL="3200400" marR="0" lvl="6" indent="-304800" algn="l">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7pPr>
            <a:lvl8pPr marL="3657600" marR="0" lvl="7" indent="-304800" algn="l">
              <a:lnSpc>
                <a:spcPct val="100000"/>
              </a:lnSpc>
              <a:spcBef>
                <a:spcPts val="500"/>
              </a:spcBef>
              <a:spcAft>
                <a:spcPts val="0"/>
              </a:spcAft>
              <a:buClr>
                <a:schemeClr val="dk1"/>
              </a:buClr>
              <a:buSzPts val="1200"/>
              <a:buFont typeface="Arial"/>
              <a:buChar char="–"/>
              <a:defRPr sz="1200" b="0" i="0" u="none" strike="noStrike" cap="none">
                <a:solidFill>
                  <a:schemeClr val="dk1"/>
                </a:solidFill>
                <a:latin typeface="Arial"/>
                <a:ea typeface="Arial"/>
                <a:cs typeface="Arial"/>
                <a:sym typeface="Arial"/>
              </a:defRPr>
            </a:lvl8pPr>
            <a:lvl9pPr marL="4114800" marR="0" lvl="8" indent="-304800" algn="l">
              <a:lnSpc>
                <a:spcPct val="100000"/>
              </a:lnSpc>
              <a:spcBef>
                <a:spcPts val="500"/>
              </a:spcBef>
              <a:spcAft>
                <a:spcPts val="500"/>
              </a:spcAft>
              <a:buClr>
                <a:schemeClr val="dk1"/>
              </a:buClr>
              <a:buSzPts val="1200"/>
              <a:buFont typeface="Arial"/>
              <a:buChar char="•"/>
              <a:defRPr sz="1200" b="0" i="0" u="none" strike="noStrike" cap="none">
                <a:solidFill>
                  <a:schemeClr val="dk1"/>
                </a:solidFill>
                <a:latin typeface="Arial"/>
                <a:ea typeface="Arial"/>
                <a:cs typeface="Arial"/>
                <a:sym typeface="Arial"/>
              </a:defRPr>
            </a:lvl9pPr>
          </a:lstStyle>
          <a:p>
            <a:endParaRPr/>
          </a:p>
        </p:txBody>
      </p:sp>
      <p:sp>
        <p:nvSpPr>
          <p:cNvPr id="188" name="Google Shape;188;p36"/>
          <p:cNvSpPr txBox="1">
            <a:spLocks noGrp="1"/>
          </p:cNvSpPr>
          <p:nvPr>
            <p:ph type="title"/>
          </p:nvPr>
        </p:nvSpPr>
        <p:spPr>
          <a:xfrm>
            <a:off x="332185" y="324000"/>
            <a:ext cx="8479500" cy="1040400"/>
          </a:xfrm>
          <a:prstGeom prst="rect">
            <a:avLst/>
          </a:prstGeom>
          <a:noFill/>
          <a:ln>
            <a:noFill/>
          </a:ln>
        </p:spPr>
        <p:txBody>
          <a:bodyPr spcFirstLastPara="1" wrap="square" lIns="0" tIns="0" rIns="0" bIns="0" anchor="t" anchorCtr="0">
            <a:noAutofit/>
          </a:bodyPr>
          <a:lstStyle>
            <a:lvl1pPr marR="0" lvl="0" algn="l">
              <a:lnSpc>
                <a:spcPct val="85000"/>
              </a:lnSpc>
              <a:spcBef>
                <a:spcPts val="0"/>
              </a:spcBef>
              <a:spcAft>
                <a:spcPts val="0"/>
              </a:spcAft>
              <a:buClr>
                <a:schemeClr val="dk1"/>
              </a:buClr>
              <a:buSzPts val="2400"/>
              <a:buFont typeface="Georgia"/>
              <a:buNone/>
              <a:defRPr sz="2400" b="0" i="0" u="none" strike="noStrike" cap="none">
                <a:solidFill>
                  <a:schemeClr val="dk1"/>
                </a:solidFill>
                <a:latin typeface="Georgia"/>
                <a:ea typeface="Georgia"/>
                <a:cs typeface="Georgia"/>
                <a:sym typeface="Georgia"/>
              </a:defRPr>
            </a:lvl1pPr>
            <a:lvl2pPr lvl="1" algn="l">
              <a:lnSpc>
                <a:spcPct val="100000"/>
              </a:lnSpc>
              <a:spcBef>
                <a:spcPts val="0"/>
              </a:spcBef>
              <a:spcAft>
                <a:spcPts val="0"/>
              </a:spcAft>
              <a:buSzPts val="1100"/>
              <a:buNone/>
              <a:defRPr sz="1400"/>
            </a:lvl2pPr>
            <a:lvl3pPr lvl="2" algn="l">
              <a:lnSpc>
                <a:spcPct val="100000"/>
              </a:lnSpc>
              <a:spcBef>
                <a:spcPts val="0"/>
              </a:spcBef>
              <a:spcAft>
                <a:spcPts val="0"/>
              </a:spcAft>
              <a:buSzPts val="1100"/>
              <a:buNone/>
              <a:defRPr sz="1400"/>
            </a:lvl3pPr>
            <a:lvl4pPr lvl="3" algn="l">
              <a:lnSpc>
                <a:spcPct val="100000"/>
              </a:lnSpc>
              <a:spcBef>
                <a:spcPts val="0"/>
              </a:spcBef>
              <a:spcAft>
                <a:spcPts val="0"/>
              </a:spcAft>
              <a:buSzPts val="1100"/>
              <a:buNone/>
              <a:defRPr sz="1400"/>
            </a:lvl4pPr>
            <a:lvl5pPr lvl="4" algn="l">
              <a:lnSpc>
                <a:spcPct val="100000"/>
              </a:lnSpc>
              <a:spcBef>
                <a:spcPts val="0"/>
              </a:spcBef>
              <a:spcAft>
                <a:spcPts val="0"/>
              </a:spcAft>
              <a:buSzPts val="1100"/>
              <a:buNone/>
              <a:defRPr sz="1400"/>
            </a:lvl5pPr>
            <a:lvl6pPr lvl="5" algn="l">
              <a:lnSpc>
                <a:spcPct val="100000"/>
              </a:lnSpc>
              <a:spcBef>
                <a:spcPts val="0"/>
              </a:spcBef>
              <a:spcAft>
                <a:spcPts val="0"/>
              </a:spcAft>
              <a:buSzPts val="1100"/>
              <a:buNone/>
              <a:defRPr sz="1400"/>
            </a:lvl6pPr>
            <a:lvl7pPr lvl="6" algn="l">
              <a:lnSpc>
                <a:spcPct val="100000"/>
              </a:lnSpc>
              <a:spcBef>
                <a:spcPts val="0"/>
              </a:spcBef>
              <a:spcAft>
                <a:spcPts val="0"/>
              </a:spcAft>
              <a:buSzPts val="1100"/>
              <a:buNone/>
              <a:defRPr sz="1400"/>
            </a:lvl7pPr>
            <a:lvl8pPr lvl="7" algn="l">
              <a:lnSpc>
                <a:spcPct val="100000"/>
              </a:lnSpc>
              <a:spcBef>
                <a:spcPts val="0"/>
              </a:spcBef>
              <a:spcAft>
                <a:spcPts val="0"/>
              </a:spcAft>
              <a:buSzPts val="1100"/>
              <a:buNone/>
              <a:defRPr sz="1400"/>
            </a:lvl8pPr>
            <a:lvl9pPr lvl="8" algn="l">
              <a:lnSpc>
                <a:spcPct val="100000"/>
              </a:lnSpc>
              <a:spcBef>
                <a:spcPts val="0"/>
              </a:spcBef>
              <a:spcAft>
                <a:spcPts val="0"/>
              </a:spcAft>
              <a:buSzPts val="1100"/>
              <a:buNone/>
              <a:defRPr sz="1400"/>
            </a:lvl9pPr>
          </a:lstStyle>
          <a:p>
            <a:endParaRPr/>
          </a:p>
        </p:txBody>
      </p:sp>
      <p:sp>
        <p:nvSpPr>
          <p:cNvPr id="189" name="Google Shape;189;p36"/>
          <p:cNvSpPr txBox="1">
            <a:spLocks noGrp="1"/>
          </p:cNvSpPr>
          <p:nvPr>
            <p:ph type="sldNum" idx="12"/>
          </p:nvPr>
        </p:nvSpPr>
        <p:spPr>
          <a:xfrm>
            <a:off x="6163867" y="4869180"/>
            <a:ext cx="2648100" cy="102900"/>
          </a:xfrm>
          <a:prstGeom prst="rect">
            <a:avLst/>
          </a:prstGeom>
          <a:noFill/>
          <a:ln>
            <a:noFill/>
          </a:ln>
        </p:spPr>
        <p:txBody>
          <a:bodyPr spcFirstLastPara="1" wrap="square" lIns="0" tIns="0" rIns="0" bIns="0" anchor="b" anchorCtr="0">
            <a:noAutofit/>
          </a:bodyPr>
          <a:lstStyle>
            <a:lvl1pPr marL="0" marR="0" lvl="0" indent="0" algn="r">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600"/>
              <a:buFont typeface="Arial"/>
              <a:buNone/>
              <a:defRPr sz="6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Content: Three column">
  <p:cSld name="Content: Three column">
    <p:spTree>
      <p:nvGrpSpPr>
        <p:cNvPr id="1" name="Shape 190"/>
        <p:cNvGrpSpPr/>
        <p:nvPr/>
      </p:nvGrpSpPr>
      <p:grpSpPr>
        <a:xfrm>
          <a:off x="0" y="0"/>
          <a:ext cx="0" cy="0"/>
          <a:chOff x="0" y="0"/>
          <a:chExt cx="0" cy="0"/>
        </a:xfrm>
      </p:grpSpPr>
      <p:sp>
        <p:nvSpPr>
          <p:cNvPr id="191" name="Google Shape;191;p37"/>
          <p:cNvSpPr txBox="1">
            <a:spLocks noGrp="1"/>
          </p:cNvSpPr>
          <p:nvPr>
            <p:ph type="title"/>
          </p:nvPr>
        </p:nvSpPr>
        <p:spPr>
          <a:xfrm>
            <a:off x="401137" y="342900"/>
            <a:ext cx="8077200" cy="685800"/>
          </a:xfrm>
          <a:prstGeom prst="rect">
            <a:avLst/>
          </a:prstGeom>
          <a:noFill/>
          <a:ln>
            <a:noFill/>
          </a:ln>
        </p:spPr>
        <p:txBody>
          <a:bodyPr spcFirstLastPara="1" wrap="square" lIns="51425" tIns="51425" rIns="51425" bIns="51425" anchor="t" anchorCtr="0">
            <a:noAutofit/>
          </a:bodyPr>
          <a:lstStyle>
            <a:lvl1pPr marR="0" lvl="0" algn="l">
              <a:lnSpc>
                <a:spcPct val="100000"/>
              </a:lnSpc>
              <a:spcBef>
                <a:spcPts val="0"/>
              </a:spcBef>
              <a:spcAft>
                <a:spcPts val="0"/>
              </a:spcAft>
              <a:buClr>
                <a:srgbClr val="666666"/>
              </a:buClr>
              <a:buSzPts val="2000"/>
              <a:buFont typeface="Georgia"/>
              <a:buNone/>
              <a:defRPr sz="2700" b="0" i="0" u="none" strike="noStrike" cap="none">
                <a:solidFill>
                  <a:srgbClr val="666666"/>
                </a:solidFill>
                <a:latin typeface="Georgia"/>
                <a:ea typeface="Georgia"/>
                <a:cs typeface="Georgia"/>
                <a:sym typeface="Georgia"/>
              </a:defRPr>
            </a:lvl1pPr>
            <a:lvl2pPr lvl="1" algn="l">
              <a:lnSpc>
                <a:spcPct val="100000"/>
              </a:lnSpc>
              <a:spcBef>
                <a:spcPts val="0"/>
              </a:spcBef>
              <a:spcAft>
                <a:spcPts val="0"/>
              </a:spcAft>
              <a:buSzPts val="800"/>
              <a:buFont typeface="Arial"/>
              <a:buNone/>
              <a:defRPr sz="1300"/>
            </a:lvl2pPr>
            <a:lvl3pPr lvl="2" algn="l">
              <a:lnSpc>
                <a:spcPct val="100000"/>
              </a:lnSpc>
              <a:spcBef>
                <a:spcPts val="0"/>
              </a:spcBef>
              <a:spcAft>
                <a:spcPts val="0"/>
              </a:spcAft>
              <a:buSzPts val="800"/>
              <a:buFont typeface="Arial"/>
              <a:buNone/>
              <a:defRPr sz="1300"/>
            </a:lvl3pPr>
            <a:lvl4pPr lvl="3" algn="l">
              <a:lnSpc>
                <a:spcPct val="100000"/>
              </a:lnSpc>
              <a:spcBef>
                <a:spcPts val="0"/>
              </a:spcBef>
              <a:spcAft>
                <a:spcPts val="0"/>
              </a:spcAft>
              <a:buSzPts val="800"/>
              <a:buFont typeface="Arial"/>
              <a:buNone/>
              <a:defRPr sz="1300"/>
            </a:lvl4pPr>
            <a:lvl5pPr lvl="4" algn="l">
              <a:lnSpc>
                <a:spcPct val="100000"/>
              </a:lnSpc>
              <a:spcBef>
                <a:spcPts val="0"/>
              </a:spcBef>
              <a:spcAft>
                <a:spcPts val="0"/>
              </a:spcAft>
              <a:buSzPts val="800"/>
              <a:buFont typeface="Arial"/>
              <a:buNone/>
              <a:defRPr sz="1300"/>
            </a:lvl5pPr>
            <a:lvl6pPr lvl="5" algn="l">
              <a:lnSpc>
                <a:spcPct val="100000"/>
              </a:lnSpc>
              <a:spcBef>
                <a:spcPts val="0"/>
              </a:spcBef>
              <a:spcAft>
                <a:spcPts val="0"/>
              </a:spcAft>
              <a:buSzPts val="800"/>
              <a:buFont typeface="Arial"/>
              <a:buNone/>
              <a:defRPr sz="1300"/>
            </a:lvl6pPr>
            <a:lvl7pPr lvl="6" algn="l">
              <a:lnSpc>
                <a:spcPct val="100000"/>
              </a:lnSpc>
              <a:spcBef>
                <a:spcPts val="0"/>
              </a:spcBef>
              <a:spcAft>
                <a:spcPts val="0"/>
              </a:spcAft>
              <a:buSzPts val="800"/>
              <a:buFont typeface="Arial"/>
              <a:buNone/>
              <a:defRPr sz="1300"/>
            </a:lvl7pPr>
            <a:lvl8pPr lvl="7" algn="l">
              <a:lnSpc>
                <a:spcPct val="100000"/>
              </a:lnSpc>
              <a:spcBef>
                <a:spcPts val="0"/>
              </a:spcBef>
              <a:spcAft>
                <a:spcPts val="0"/>
              </a:spcAft>
              <a:buSzPts val="800"/>
              <a:buFont typeface="Arial"/>
              <a:buNone/>
              <a:defRPr sz="1300"/>
            </a:lvl8pPr>
            <a:lvl9pPr lvl="8" algn="l">
              <a:lnSpc>
                <a:spcPct val="100000"/>
              </a:lnSpc>
              <a:spcBef>
                <a:spcPts val="0"/>
              </a:spcBef>
              <a:spcAft>
                <a:spcPts val="0"/>
              </a:spcAft>
              <a:buSzPts val="800"/>
              <a:buFont typeface="Arial"/>
              <a:buNone/>
              <a:defRPr sz="1300"/>
            </a:lvl9pPr>
          </a:lstStyle>
          <a:p>
            <a:endParaRPr/>
          </a:p>
        </p:txBody>
      </p:sp>
      <p:sp>
        <p:nvSpPr>
          <p:cNvPr id="192" name="Google Shape;192;p37"/>
          <p:cNvSpPr txBox="1">
            <a:spLocks noGrp="1"/>
          </p:cNvSpPr>
          <p:nvPr>
            <p:ph type="sldNum" idx="12"/>
          </p:nvPr>
        </p:nvSpPr>
        <p:spPr>
          <a:xfrm>
            <a:off x="7158602" y="4829175"/>
            <a:ext cx="1527000" cy="114300"/>
          </a:xfrm>
          <a:prstGeom prst="rect">
            <a:avLst/>
          </a:prstGeom>
          <a:noFill/>
          <a:ln>
            <a:noFill/>
          </a:ln>
        </p:spPr>
        <p:txBody>
          <a:bodyPr spcFirstLastPara="1" wrap="square" lIns="0" tIns="0" rIns="0" bIns="0" anchor="t" anchorCtr="0">
            <a:noAutofit/>
          </a:bodyPr>
          <a:lstStyle>
            <a:lvl1pPr marL="0" marR="0" lvl="0" indent="0" algn="r">
              <a:lnSpc>
                <a:spcPct val="100000"/>
              </a:lnSpc>
              <a:spcBef>
                <a:spcPts val="0"/>
              </a:spcBef>
              <a:spcAft>
                <a:spcPts val="0"/>
              </a:spcAft>
              <a:buClr>
                <a:srgbClr val="7F7F7F"/>
              </a:buClr>
              <a:buSzPts val="600"/>
              <a:buFont typeface="Arial"/>
              <a:buNone/>
              <a:defRPr sz="800" b="0" i="0" u="none" strike="noStrike" cap="none">
                <a:solidFill>
                  <a:srgbClr val="7F7F7F"/>
                </a:solidFill>
                <a:latin typeface="Arial"/>
                <a:ea typeface="Arial"/>
                <a:cs typeface="Arial"/>
                <a:sym typeface="Arial"/>
              </a:defRPr>
            </a:lvl1pPr>
            <a:lvl2pPr marL="0" marR="0" lvl="1" indent="0" algn="r">
              <a:lnSpc>
                <a:spcPct val="100000"/>
              </a:lnSpc>
              <a:spcBef>
                <a:spcPts val="0"/>
              </a:spcBef>
              <a:spcAft>
                <a:spcPts val="0"/>
              </a:spcAft>
              <a:buClr>
                <a:srgbClr val="7F7F7F"/>
              </a:buClr>
              <a:buSzPts val="600"/>
              <a:buFont typeface="Arial"/>
              <a:buNone/>
              <a:defRPr sz="800" b="0" i="0" u="none" strike="noStrike" cap="none">
                <a:solidFill>
                  <a:srgbClr val="7F7F7F"/>
                </a:solidFill>
                <a:latin typeface="Arial"/>
                <a:ea typeface="Arial"/>
                <a:cs typeface="Arial"/>
                <a:sym typeface="Arial"/>
              </a:defRPr>
            </a:lvl2pPr>
            <a:lvl3pPr marL="0" marR="0" lvl="2" indent="0" algn="r">
              <a:lnSpc>
                <a:spcPct val="100000"/>
              </a:lnSpc>
              <a:spcBef>
                <a:spcPts val="0"/>
              </a:spcBef>
              <a:spcAft>
                <a:spcPts val="0"/>
              </a:spcAft>
              <a:buClr>
                <a:srgbClr val="7F7F7F"/>
              </a:buClr>
              <a:buSzPts val="600"/>
              <a:buFont typeface="Arial"/>
              <a:buNone/>
              <a:defRPr sz="800" b="0" i="0" u="none" strike="noStrike" cap="none">
                <a:solidFill>
                  <a:srgbClr val="7F7F7F"/>
                </a:solidFill>
                <a:latin typeface="Arial"/>
                <a:ea typeface="Arial"/>
                <a:cs typeface="Arial"/>
                <a:sym typeface="Arial"/>
              </a:defRPr>
            </a:lvl3pPr>
            <a:lvl4pPr marL="0" marR="0" lvl="3" indent="0" algn="r">
              <a:lnSpc>
                <a:spcPct val="100000"/>
              </a:lnSpc>
              <a:spcBef>
                <a:spcPts val="0"/>
              </a:spcBef>
              <a:spcAft>
                <a:spcPts val="0"/>
              </a:spcAft>
              <a:buClr>
                <a:srgbClr val="7F7F7F"/>
              </a:buClr>
              <a:buSzPts val="600"/>
              <a:buFont typeface="Arial"/>
              <a:buNone/>
              <a:defRPr sz="800" b="0" i="0" u="none" strike="noStrike" cap="none">
                <a:solidFill>
                  <a:srgbClr val="7F7F7F"/>
                </a:solidFill>
                <a:latin typeface="Arial"/>
                <a:ea typeface="Arial"/>
                <a:cs typeface="Arial"/>
                <a:sym typeface="Arial"/>
              </a:defRPr>
            </a:lvl4pPr>
            <a:lvl5pPr marL="0" marR="0" lvl="4" indent="0" algn="r">
              <a:lnSpc>
                <a:spcPct val="100000"/>
              </a:lnSpc>
              <a:spcBef>
                <a:spcPts val="0"/>
              </a:spcBef>
              <a:spcAft>
                <a:spcPts val="0"/>
              </a:spcAft>
              <a:buClr>
                <a:srgbClr val="7F7F7F"/>
              </a:buClr>
              <a:buSzPts val="600"/>
              <a:buFont typeface="Arial"/>
              <a:buNone/>
              <a:defRPr sz="800" b="0" i="0" u="none" strike="noStrike" cap="none">
                <a:solidFill>
                  <a:srgbClr val="7F7F7F"/>
                </a:solidFill>
                <a:latin typeface="Arial"/>
                <a:ea typeface="Arial"/>
                <a:cs typeface="Arial"/>
                <a:sym typeface="Arial"/>
              </a:defRPr>
            </a:lvl5pPr>
            <a:lvl6pPr marL="0" marR="0" lvl="5" indent="0" algn="r">
              <a:lnSpc>
                <a:spcPct val="100000"/>
              </a:lnSpc>
              <a:spcBef>
                <a:spcPts val="0"/>
              </a:spcBef>
              <a:spcAft>
                <a:spcPts val="0"/>
              </a:spcAft>
              <a:buClr>
                <a:srgbClr val="7F7F7F"/>
              </a:buClr>
              <a:buSzPts val="600"/>
              <a:buFont typeface="Arial"/>
              <a:buNone/>
              <a:defRPr sz="800" b="0" i="0" u="none" strike="noStrike" cap="none">
                <a:solidFill>
                  <a:srgbClr val="7F7F7F"/>
                </a:solidFill>
                <a:latin typeface="Arial"/>
                <a:ea typeface="Arial"/>
                <a:cs typeface="Arial"/>
                <a:sym typeface="Arial"/>
              </a:defRPr>
            </a:lvl6pPr>
            <a:lvl7pPr marL="0" marR="0" lvl="6" indent="0" algn="r">
              <a:lnSpc>
                <a:spcPct val="100000"/>
              </a:lnSpc>
              <a:spcBef>
                <a:spcPts val="0"/>
              </a:spcBef>
              <a:spcAft>
                <a:spcPts val="0"/>
              </a:spcAft>
              <a:buClr>
                <a:srgbClr val="7F7F7F"/>
              </a:buClr>
              <a:buSzPts val="600"/>
              <a:buFont typeface="Arial"/>
              <a:buNone/>
              <a:defRPr sz="800" b="0" i="0" u="none" strike="noStrike" cap="none">
                <a:solidFill>
                  <a:srgbClr val="7F7F7F"/>
                </a:solidFill>
                <a:latin typeface="Arial"/>
                <a:ea typeface="Arial"/>
                <a:cs typeface="Arial"/>
                <a:sym typeface="Arial"/>
              </a:defRPr>
            </a:lvl7pPr>
            <a:lvl8pPr marL="0" marR="0" lvl="7" indent="0" algn="r">
              <a:lnSpc>
                <a:spcPct val="100000"/>
              </a:lnSpc>
              <a:spcBef>
                <a:spcPts val="0"/>
              </a:spcBef>
              <a:spcAft>
                <a:spcPts val="0"/>
              </a:spcAft>
              <a:buClr>
                <a:srgbClr val="7F7F7F"/>
              </a:buClr>
              <a:buSzPts val="600"/>
              <a:buFont typeface="Arial"/>
              <a:buNone/>
              <a:defRPr sz="800" b="0" i="0" u="none" strike="noStrike" cap="none">
                <a:solidFill>
                  <a:srgbClr val="7F7F7F"/>
                </a:solidFill>
                <a:latin typeface="Arial"/>
                <a:ea typeface="Arial"/>
                <a:cs typeface="Arial"/>
                <a:sym typeface="Arial"/>
              </a:defRPr>
            </a:lvl8pPr>
            <a:lvl9pPr marL="0" marR="0" lvl="8" indent="0" algn="r">
              <a:lnSpc>
                <a:spcPct val="100000"/>
              </a:lnSpc>
              <a:spcBef>
                <a:spcPts val="0"/>
              </a:spcBef>
              <a:spcAft>
                <a:spcPts val="0"/>
              </a:spcAft>
              <a:buClr>
                <a:srgbClr val="7F7F7F"/>
              </a:buClr>
              <a:buSzPts val="600"/>
              <a:buFont typeface="Arial"/>
              <a:buNone/>
              <a:defRPr sz="800" b="0" i="0" u="none" strike="noStrike" cap="none">
                <a:solidFill>
                  <a:srgbClr val="7F7F7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93" name="Google Shape;193;p37"/>
          <p:cNvSpPr txBox="1">
            <a:spLocks noGrp="1"/>
          </p:cNvSpPr>
          <p:nvPr>
            <p:ph type="body" idx="1"/>
          </p:nvPr>
        </p:nvSpPr>
        <p:spPr>
          <a:xfrm>
            <a:off x="3326012" y="1200150"/>
            <a:ext cx="2435100" cy="2476500"/>
          </a:xfrm>
          <a:prstGeom prst="rect">
            <a:avLst/>
          </a:prstGeom>
          <a:noFill/>
          <a:ln>
            <a:noFill/>
          </a:ln>
        </p:spPr>
        <p:txBody>
          <a:bodyPr spcFirstLastPara="1" wrap="square" lIns="51425" tIns="51425" rIns="51425" bIns="51425" anchor="t" anchorCtr="0">
            <a:noAutofit/>
          </a:bodyPr>
          <a:lstStyle>
            <a:lvl1pPr marL="457200" marR="0" lvl="0" indent="-228600" algn="l">
              <a:lnSpc>
                <a:spcPct val="100000"/>
              </a:lnSpc>
              <a:spcBef>
                <a:spcPts val="0"/>
              </a:spcBef>
              <a:spcAft>
                <a:spcPts val="0"/>
              </a:spcAft>
              <a:buClr>
                <a:srgbClr val="666666"/>
              </a:buClr>
              <a:buSzPts val="1400"/>
              <a:buFont typeface="Georgia"/>
              <a:buNone/>
              <a:defRPr sz="1500" b="0" i="0" u="none" strike="noStrike" cap="none">
                <a:solidFill>
                  <a:srgbClr val="666666"/>
                </a:solidFill>
                <a:latin typeface="Georgia"/>
                <a:ea typeface="Georgia"/>
                <a:cs typeface="Georgia"/>
                <a:sym typeface="Georgia"/>
              </a:defRPr>
            </a:lvl1pPr>
            <a:lvl2pPr marL="914400" marR="0" lvl="1" indent="-317500" algn="l">
              <a:lnSpc>
                <a:spcPct val="100000"/>
              </a:lnSpc>
              <a:spcBef>
                <a:spcPts val="700"/>
              </a:spcBef>
              <a:spcAft>
                <a:spcPts val="0"/>
              </a:spcAft>
              <a:buClr>
                <a:srgbClr val="666666"/>
              </a:buClr>
              <a:buSzPts val="1400"/>
              <a:buFont typeface="Georgia"/>
              <a:buChar char="•"/>
              <a:defRPr sz="1500" b="0" i="0" u="none" strike="noStrike" cap="none">
                <a:solidFill>
                  <a:srgbClr val="666666"/>
                </a:solidFill>
                <a:latin typeface="Georgia"/>
                <a:ea typeface="Georgia"/>
                <a:cs typeface="Georgia"/>
                <a:sym typeface="Georgia"/>
              </a:defRPr>
            </a:lvl2pPr>
            <a:lvl3pPr marL="1371600" marR="0" lvl="2" indent="-317500" algn="l">
              <a:lnSpc>
                <a:spcPct val="100000"/>
              </a:lnSpc>
              <a:spcBef>
                <a:spcPts val="700"/>
              </a:spcBef>
              <a:spcAft>
                <a:spcPts val="0"/>
              </a:spcAft>
              <a:buClr>
                <a:srgbClr val="666666"/>
              </a:buClr>
              <a:buSzPts val="1400"/>
              <a:buFont typeface="Georgia"/>
              <a:buChar char="-"/>
              <a:defRPr sz="1500" b="0" i="0" u="none" strike="noStrike" cap="none">
                <a:solidFill>
                  <a:srgbClr val="666666"/>
                </a:solidFill>
                <a:latin typeface="Georgia"/>
                <a:ea typeface="Georgia"/>
                <a:cs typeface="Georgia"/>
                <a:sym typeface="Georgia"/>
              </a:defRPr>
            </a:lvl3pPr>
            <a:lvl4pPr marL="1828800" marR="0" lvl="3" indent="-317500" algn="l">
              <a:lnSpc>
                <a:spcPct val="100000"/>
              </a:lnSpc>
              <a:spcBef>
                <a:spcPts val="700"/>
              </a:spcBef>
              <a:spcAft>
                <a:spcPts val="0"/>
              </a:spcAft>
              <a:buClr>
                <a:srgbClr val="666666"/>
              </a:buClr>
              <a:buSzPts val="1400"/>
              <a:buFont typeface="Georgia"/>
              <a:buChar char="◦"/>
              <a:defRPr sz="1800" b="0" i="0" u="none" strike="noStrike" cap="none">
                <a:solidFill>
                  <a:srgbClr val="666666"/>
                </a:solidFill>
                <a:latin typeface="Georgia"/>
                <a:ea typeface="Georgia"/>
                <a:cs typeface="Georgia"/>
                <a:sym typeface="Georgia"/>
              </a:defRPr>
            </a:lvl4pPr>
            <a:lvl5pPr marL="2286000" marR="0" lvl="4" indent="-317500" algn="l">
              <a:lnSpc>
                <a:spcPct val="100000"/>
              </a:lnSpc>
              <a:spcBef>
                <a:spcPts val="700"/>
              </a:spcBef>
              <a:spcAft>
                <a:spcPts val="0"/>
              </a:spcAft>
              <a:buClr>
                <a:srgbClr val="666666"/>
              </a:buClr>
              <a:buSzPts val="1400"/>
              <a:buFont typeface="Georgia"/>
              <a:buChar char="›"/>
              <a:defRPr sz="1800" b="0" i="0" u="none" strike="noStrike" cap="none">
                <a:solidFill>
                  <a:srgbClr val="666666"/>
                </a:solidFill>
                <a:latin typeface="Georgia"/>
                <a:ea typeface="Georgia"/>
                <a:cs typeface="Georgia"/>
                <a:sym typeface="Georgia"/>
              </a:defRPr>
            </a:lvl5pPr>
            <a:lvl6pPr marL="2743200" marR="0" lvl="5" indent="-317500" algn="l">
              <a:lnSpc>
                <a:spcPct val="100000"/>
              </a:lnSpc>
              <a:spcBef>
                <a:spcPts val="700"/>
              </a:spcBef>
              <a:spcAft>
                <a:spcPts val="0"/>
              </a:spcAft>
              <a:buClr>
                <a:srgbClr val="666666"/>
              </a:buClr>
              <a:buSzPts val="1400"/>
              <a:buFont typeface="Georgia"/>
              <a:buAutoNum type="arabicPeriod"/>
              <a:defRPr sz="1800" b="0" i="0" u="none" strike="noStrike" cap="none">
                <a:solidFill>
                  <a:srgbClr val="666666"/>
                </a:solidFill>
                <a:latin typeface="Georgia"/>
                <a:ea typeface="Georgia"/>
                <a:cs typeface="Georgia"/>
                <a:sym typeface="Georgia"/>
              </a:defRPr>
            </a:lvl6pPr>
            <a:lvl7pPr marL="3200400" marR="0" lvl="6" indent="-317500" algn="l">
              <a:lnSpc>
                <a:spcPct val="100000"/>
              </a:lnSpc>
              <a:spcBef>
                <a:spcPts val="700"/>
              </a:spcBef>
              <a:spcAft>
                <a:spcPts val="0"/>
              </a:spcAft>
              <a:buClr>
                <a:srgbClr val="666666"/>
              </a:buClr>
              <a:buSzPts val="1400"/>
              <a:buFont typeface="Georgia"/>
              <a:buAutoNum type="alphaLcPeriod"/>
              <a:defRPr sz="1800" b="0" i="0" u="none" strike="noStrike" cap="none">
                <a:solidFill>
                  <a:srgbClr val="666666"/>
                </a:solidFill>
                <a:latin typeface="Georgia"/>
                <a:ea typeface="Georgia"/>
                <a:cs typeface="Georgia"/>
                <a:sym typeface="Georgia"/>
              </a:defRPr>
            </a:lvl7pPr>
            <a:lvl8pPr marL="3657600" marR="0" lvl="7" indent="-317500" algn="l">
              <a:lnSpc>
                <a:spcPct val="100000"/>
              </a:lnSpc>
              <a:spcBef>
                <a:spcPts val="700"/>
              </a:spcBef>
              <a:spcAft>
                <a:spcPts val="0"/>
              </a:spcAft>
              <a:buClr>
                <a:srgbClr val="666666"/>
              </a:buClr>
              <a:buSzPts val="1400"/>
              <a:buFont typeface="Georgia"/>
              <a:buAutoNum type="romanLcPeriod"/>
              <a:defRPr sz="1800" b="0" i="0" u="none" strike="noStrike" cap="none">
                <a:solidFill>
                  <a:srgbClr val="666666"/>
                </a:solidFill>
                <a:latin typeface="Georgia"/>
                <a:ea typeface="Georgia"/>
                <a:cs typeface="Georgia"/>
                <a:sym typeface="Georgia"/>
              </a:defRPr>
            </a:lvl8pPr>
            <a:lvl9pPr marL="4114800" marR="0" lvl="8" indent="-228600" algn="l">
              <a:lnSpc>
                <a:spcPct val="100000"/>
              </a:lnSpc>
              <a:spcBef>
                <a:spcPts val="700"/>
              </a:spcBef>
              <a:spcAft>
                <a:spcPts val="700"/>
              </a:spcAft>
              <a:buClr>
                <a:srgbClr val="666666"/>
              </a:buClr>
              <a:buSzPts val="1400"/>
              <a:buFont typeface="Arial"/>
              <a:buNone/>
              <a:defRPr sz="1800" b="1" i="0" u="none" strike="noStrike" cap="none">
                <a:solidFill>
                  <a:srgbClr val="666666"/>
                </a:solidFill>
                <a:latin typeface="Georgia"/>
                <a:ea typeface="Georgia"/>
                <a:cs typeface="Georgia"/>
                <a:sym typeface="Georgia"/>
              </a:defRPr>
            </a:lvl9pPr>
          </a:lstStyle>
          <a:p>
            <a:endParaRPr/>
          </a:p>
        </p:txBody>
      </p:sp>
      <p:sp>
        <p:nvSpPr>
          <p:cNvPr id="194" name="Google Shape;194;p37"/>
          <p:cNvSpPr txBox="1">
            <a:spLocks noGrp="1"/>
          </p:cNvSpPr>
          <p:nvPr>
            <p:ph type="body" idx="2"/>
          </p:nvPr>
        </p:nvSpPr>
        <p:spPr>
          <a:xfrm>
            <a:off x="6250886" y="1200150"/>
            <a:ext cx="2435100" cy="2476500"/>
          </a:xfrm>
          <a:prstGeom prst="rect">
            <a:avLst/>
          </a:prstGeom>
          <a:noFill/>
          <a:ln>
            <a:noFill/>
          </a:ln>
        </p:spPr>
        <p:txBody>
          <a:bodyPr spcFirstLastPara="1" wrap="square" lIns="51425" tIns="51425" rIns="51425" bIns="51425" anchor="t" anchorCtr="0">
            <a:noAutofit/>
          </a:bodyPr>
          <a:lstStyle>
            <a:lvl1pPr marL="457200" marR="0" lvl="0" indent="-228600" algn="l">
              <a:lnSpc>
                <a:spcPct val="100000"/>
              </a:lnSpc>
              <a:spcBef>
                <a:spcPts val="0"/>
              </a:spcBef>
              <a:spcAft>
                <a:spcPts val="0"/>
              </a:spcAft>
              <a:buClr>
                <a:srgbClr val="666666"/>
              </a:buClr>
              <a:buSzPts val="1400"/>
              <a:buFont typeface="Georgia"/>
              <a:buNone/>
              <a:defRPr sz="1500" b="0" i="0" u="none" strike="noStrike" cap="none">
                <a:solidFill>
                  <a:srgbClr val="666666"/>
                </a:solidFill>
                <a:latin typeface="Georgia"/>
                <a:ea typeface="Georgia"/>
                <a:cs typeface="Georgia"/>
                <a:sym typeface="Georgia"/>
              </a:defRPr>
            </a:lvl1pPr>
            <a:lvl2pPr marL="914400" marR="0" lvl="1" indent="-317500" algn="l">
              <a:lnSpc>
                <a:spcPct val="100000"/>
              </a:lnSpc>
              <a:spcBef>
                <a:spcPts val="700"/>
              </a:spcBef>
              <a:spcAft>
                <a:spcPts val="0"/>
              </a:spcAft>
              <a:buClr>
                <a:srgbClr val="666666"/>
              </a:buClr>
              <a:buSzPts val="1400"/>
              <a:buFont typeface="Georgia"/>
              <a:buChar char="•"/>
              <a:defRPr sz="1500" b="0" i="0" u="none" strike="noStrike" cap="none">
                <a:solidFill>
                  <a:srgbClr val="666666"/>
                </a:solidFill>
                <a:latin typeface="Georgia"/>
                <a:ea typeface="Georgia"/>
                <a:cs typeface="Georgia"/>
                <a:sym typeface="Georgia"/>
              </a:defRPr>
            </a:lvl2pPr>
            <a:lvl3pPr marL="1371600" marR="0" lvl="2" indent="-317500" algn="l">
              <a:lnSpc>
                <a:spcPct val="100000"/>
              </a:lnSpc>
              <a:spcBef>
                <a:spcPts val="700"/>
              </a:spcBef>
              <a:spcAft>
                <a:spcPts val="0"/>
              </a:spcAft>
              <a:buClr>
                <a:srgbClr val="666666"/>
              </a:buClr>
              <a:buSzPts val="1400"/>
              <a:buFont typeface="Georgia"/>
              <a:buChar char="-"/>
              <a:defRPr sz="1500" b="0" i="0" u="none" strike="noStrike" cap="none">
                <a:solidFill>
                  <a:srgbClr val="666666"/>
                </a:solidFill>
                <a:latin typeface="Georgia"/>
                <a:ea typeface="Georgia"/>
                <a:cs typeface="Georgia"/>
                <a:sym typeface="Georgia"/>
              </a:defRPr>
            </a:lvl3pPr>
            <a:lvl4pPr marL="1828800" marR="0" lvl="3" indent="-317500" algn="l">
              <a:lnSpc>
                <a:spcPct val="100000"/>
              </a:lnSpc>
              <a:spcBef>
                <a:spcPts val="700"/>
              </a:spcBef>
              <a:spcAft>
                <a:spcPts val="0"/>
              </a:spcAft>
              <a:buClr>
                <a:srgbClr val="666666"/>
              </a:buClr>
              <a:buSzPts val="1400"/>
              <a:buFont typeface="Georgia"/>
              <a:buChar char="◦"/>
              <a:defRPr sz="1800" b="0" i="0" u="none" strike="noStrike" cap="none">
                <a:solidFill>
                  <a:srgbClr val="666666"/>
                </a:solidFill>
                <a:latin typeface="Georgia"/>
                <a:ea typeface="Georgia"/>
                <a:cs typeface="Georgia"/>
                <a:sym typeface="Georgia"/>
              </a:defRPr>
            </a:lvl4pPr>
            <a:lvl5pPr marL="2286000" marR="0" lvl="4" indent="-317500" algn="l">
              <a:lnSpc>
                <a:spcPct val="100000"/>
              </a:lnSpc>
              <a:spcBef>
                <a:spcPts val="700"/>
              </a:spcBef>
              <a:spcAft>
                <a:spcPts val="0"/>
              </a:spcAft>
              <a:buClr>
                <a:srgbClr val="666666"/>
              </a:buClr>
              <a:buSzPts val="1400"/>
              <a:buFont typeface="Georgia"/>
              <a:buChar char="›"/>
              <a:defRPr sz="1800" b="0" i="0" u="none" strike="noStrike" cap="none">
                <a:solidFill>
                  <a:srgbClr val="666666"/>
                </a:solidFill>
                <a:latin typeface="Georgia"/>
                <a:ea typeface="Georgia"/>
                <a:cs typeface="Georgia"/>
                <a:sym typeface="Georgia"/>
              </a:defRPr>
            </a:lvl5pPr>
            <a:lvl6pPr marL="2743200" marR="0" lvl="5" indent="-317500" algn="l">
              <a:lnSpc>
                <a:spcPct val="100000"/>
              </a:lnSpc>
              <a:spcBef>
                <a:spcPts val="700"/>
              </a:spcBef>
              <a:spcAft>
                <a:spcPts val="0"/>
              </a:spcAft>
              <a:buClr>
                <a:srgbClr val="666666"/>
              </a:buClr>
              <a:buSzPts val="1400"/>
              <a:buFont typeface="Georgia"/>
              <a:buAutoNum type="arabicPeriod"/>
              <a:defRPr sz="1800" b="0" i="0" u="none" strike="noStrike" cap="none">
                <a:solidFill>
                  <a:srgbClr val="666666"/>
                </a:solidFill>
                <a:latin typeface="Georgia"/>
                <a:ea typeface="Georgia"/>
                <a:cs typeface="Georgia"/>
                <a:sym typeface="Georgia"/>
              </a:defRPr>
            </a:lvl6pPr>
            <a:lvl7pPr marL="3200400" marR="0" lvl="6" indent="-317500" algn="l">
              <a:lnSpc>
                <a:spcPct val="100000"/>
              </a:lnSpc>
              <a:spcBef>
                <a:spcPts val="700"/>
              </a:spcBef>
              <a:spcAft>
                <a:spcPts val="0"/>
              </a:spcAft>
              <a:buClr>
                <a:srgbClr val="666666"/>
              </a:buClr>
              <a:buSzPts val="1400"/>
              <a:buFont typeface="Georgia"/>
              <a:buAutoNum type="alphaLcPeriod"/>
              <a:defRPr sz="1800" b="0" i="0" u="none" strike="noStrike" cap="none">
                <a:solidFill>
                  <a:srgbClr val="666666"/>
                </a:solidFill>
                <a:latin typeface="Georgia"/>
                <a:ea typeface="Georgia"/>
                <a:cs typeface="Georgia"/>
                <a:sym typeface="Georgia"/>
              </a:defRPr>
            </a:lvl7pPr>
            <a:lvl8pPr marL="3657600" marR="0" lvl="7" indent="-317500" algn="l">
              <a:lnSpc>
                <a:spcPct val="100000"/>
              </a:lnSpc>
              <a:spcBef>
                <a:spcPts val="700"/>
              </a:spcBef>
              <a:spcAft>
                <a:spcPts val="0"/>
              </a:spcAft>
              <a:buClr>
                <a:srgbClr val="666666"/>
              </a:buClr>
              <a:buSzPts val="1400"/>
              <a:buFont typeface="Georgia"/>
              <a:buAutoNum type="romanLcPeriod"/>
              <a:defRPr sz="1800" b="0" i="0" u="none" strike="noStrike" cap="none">
                <a:solidFill>
                  <a:srgbClr val="666666"/>
                </a:solidFill>
                <a:latin typeface="Georgia"/>
                <a:ea typeface="Georgia"/>
                <a:cs typeface="Georgia"/>
                <a:sym typeface="Georgia"/>
              </a:defRPr>
            </a:lvl8pPr>
            <a:lvl9pPr marL="4114800" marR="0" lvl="8" indent="-228600" algn="l">
              <a:lnSpc>
                <a:spcPct val="100000"/>
              </a:lnSpc>
              <a:spcBef>
                <a:spcPts val="700"/>
              </a:spcBef>
              <a:spcAft>
                <a:spcPts val="700"/>
              </a:spcAft>
              <a:buClr>
                <a:srgbClr val="666666"/>
              </a:buClr>
              <a:buSzPts val="1400"/>
              <a:buFont typeface="Arial"/>
              <a:buNone/>
              <a:defRPr sz="1800" b="1" i="0" u="none" strike="noStrike" cap="none">
                <a:solidFill>
                  <a:srgbClr val="666666"/>
                </a:solidFill>
                <a:latin typeface="Georgia"/>
                <a:ea typeface="Georgia"/>
                <a:cs typeface="Georgia"/>
                <a:sym typeface="Georgia"/>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wo columns 1">
  <p:cSld name="TWO_OBJECTS_1_1">
    <p:spTree>
      <p:nvGrpSpPr>
        <p:cNvPr id="1" name="Shape 195"/>
        <p:cNvGrpSpPr/>
        <p:nvPr/>
      </p:nvGrpSpPr>
      <p:grpSpPr>
        <a:xfrm>
          <a:off x="0" y="0"/>
          <a:ext cx="0" cy="0"/>
          <a:chOff x="0" y="0"/>
          <a:chExt cx="0" cy="0"/>
        </a:xfrm>
      </p:grpSpPr>
      <p:cxnSp>
        <p:nvCxnSpPr>
          <p:cNvPr id="196" name="Google Shape;196;p38"/>
          <p:cNvCxnSpPr/>
          <p:nvPr/>
        </p:nvCxnSpPr>
        <p:spPr>
          <a:xfrm rot="10800000">
            <a:off x="413875" y="3392999"/>
            <a:ext cx="300" cy="1119000"/>
          </a:xfrm>
          <a:prstGeom prst="straightConnector1">
            <a:avLst/>
          </a:prstGeom>
          <a:noFill/>
          <a:ln w="9525" cap="flat" cmpd="sng">
            <a:solidFill>
              <a:srgbClr val="F7C4C8"/>
            </a:solidFill>
            <a:prstDash val="dot"/>
            <a:round/>
            <a:headEnd type="none" w="sm" len="sm"/>
            <a:tailEnd type="none" w="sm" len="sm"/>
          </a:ln>
        </p:spPr>
      </p:cxnSp>
      <p:cxnSp>
        <p:nvCxnSpPr>
          <p:cNvPr id="197" name="Google Shape;197;p38"/>
          <p:cNvCxnSpPr/>
          <p:nvPr/>
        </p:nvCxnSpPr>
        <p:spPr>
          <a:xfrm rot="10800000">
            <a:off x="4073175" y="3296950"/>
            <a:ext cx="0" cy="1400100"/>
          </a:xfrm>
          <a:prstGeom prst="straightConnector1">
            <a:avLst/>
          </a:prstGeom>
          <a:noFill/>
          <a:ln w="9525" cap="flat" cmpd="sng">
            <a:solidFill>
              <a:srgbClr val="F9C28A"/>
            </a:solidFill>
            <a:prstDash val="dot"/>
            <a:round/>
            <a:headEnd type="none" w="sm" len="sm"/>
            <a:tailEnd type="none" w="sm" len="sm"/>
          </a:ln>
        </p:spPr>
      </p:cxnSp>
      <p:pic>
        <p:nvPicPr>
          <p:cNvPr id="198" name="Google Shape;198;p38"/>
          <p:cNvPicPr preferRelativeResize="0"/>
          <p:nvPr/>
        </p:nvPicPr>
        <p:blipFill rotWithShape="1">
          <a:blip r:embed="rId2">
            <a:alphaModFix/>
          </a:blip>
          <a:srcRect r="1874"/>
          <a:stretch/>
        </p:blipFill>
        <p:spPr>
          <a:xfrm>
            <a:off x="171525" y="1335800"/>
            <a:ext cx="8972477" cy="2080625"/>
          </a:xfrm>
          <a:prstGeom prst="rect">
            <a:avLst/>
          </a:prstGeom>
          <a:noFill/>
          <a:ln>
            <a:noFill/>
          </a:ln>
        </p:spPr>
      </p:pic>
      <p:sp>
        <p:nvSpPr>
          <p:cNvPr id="199" name="Google Shape;199;p38"/>
          <p:cNvSpPr/>
          <p:nvPr/>
        </p:nvSpPr>
        <p:spPr>
          <a:xfrm>
            <a:off x="3241699" y="3999275"/>
            <a:ext cx="992700" cy="992700"/>
          </a:xfrm>
          <a:prstGeom prst="ellipse">
            <a:avLst/>
          </a:prstGeom>
          <a:noFill/>
          <a:ln w="9525" cap="flat" cmpd="sng">
            <a:solidFill>
              <a:srgbClr val="C8EBF5"/>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0" name="Google Shape;200;p38"/>
          <p:cNvSpPr/>
          <p:nvPr/>
        </p:nvSpPr>
        <p:spPr>
          <a:xfrm>
            <a:off x="3189725" y="4210200"/>
            <a:ext cx="873000" cy="873000"/>
          </a:xfrm>
          <a:prstGeom prst="ellipse">
            <a:avLst/>
          </a:prstGeom>
          <a:noFill/>
          <a:ln w="9525" cap="flat" cmpd="sng">
            <a:solidFill>
              <a:srgbClr val="E3F5F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201" name="Google Shape;201;p38"/>
          <p:cNvGrpSpPr/>
          <p:nvPr/>
        </p:nvGrpSpPr>
        <p:grpSpPr>
          <a:xfrm>
            <a:off x="4929591" y="275246"/>
            <a:ext cx="1728595" cy="1452564"/>
            <a:chOff x="5064679" y="295696"/>
            <a:chExt cx="1728595" cy="1452564"/>
          </a:xfrm>
        </p:grpSpPr>
        <p:sp>
          <p:nvSpPr>
            <p:cNvPr id="202" name="Google Shape;202;p38"/>
            <p:cNvSpPr/>
            <p:nvPr/>
          </p:nvSpPr>
          <p:spPr>
            <a:xfrm rot="683918">
              <a:off x="5381529" y="390352"/>
              <a:ext cx="1064088" cy="1064088"/>
            </a:xfrm>
            <a:prstGeom prst="chord">
              <a:avLst>
                <a:gd name="adj1" fmla="val 16989815"/>
                <a:gd name="adj2" fmla="val 16200000"/>
              </a:avLst>
            </a:prstGeom>
            <a:noFill/>
            <a:ln w="19050" cap="flat" cmpd="sng">
              <a:solidFill>
                <a:srgbClr val="EFF8FC"/>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3" name="Google Shape;203;p38"/>
            <p:cNvSpPr/>
            <p:nvPr/>
          </p:nvSpPr>
          <p:spPr>
            <a:xfrm rot="684092">
              <a:off x="5455731" y="462858"/>
              <a:ext cx="1030435" cy="1030435"/>
            </a:xfrm>
            <a:prstGeom prst="chord">
              <a:avLst>
                <a:gd name="adj1" fmla="val 16508939"/>
                <a:gd name="adj2" fmla="val 16200000"/>
              </a:avLst>
            </a:prstGeom>
            <a:noFill/>
            <a:ln w="9525" cap="flat" cmpd="sng">
              <a:solidFill>
                <a:srgbClr val="B0E0E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4" name="Google Shape;204;p38"/>
            <p:cNvSpPr/>
            <p:nvPr/>
          </p:nvSpPr>
          <p:spPr>
            <a:xfrm>
              <a:off x="5557425" y="782050"/>
              <a:ext cx="873000" cy="250200"/>
            </a:xfrm>
            <a:prstGeom prst="rect">
              <a:avLst/>
            </a:prstGeom>
            <a:solidFill>
              <a:srgbClr val="68C6E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5" name="Google Shape;205;p38"/>
            <p:cNvSpPr txBox="1"/>
            <p:nvPr/>
          </p:nvSpPr>
          <p:spPr>
            <a:xfrm>
              <a:off x="5539125" y="662300"/>
              <a:ext cx="1001100" cy="461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1800" b="1" i="0" u="none" strike="noStrike" cap="none">
                  <a:solidFill>
                    <a:srgbClr val="FFFFFF"/>
                  </a:solidFill>
                  <a:latin typeface="Avenir"/>
                  <a:ea typeface="Avenir"/>
                  <a:cs typeface="Avenir"/>
                  <a:sym typeface="Avenir"/>
                </a:rPr>
                <a:t>journey</a:t>
              </a:r>
              <a:r>
                <a:rPr lang="en-GB" sz="800" b="1" i="0" u="none" strike="noStrike" cap="none">
                  <a:solidFill>
                    <a:srgbClr val="FFFFFF"/>
                  </a:solidFill>
                  <a:latin typeface="Avenir"/>
                  <a:ea typeface="Avenir"/>
                  <a:cs typeface="Avenir"/>
                  <a:sym typeface="Avenir"/>
                </a:rPr>
                <a:t> </a:t>
              </a:r>
              <a:endParaRPr sz="100" b="1" i="0" u="none" strike="noStrike" cap="none">
                <a:solidFill>
                  <a:srgbClr val="FFFFFF"/>
                </a:solidFill>
                <a:latin typeface="Avenir"/>
                <a:ea typeface="Avenir"/>
                <a:cs typeface="Avenir"/>
                <a:sym typeface="Avenir"/>
              </a:endParaRPr>
            </a:p>
          </p:txBody>
        </p:sp>
        <p:sp>
          <p:nvSpPr>
            <p:cNvPr id="206" name="Google Shape;206;p38"/>
            <p:cNvSpPr txBox="1"/>
            <p:nvPr/>
          </p:nvSpPr>
          <p:spPr>
            <a:xfrm>
              <a:off x="5630186" y="546600"/>
              <a:ext cx="459900" cy="369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rgbClr val="FFFFFF"/>
                  </a:solidFill>
                  <a:highlight>
                    <a:srgbClr val="AE9FC9"/>
                  </a:highlight>
                  <a:latin typeface="Avenir"/>
                  <a:ea typeface="Avenir"/>
                  <a:cs typeface="Avenir"/>
                  <a:sym typeface="Avenir"/>
                </a:rPr>
                <a:t>the</a:t>
              </a:r>
              <a:r>
                <a:rPr lang="en-GB" sz="1200" b="0" i="0" u="none" strike="noStrike" cap="none">
                  <a:solidFill>
                    <a:srgbClr val="AE9FC9"/>
                  </a:solidFill>
                  <a:latin typeface="Avenir"/>
                  <a:ea typeface="Avenir"/>
                  <a:cs typeface="Avenir"/>
                  <a:sym typeface="Avenir"/>
                </a:rPr>
                <a:t> </a:t>
              </a:r>
              <a:endParaRPr sz="1200" b="0" i="0" u="none" strike="noStrike" cap="none">
                <a:solidFill>
                  <a:srgbClr val="AE9FC9"/>
                </a:solidFill>
                <a:latin typeface="Arial"/>
                <a:ea typeface="Arial"/>
                <a:cs typeface="Arial"/>
                <a:sym typeface="Arial"/>
              </a:endParaRPr>
            </a:p>
          </p:txBody>
        </p:sp>
        <p:sp>
          <p:nvSpPr>
            <p:cNvPr id="207" name="Google Shape;207;p38"/>
            <p:cNvSpPr txBox="1"/>
            <p:nvPr/>
          </p:nvSpPr>
          <p:spPr>
            <a:xfrm>
              <a:off x="5656136" y="935579"/>
              <a:ext cx="800400" cy="369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rgbClr val="AE9FC9"/>
                  </a:solidFill>
                  <a:latin typeface="Avenir"/>
                  <a:ea typeface="Avenir"/>
                  <a:cs typeface="Avenir"/>
                  <a:sym typeface="Avenir"/>
                </a:rPr>
                <a:t>ahead…</a:t>
              </a:r>
              <a:endParaRPr sz="1200" b="0" i="0" u="none" strike="noStrike" cap="none">
                <a:solidFill>
                  <a:srgbClr val="AE9FC9"/>
                </a:solidFill>
                <a:latin typeface="Arial"/>
                <a:ea typeface="Arial"/>
                <a:cs typeface="Arial"/>
                <a:sym typeface="Arial"/>
              </a:endParaRPr>
            </a:p>
          </p:txBody>
        </p:sp>
        <p:sp>
          <p:nvSpPr>
            <p:cNvPr id="208" name="Google Shape;208;p38"/>
            <p:cNvSpPr/>
            <p:nvPr/>
          </p:nvSpPr>
          <p:spPr>
            <a:xfrm>
              <a:off x="6251821" y="1503477"/>
              <a:ext cx="51000" cy="51000"/>
            </a:xfrm>
            <a:prstGeom prst="ellipse">
              <a:avLst/>
            </a:prstGeom>
            <a:noFill/>
            <a:ln w="9525" cap="flat" cmpd="sng">
              <a:solidFill>
                <a:srgbClr val="68C6E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209" name="Google Shape;209;p38"/>
            <p:cNvPicPr preferRelativeResize="0"/>
            <p:nvPr/>
          </p:nvPicPr>
          <p:blipFill rotWithShape="1">
            <a:blip r:embed="rId3">
              <a:alphaModFix amt="16000"/>
            </a:blip>
            <a:srcRect l="-9089" r="9089" b="24414"/>
            <a:stretch/>
          </p:blipFill>
          <p:spPr>
            <a:xfrm>
              <a:off x="5732875" y="1129699"/>
              <a:ext cx="375600" cy="284100"/>
            </a:xfrm>
            <a:prstGeom prst="ellipse">
              <a:avLst/>
            </a:prstGeom>
            <a:noFill/>
            <a:ln>
              <a:noFill/>
            </a:ln>
          </p:spPr>
        </p:pic>
        <p:sp>
          <p:nvSpPr>
            <p:cNvPr id="210" name="Google Shape;210;p38"/>
            <p:cNvSpPr/>
            <p:nvPr/>
          </p:nvSpPr>
          <p:spPr>
            <a:xfrm>
              <a:off x="6708374" y="1331892"/>
              <a:ext cx="84900" cy="84900"/>
            </a:xfrm>
            <a:prstGeom prst="ellipse">
              <a:avLst/>
            </a:prstGeom>
            <a:solidFill>
              <a:srgbClr val="8870AA">
                <a:alpha val="1411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211" name="Google Shape;211;p38"/>
            <p:cNvGrpSpPr/>
            <p:nvPr/>
          </p:nvGrpSpPr>
          <p:grpSpPr>
            <a:xfrm>
              <a:off x="5064679" y="691767"/>
              <a:ext cx="236188" cy="185175"/>
              <a:chOff x="6089677" y="28987484"/>
              <a:chExt cx="1856825" cy="1455779"/>
            </a:xfrm>
          </p:grpSpPr>
          <p:sp>
            <p:nvSpPr>
              <p:cNvPr id="212" name="Google Shape;212;p38"/>
              <p:cNvSpPr/>
              <p:nvPr/>
            </p:nvSpPr>
            <p:spPr>
              <a:xfrm>
                <a:off x="6089677" y="28987484"/>
                <a:ext cx="754200" cy="754200"/>
              </a:xfrm>
              <a:prstGeom prst="ellipse">
                <a:avLst/>
              </a:prstGeom>
              <a:solidFill>
                <a:srgbClr val="009EE0">
                  <a:alpha val="11764"/>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3" name="Google Shape;213;p38"/>
              <p:cNvSpPr/>
              <p:nvPr/>
            </p:nvSpPr>
            <p:spPr>
              <a:xfrm>
                <a:off x="6594850" y="29967463"/>
                <a:ext cx="475800" cy="475800"/>
              </a:xfrm>
              <a:prstGeom prst="ellipse">
                <a:avLst/>
              </a:prstGeom>
              <a:solidFill>
                <a:srgbClr val="8870AA">
                  <a:alpha val="1411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4" name="Google Shape;214;p38"/>
              <p:cNvSpPr/>
              <p:nvPr/>
            </p:nvSpPr>
            <p:spPr>
              <a:xfrm>
                <a:off x="7470702" y="29967460"/>
                <a:ext cx="475800" cy="475800"/>
              </a:xfrm>
              <a:prstGeom prst="ellipse">
                <a:avLst/>
              </a:prstGeom>
              <a:noFill/>
              <a:ln w="9525" cap="flat" cmpd="sng">
                <a:solidFill>
                  <a:srgbClr val="68C6E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215" name="Google Shape;215;p38"/>
            <p:cNvGrpSpPr/>
            <p:nvPr/>
          </p:nvGrpSpPr>
          <p:grpSpPr>
            <a:xfrm>
              <a:off x="6499839" y="1174331"/>
              <a:ext cx="284097" cy="287585"/>
              <a:chOff x="6665854" y="1130459"/>
              <a:chExt cx="266382" cy="269628"/>
            </a:xfrm>
          </p:grpSpPr>
          <p:sp>
            <p:nvSpPr>
              <p:cNvPr id="216" name="Google Shape;216;p38"/>
              <p:cNvSpPr/>
              <p:nvPr/>
            </p:nvSpPr>
            <p:spPr>
              <a:xfrm rot="8050468">
                <a:off x="6681095" y="1145700"/>
                <a:ext cx="73617" cy="73617"/>
              </a:xfrm>
              <a:prstGeom prst="ellipse">
                <a:avLst/>
              </a:prstGeom>
              <a:solidFill>
                <a:srgbClr val="009EE0">
                  <a:alpha val="11764"/>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7" name="Google Shape;217;p38"/>
              <p:cNvSpPr/>
              <p:nvPr/>
            </p:nvSpPr>
            <p:spPr>
              <a:xfrm rot="8050468">
                <a:off x="6697751" y="1311229"/>
                <a:ext cx="73617" cy="73617"/>
              </a:xfrm>
              <a:prstGeom prst="ellipse">
                <a:avLst/>
              </a:prstGeom>
              <a:noFill/>
              <a:ln w="9525" cap="flat" cmpd="sng">
                <a:solidFill>
                  <a:srgbClr val="68C6E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8" name="Google Shape;218;p38"/>
              <p:cNvSpPr/>
              <p:nvPr/>
            </p:nvSpPr>
            <p:spPr>
              <a:xfrm rot="8050181">
                <a:off x="6879228" y="1154599"/>
                <a:ext cx="43916" cy="43916"/>
              </a:xfrm>
              <a:prstGeom prst="ellipse">
                <a:avLst/>
              </a:prstGeom>
              <a:noFill/>
              <a:ln w="9525" cap="flat" cmpd="sng">
                <a:solidFill>
                  <a:srgbClr val="68C6E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219" name="Google Shape;219;p38"/>
            <p:cNvSpPr/>
            <p:nvPr/>
          </p:nvSpPr>
          <p:spPr>
            <a:xfrm rot="9004239">
              <a:off x="6393127" y="1502187"/>
              <a:ext cx="208045" cy="208045"/>
            </a:xfrm>
            <a:prstGeom prst="ellipse">
              <a:avLst/>
            </a:prstGeom>
            <a:noFill/>
            <a:ln w="19050" cap="flat" cmpd="sng">
              <a:solidFill>
                <a:srgbClr val="EFF8FC"/>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220" name="Google Shape;220;p38"/>
          <p:cNvSpPr/>
          <p:nvPr/>
        </p:nvSpPr>
        <p:spPr>
          <a:xfrm rot="10800000">
            <a:off x="0" y="-9800"/>
            <a:ext cx="9144000" cy="603850"/>
          </a:xfrm>
          <a:prstGeom prst="flowChartManualInput">
            <a:avLst/>
          </a:prstGeom>
          <a:gradFill>
            <a:gsLst>
              <a:gs pos="0">
                <a:srgbClr val="8870AA"/>
              </a:gs>
              <a:gs pos="38000">
                <a:srgbClr val="26294D"/>
              </a:gs>
              <a:gs pos="51000">
                <a:srgbClr val="009EE0"/>
              </a:gs>
              <a:gs pos="65000">
                <a:srgbClr val="26294D"/>
              </a:gs>
              <a:gs pos="78000">
                <a:srgbClr val="26294D"/>
              </a:gs>
              <a:gs pos="100000">
                <a:srgbClr val="8870AA"/>
              </a:gs>
            </a:gsLst>
            <a:lin ang="1499889" scaled="0"/>
          </a:gradFill>
          <a:ln>
            <a:noFill/>
          </a:ln>
          <a:effectLst>
            <a:outerShdw blurRad="42863" dist="57150" dir="4260000" algn="bl" rotWithShape="0">
              <a:srgbClr val="000000">
                <a:alpha val="5490"/>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221" name="Google Shape;221;p38"/>
          <p:cNvPicPr preferRelativeResize="0"/>
          <p:nvPr/>
        </p:nvPicPr>
        <p:blipFill rotWithShape="1">
          <a:blip r:embed="rId4">
            <a:alphaModFix/>
          </a:blip>
          <a:srcRect/>
          <a:stretch/>
        </p:blipFill>
        <p:spPr>
          <a:xfrm>
            <a:off x="4351772" y="4158591"/>
            <a:ext cx="2192525" cy="494943"/>
          </a:xfrm>
          <a:prstGeom prst="rect">
            <a:avLst/>
          </a:prstGeom>
          <a:noFill/>
          <a:ln>
            <a:noFill/>
          </a:ln>
          <a:effectLst>
            <a:outerShdw blurRad="28575" dist="38100" dir="3240000" algn="bl" rotWithShape="0">
              <a:srgbClr val="000000">
                <a:alpha val="6274"/>
              </a:srgbClr>
            </a:outerShdw>
          </a:effectLst>
        </p:spPr>
      </p:pic>
      <p:sp>
        <p:nvSpPr>
          <p:cNvPr id="222" name="Google Shape;222;p38"/>
          <p:cNvSpPr/>
          <p:nvPr/>
        </p:nvSpPr>
        <p:spPr>
          <a:xfrm>
            <a:off x="5128825" y="3847062"/>
            <a:ext cx="89100" cy="285900"/>
          </a:xfrm>
          <a:prstGeom prst="upDownArrow">
            <a:avLst>
              <a:gd name="adj1" fmla="val 33972"/>
              <a:gd name="adj2" fmla="val 52744"/>
            </a:avLst>
          </a:prstGeom>
          <a:solidFill>
            <a:srgbClr val="F9C2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223" name="Google Shape;223;p38"/>
          <p:cNvPicPr preferRelativeResize="0"/>
          <p:nvPr/>
        </p:nvPicPr>
        <p:blipFill rotWithShape="1">
          <a:blip r:embed="rId5">
            <a:alphaModFix/>
          </a:blip>
          <a:srcRect/>
          <a:stretch/>
        </p:blipFill>
        <p:spPr>
          <a:xfrm>
            <a:off x="4351765" y="3344227"/>
            <a:ext cx="2192528" cy="621373"/>
          </a:xfrm>
          <a:prstGeom prst="rect">
            <a:avLst/>
          </a:prstGeom>
          <a:noFill/>
          <a:ln>
            <a:noFill/>
          </a:ln>
          <a:effectLst>
            <a:outerShdw blurRad="28575" dist="38100" dir="3240000" algn="bl" rotWithShape="0">
              <a:srgbClr val="000000">
                <a:alpha val="6274"/>
              </a:srgbClr>
            </a:outerShdw>
          </a:effectLst>
        </p:spPr>
      </p:pic>
      <p:sp>
        <p:nvSpPr>
          <p:cNvPr id="224" name="Google Shape;224;p38"/>
          <p:cNvSpPr txBox="1"/>
          <p:nvPr/>
        </p:nvSpPr>
        <p:spPr>
          <a:xfrm>
            <a:off x="5177275" y="3871737"/>
            <a:ext cx="615000" cy="243300"/>
          </a:xfrm>
          <a:prstGeom prst="rect">
            <a:avLst/>
          </a:prstGeom>
          <a:noFill/>
          <a:ln>
            <a:noFill/>
          </a:ln>
        </p:spPr>
        <p:txBody>
          <a:bodyPr spcFirstLastPara="1" wrap="square" lIns="91425" tIns="91425" rIns="91425" bIns="91425" anchor="ctr" anchorCtr="0">
            <a:noAutofit/>
          </a:bodyPr>
          <a:lstStyle/>
          <a:p>
            <a:pPr marL="0" marR="0" lvl="0" indent="0" algn="l" rtl="0">
              <a:lnSpc>
                <a:spcPct val="90000"/>
              </a:lnSpc>
              <a:spcBef>
                <a:spcPts val="0"/>
              </a:spcBef>
              <a:spcAft>
                <a:spcPts val="0"/>
              </a:spcAft>
              <a:buClr>
                <a:srgbClr val="000000"/>
              </a:buClr>
              <a:buSzPts val="800"/>
              <a:buFont typeface="Arial"/>
              <a:buNone/>
            </a:pPr>
            <a:r>
              <a:rPr lang="en-GB" sz="800" b="1" i="0" u="none" strike="noStrike" cap="none">
                <a:solidFill>
                  <a:srgbClr val="999999"/>
                </a:solidFill>
                <a:latin typeface="Arial"/>
                <a:ea typeface="Arial"/>
                <a:cs typeface="Arial"/>
                <a:sym typeface="Arial"/>
              </a:rPr>
              <a:t>TSAs </a:t>
            </a:r>
            <a:r>
              <a:rPr lang="en-GB" sz="800" b="0" i="0" u="none" strike="noStrike" cap="none">
                <a:solidFill>
                  <a:srgbClr val="999999"/>
                </a:solidFill>
                <a:latin typeface="Arial"/>
                <a:ea typeface="Arial"/>
                <a:cs typeface="Arial"/>
                <a:sym typeface="Arial"/>
              </a:rPr>
              <a:t>(limited)</a:t>
            </a:r>
            <a:endParaRPr sz="800" b="0" i="0" u="none" strike="noStrike" cap="none">
              <a:solidFill>
                <a:srgbClr val="999999"/>
              </a:solidFill>
              <a:latin typeface="Arial"/>
              <a:ea typeface="Arial"/>
              <a:cs typeface="Arial"/>
              <a:sym typeface="Arial"/>
            </a:endParaRPr>
          </a:p>
        </p:txBody>
      </p:sp>
      <p:sp>
        <p:nvSpPr>
          <p:cNvPr id="225" name="Google Shape;225;p38"/>
          <p:cNvSpPr/>
          <p:nvPr/>
        </p:nvSpPr>
        <p:spPr>
          <a:xfrm>
            <a:off x="5959175" y="3664363"/>
            <a:ext cx="88800" cy="495000"/>
          </a:xfrm>
          <a:prstGeom prst="upDownArrow">
            <a:avLst>
              <a:gd name="adj1" fmla="val 33972"/>
              <a:gd name="adj2" fmla="val 52744"/>
            </a:avLst>
          </a:prstGeom>
          <a:solidFill>
            <a:srgbClr val="F9C2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6" name="Google Shape;226;p38"/>
          <p:cNvSpPr txBox="1"/>
          <p:nvPr/>
        </p:nvSpPr>
        <p:spPr>
          <a:xfrm>
            <a:off x="5999150" y="3790213"/>
            <a:ext cx="611700" cy="243300"/>
          </a:xfrm>
          <a:prstGeom prst="rect">
            <a:avLst/>
          </a:prstGeom>
          <a:noFill/>
          <a:ln>
            <a:noFill/>
          </a:ln>
        </p:spPr>
        <p:txBody>
          <a:bodyPr spcFirstLastPara="1" wrap="square" lIns="91425" tIns="91425" rIns="91425" bIns="91425" anchor="ctr" anchorCtr="0">
            <a:noAutofit/>
          </a:bodyPr>
          <a:lstStyle/>
          <a:p>
            <a:pPr marL="0" marR="0" lvl="0" indent="0" algn="l" rtl="0">
              <a:lnSpc>
                <a:spcPct val="90000"/>
              </a:lnSpc>
              <a:spcBef>
                <a:spcPts val="0"/>
              </a:spcBef>
              <a:spcAft>
                <a:spcPts val="0"/>
              </a:spcAft>
              <a:buClr>
                <a:srgbClr val="000000"/>
              </a:buClr>
              <a:buSzPts val="800"/>
              <a:buFont typeface="Arial"/>
              <a:buNone/>
            </a:pPr>
            <a:r>
              <a:rPr lang="en-GB" sz="800" b="1" i="0" u="none" strike="noStrike" cap="none">
                <a:solidFill>
                  <a:srgbClr val="999999"/>
                </a:solidFill>
                <a:latin typeface="Arial"/>
                <a:ea typeface="Arial"/>
                <a:cs typeface="Arial"/>
                <a:sym typeface="Arial"/>
              </a:rPr>
              <a:t>TSAs</a:t>
            </a:r>
            <a:endParaRPr sz="800" b="1" i="0" u="none" strike="noStrike" cap="none">
              <a:solidFill>
                <a:srgbClr val="999999"/>
              </a:solidFill>
              <a:latin typeface="Arial"/>
              <a:ea typeface="Arial"/>
              <a:cs typeface="Arial"/>
              <a:sym typeface="Arial"/>
            </a:endParaRPr>
          </a:p>
        </p:txBody>
      </p:sp>
      <p:sp>
        <p:nvSpPr>
          <p:cNvPr id="227" name="Google Shape;227;p38"/>
          <p:cNvSpPr/>
          <p:nvPr/>
        </p:nvSpPr>
        <p:spPr>
          <a:xfrm>
            <a:off x="7202913" y="3534238"/>
            <a:ext cx="1032600" cy="485100"/>
          </a:xfrm>
          <a:prstGeom prst="roundRect">
            <a:avLst>
              <a:gd name="adj" fmla="val 13234"/>
            </a:avLst>
          </a:prstGeom>
          <a:solidFill>
            <a:srgbClr val="8870AA"/>
          </a:solidFill>
          <a:ln>
            <a:noFill/>
          </a:ln>
          <a:effectLst>
            <a:outerShdw blurRad="28575" dist="38100" dir="2280000" algn="bl" rotWithShape="0">
              <a:srgbClr val="000000">
                <a:alpha val="10588"/>
              </a:srgbClr>
            </a:outerShdw>
          </a:effectLst>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en-GB" sz="1100" b="1" i="0" u="none" strike="noStrike" cap="none">
                <a:solidFill>
                  <a:srgbClr val="FFFFFF"/>
                </a:solidFill>
                <a:latin typeface="Arial"/>
                <a:ea typeface="Arial"/>
                <a:cs typeface="Arial"/>
                <a:sym typeface="Arial"/>
              </a:rPr>
              <a:t>ECo</a:t>
            </a:r>
            <a:endParaRPr sz="1100" b="1" i="0" u="none" strike="noStrike" cap="none">
              <a:solidFill>
                <a:srgbClr val="FFFFFF"/>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000"/>
              <a:buFont typeface="Arial"/>
              <a:buNone/>
            </a:pPr>
            <a:r>
              <a:rPr lang="en-GB" sz="1000" b="1" i="0" u="none" strike="noStrike" cap="none">
                <a:solidFill>
                  <a:srgbClr val="FFFFFF"/>
                </a:solidFill>
                <a:latin typeface="Avenir"/>
                <a:ea typeface="Avenir"/>
                <a:cs typeface="Avenir"/>
                <a:sym typeface="Avenir"/>
              </a:rPr>
              <a:t>Full scope</a:t>
            </a:r>
            <a:endParaRPr sz="1000" b="1" i="0" u="none" strike="noStrike" cap="none">
              <a:solidFill>
                <a:srgbClr val="FFFFFF"/>
              </a:solidFill>
              <a:latin typeface="Avenir"/>
              <a:ea typeface="Avenir"/>
              <a:cs typeface="Avenir"/>
              <a:sym typeface="Avenir"/>
            </a:endParaRPr>
          </a:p>
        </p:txBody>
      </p:sp>
      <p:sp>
        <p:nvSpPr>
          <p:cNvPr id="228" name="Google Shape;228;p38"/>
          <p:cNvSpPr/>
          <p:nvPr/>
        </p:nvSpPr>
        <p:spPr>
          <a:xfrm>
            <a:off x="7202913" y="4150013"/>
            <a:ext cx="1032600" cy="485100"/>
          </a:xfrm>
          <a:prstGeom prst="roundRect">
            <a:avLst>
              <a:gd name="adj" fmla="val 13234"/>
            </a:avLst>
          </a:prstGeom>
          <a:solidFill>
            <a:schemeClr val="accent1"/>
          </a:solidFill>
          <a:ln>
            <a:noFill/>
          </a:ln>
          <a:effectLst>
            <a:outerShdw blurRad="28575" dist="38100" dir="2280000" algn="bl" rotWithShape="0">
              <a:srgbClr val="000000">
                <a:alpha val="10588"/>
              </a:srgbClr>
            </a:outerShdw>
          </a:effectLst>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en-GB" sz="1100" b="1" i="0" u="none" strike="noStrike" cap="none">
                <a:solidFill>
                  <a:srgbClr val="FFFFFF"/>
                </a:solidFill>
                <a:latin typeface="Arial"/>
                <a:ea typeface="Arial"/>
                <a:cs typeface="Arial"/>
                <a:sym typeface="Arial"/>
              </a:rPr>
              <a:t>SCo</a:t>
            </a:r>
            <a:endParaRPr sz="1100" b="1" i="0" u="none" strike="noStrike" cap="none">
              <a:solidFill>
                <a:srgbClr val="FFFFFF"/>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000"/>
              <a:buFont typeface="Arial"/>
              <a:buNone/>
            </a:pPr>
            <a:r>
              <a:rPr lang="en-GB" sz="1000" b="1" i="0" u="none" strike="noStrike" cap="none">
                <a:solidFill>
                  <a:srgbClr val="FFFFFF"/>
                </a:solidFill>
                <a:latin typeface="Avenir"/>
                <a:ea typeface="Avenir"/>
                <a:cs typeface="Avenir"/>
                <a:sym typeface="Avenir"/>
              </a:rPr>
              <a:t>Full scope</a:t>
            </a:r>
            <a:endParaRPr sz="1000" b="1" i="0" u="none" strike="noStrike" cap="none">
              <a:solidFill>
                <a:srgbClr val="FFFFFF"/>
              </a:solidFill>
              <a:latin typeface="Avenir"/>
              <a:ea typeface="Avenir"/>
              <a:cs typeface="Avenir"/>
              <a:sym typeface="Avenir"/>
            </a:endParaRPr>
          </a:p>
        </p:txBody>
      </p:sp>
      <p:pic>
        <p:nvPicPr>
          <p:cNvPr id="229" name="Google Shape;229;p38"/>
          <p:cNvPicPr preferRelativeResize="0"/>
          <p:nvPr/>
        </p:nvPicPr>
        <p:blipFill rotWithShape="1">
          <a:blip r:embed="rId6">
            <a:alphaModFix/>
          </a:blip>
          <a:srcRect/>
          <a:stretch/>
        </p:blipFill>
        <p:spPr>
          <a:xfrm>
            <a:off x="694227" y="3344236"/>
            <a:ext cx="2192528" cy="963360"/>
          </a:xfrm>
          <a:prstGeom prst="rect">
            <a:avLst/>
          </a:prstGeom>
          <a:noFill/>
          <a:ln>
            <a:noFill/>
          </a:ln>
        </p:spPr>
      </p:pic>
      <p:sp>
        <p:nvSpPr>
          <p:cNvPr id="230" name="Google Shape;230;p38"/>
          <p:cNvSpPr txBox="1"/>
          <p:nvPr/>
        </p:nvSpPr>
        <p:spPr>
          <a:xfrm>
            <a:off x="2135950" y="3820650"/>
            <a:ext cx="709800" cy="338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GB" sz="1000" b="1" i="0" u="none" strike="noStrike" cap="none">
                <a:solidFill>
                  <a:srgbClr val="FFFFFF"/>
                </a:solidFill>
                <a:latin typeface="Avenir"/>
                <a:ea typeface="Avenir"/>
                <a:cs typeface="Avenir"/>
                <a:sym typeface="Avenir"/>
              </a:rPr>
              <a:t>*</a:t>
            </a:r>
            <a:endParaRPr sz="100" b="1" i="0" u="none" strike="noStrike" cap="none">
              <a:solidFill>
                <a:srgbClr val="FFFFFF"/>
              </a:solidFill>
              <a:latin typeface="Arial"/>
              <a:ea typeface="Arial"/>
              <a:cs typeface="Arial"/>
              <a:sym typeface="Arial"/>
            </a:endParaRPr>
          </a:p>
        </p:txBody>
      </p:sp>
      <p:sp>
        <p:nvSpPr>
          <p:cNvPr id="231" name="Google Shape;231;p38"/>
          <p:cNvSpPr txBox="1"/>
          <p:nvPr/>
        </p:nvSpPr>
        <p:spPr>
          <a:xfrm>
            <a:off x="2453850" y="3820650"/>
            <a:ext cx="709800" cy="338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GB" sz="1000" b="1" i="0" u="none" strike="noStrike" cap="none">
                <a:solidFill>
                  <a:srgbClr val="FFFFFF"/>
                </a:solidFill>
                <a:latin typeface="Avenir"/>
                <a:ea typeface="Avenir"/>
                <a:cs typeface="Avenir"/>
                <a:sym typeface="Avenir"/>
              </a:rPr>
              <a:t>**</a:t>
            </a:r>
            <a:endParaRPr sz="100" b="1" i="0" u="none" strike="noStrike" cap="none">
              <a:solidFill>
                <a:srgbClr val="FFFFFF"/>
              </a:solidFill>
              <a:latin typeface="Arial"/>
              <a:ea typeface="Arial"/>
              <a:cs typeface="Arial"/>
              <a:sym typeface="Arial"/>
            </a:endParaRPr>
          </a:p>
        </p:txBody>
      </p:sp>
      <p:sp>
        <p:nvSpPr>
          <p:cNvPr id="232" name="Google Shape;232;p38"/>
          <p:cNvSpPr/>
          <p:nvPr/>
        </p:nvSpPr>
        <p:spPr>
          <a:xfrm rot="-5400000">
            <a:off x="7438475" y="1811375"/>
            <a:ext cx="138000" cy="1324800"/>
          </a:xfrm>
          <a:prstGeom prst="roundRect">
            <a:avLst>
              <a:gd name="adj" fmla="val 50000"/>
            </a:avLst>
          </a:prstGeom>
          <a:gradFill>
            <a:gsLst>
              <a:gs pos="0">
                <a:srgbClr val="FFFFFF"/>
              </a:gs>
              <a:gs pos="4000">
                <a:srgbClr val="FFFFFF"/>
              </a:gs>
              <a:gs pos="100000">
                <a:srgbClr val="2BA78B"/>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3" name="Google Shape;233;p38"/>
          <p:cNvSpPr/>
          <p:nvPr/>
        </p:nvSpPr>
        <p:spPr>
          <a:xfrm rot="-5400000">
            <a:off x="5113775" y="1027625"/>
            <a:ext cx="138000" cy="2892300"/>
          </a:xfrm>
          <a:prstGeom prst="roundRect">
            <a:avLst>
              <a:gd name="adj" fmla="val 50000"/>
            </a:avLst>
          </a:prstGeom>
          <a:gradFill>
            <a:gsLst>
              <a:gs pos="0">
                <a:srgbClr val="FFFFFF"/>
              </a:gs>
              <a:gs pos="4000">
                <a:srgbClr val="FFFFFF"/>
              </a:gs>
              <a:gs pos="100000">
                <a:srgbClr val="F59B3F"/>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4" name="Google Shape;234;p38"/>
          <p:cNvSpPr/>
          <p:nvPr/>
        </p:nvSpPr>
        <p:spPr>
          <a:xfrm rot="10800000">
            <a:off x="3955050" y="2405375"/>
            <a:ext cx="236100" cy="1076100"/>
          </a:xfrm>
          <a:prstGeom prst="round2SameRect">
            <a:avLst>
              <a:gd name="adj1" fmla="val 50000"/>
              <a:gd name="adj2" fmla="val 0"/>
            </a:avLst>
          </a:prstGeom>
          <a:solidFill>
            <a:srgbClr val="F9C2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5" name="Google Shape;235;p38"/>
          <p:cNvSpPr txBox="1"/>
          <p:nvPr/>
        </p:nvSpPr>
        <p:spPr>
          <a:xfrm rot="-5400000">
            <a:off x="3644919" y="2890911"/>
            <a:ext cx="856800" cy="2361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r>
              <a:rPr lang="en-GB" sz="1100" b="1" i="0" u="none" strike="noStrike" cap="none">
                <a:solidFill>
                  <a:srgbClr val="FFFFFF"/>
                </a:solidFill>
                <a:latin typeface="Avenir"/>
                <a:ea typeface="Avenir"/>
                <a:cs typeface="Avenir"/>
                <a:sym typeface="Avenir"/>
              </a:rPr>
              <a:t>PHASE 2</a:t>
            </a:r>
            <a:endParaRPr sz="1100" b="1" i="0" u="none" strike="noStrike" cap="none">
              <a:solidFill>
                <a:srgbClr val="FFFFFF"/>
              </a:solidFill>
              <a:latin typeface="Avenir"/>
              <a:ea typeface="Avenir"/>
              <a:cs typeface="Avenir"/>
              <a:sym typeface="Avenir"/>
            </a:endParaRPr>
          </a:p>
        </p:txBody>
      </p:sp>
      <p:sp>
        <p:nvSpPr>
          <p:cNvPr id="236" name="Google Shape;236;p38"/>
          <p:cNvSpPr/>
          <p:nvPr/>
        </p:nvSpPr>
        <p:spPr>
          <a:xfrm rot="10800000">
            <a:off x="3721307" y="2319400"/>
            <a:ext cx="236100" cy="2386500"/>
          </a:xfrm>
          <a:prstGeom prst="round2SameRect">
            <a:avLst>
              <a:gd name="adj1" fmla="val 50000"/>
              <a:gd name="adj2" fmla="val 0"/>
            </a:avLst>
          </a:prstGeom>
          <a:gradFill>
            <a:gsLst>
              <a:gs pos="0">
                <a:srgbClr val="009EE0"/>
              </a:gs>
              <a:gs pos="100000">
                <a:srgbClr val="8870AA"/>
              </a:gs>
            </a:gsLst>
            <a:lin ang="5400012" scaled="0"/>
          </a:gradFill>
          <a:ln>
            <a:noFill/>
          </a:ln>
          <a:effectLst>
            <a:outerShdw blurRad="42863" dist="38100" dir="1440000" algn="bl" rotWithShape="0">
              <a:srgbClr val="000000">
                <a:alpha val="9411"/>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
              <a:buFont typeface="Arial"/>
              <a:buNone/>
            </a:pPr>
            <a:endParaRPr sz="100" b="0" i="0" u="none" strike="noStrike" cap="none">
              <a:solidFill>
                <a:srgbClr val="000000"/>
              </a:solidFill>
              <a:latin typeface="Arial"/>
              <a:ea typeface="Arial"/>
              <a:cs typeface="Arial"/>
              <a:sym typeface="Arial"/>
            </a:endParaRPr>
          </a:p>
        </p:txBody>
      </p:sp>
      <p:sp>
        <p:nvSpPr>
          <p:cNvPr id="237" name="Google Shape;237;p38"/>
          <p:cNvSpPr txBox="1"/>
          <p:nvPr/>
        </p:nvSpPr>
        <p:spPr>
          <a:xfrm rot="-5400000">
            <a:off x="2773829" y="3465757"/>
            <a:ext cx="2131500" cy="2361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r>
              <a:rPr lang="en-GB" sz="1100" b="1" i="0" u="none" strike="noStrike" cap="none">
                <a:solidFill>
                  <a:srgbClr val="FFFFFF"/>
                </a:solidFill>
                <a:latin typeface="Avenir"/>
                <a:ea typeface="Avenir"/>
                <a:cs typeface="Avenir"/>
                <a:sym typeface="Avenir"/>
              </a:rPr>
              <a:t>SEPARATION </a:t>
            </a:r>
            <a:endParaRPr sz="200" b="1" i="0" u="none" strike="noStrike" cap="none">
              <a:solidFill>
                <a:srgbClr val="FFFFFF"/>
              </a:solidFill>
              <a:latin typeface="Avenir"/>
              <a:ea typeface="Avenir"/>
              <a:cs typeface="Avenir"/>
              <a:sym typeface="Avenir"/>
            </a:endParaRPr>
          </a:p>
        </p:txBody>
      </p:sp>
      <p:sp>
        <p:nvSpPr>
          <p:cNvPr id="238" name="Google Shape;238;p38"/>
          <p:cNvSpPr/>
          <p:nvPr/>
        </p:nvSpPr>
        <p:spPr>
          <a:xfrm rot="-5400000">
            <a:off x="1840850" y="886175"/>
            <a:ext cx="138000" cy="3175200"/>
          </a:xfrm>
          <a:prstGeom prst="roundRect">
            <a:avLst>
              <a:gd name="adj" fmla="val 50000"/>
            </a:avLst>
          </a:prstGeom>
          <a:gradFill>
            <a:gsLst>
              <a:gs pos="0">
                <a:srgbClr val="FFFFFF"/>
              </a:gs>
              <a:gs pos="4000">
                <a:srgbClr val="FFFFFF"/>
              </a:gs>
              <a:gs pos="100000">
                <a:srgbClr val="E3747E"/>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239" name="Google Shape;239;p38"/>
          <p:cNvPicPr preferRelativeResize="0"/>
          <p:nvPr/>
        </p:nvPicPr>
        <p:blipFill rotWithShape="1">
          <a:blip r:embed="rId7">
            <a:alphaModFix amt="41000"/>
          </a:blip>
          <a:srcRect t="2209" b="87858"/>
          <a:stretch/>
        </p:blipFill>
        <p:spPr>
          <a:xfrm rot="10800000">
            <a:off x="0" y="-9491"/>
            <a:ext cx="9143979" cy="602547"/>
          </a:xfrm>
          <a:prstGeom prst="flowChartManualInput">
            <a:avLst/>
          </a:prstGeom>
          <a:noFill/>
          <a:ln>
            <a:noFill/>
          </a:ln>
        </p:spPr>
      </p:pic>
      <p:pic>
        <p:nvPicPr>
          <p:cNvPr id="240" name="Google Shape;240;p38"/>
          <p:cNvPicPr preferRelativeResize="0"/>
          <p:nvPr/>
        </p:nvPicPr>
        <p:blipFill rotWithShape="1">
          <a:blip r:embed="rId8">
            <a:alphaModFix/>
          </a:blip>
          <a:srcRect t="17112" b="17119"/>
          <a:stretch/>
        </p:blipFill>
        <p:spPr>
          <a:xfrm>
            <a:off x="125500" y="68350"/>
            <a:ext cx="2334669" cy="485100"/>
          </a:xfrm>
          <a:prstGeom prst="rect">
            <a:avLst/>
          </a:prstGeom>
          <a:noFill/>
          <a:ln>
            <a:noFill/>
          </a:ln>
        </p:spPr>
      </p:pic>
      <p:pic>
        <p:nvPicPr>
          <p:cNvPr id="241" name="Google Shape;241;p38"/>
          <p:cNvPicPr preferRelativeResize="0"/>
          <p:nvPr/>
        </p:nvPicPr>
        <p:blipFill rotWithShape="1">
          <a:blip r:embed="rId9">
            <a:alphaModFix/>
          </a:blip>
          <a:srcRect/>
          <a:stretch/>
        </p:blipFill>
        <p:spPr>
          <a:xfrm>
            <a:off x="7938775" y="208875"/>
            <a:ext cx="920701" cy="920673"/>
          </a:xfrm>
          <a:prstGeom prst="rect">
            <a:avLst/>
          </a:prstGeom>
          <a:noFill/>
          <a:ln>
            <a:noFill/>
          </a:ln>
        </p:spPr>
      </p:pic>
      <p:sp>
        <p:nvSpPr>
          <p:cNvPr id="242" name="Google Shape;242;p38"/>
          <p:cNvSpPr txBox="1"/>
          <p:nvPr/>
        </p:nvSpPr>
        <p:spPr>
          <a:xfrm>
            <a:off x="2622350" y="31675"/>
            <a:ext cx="4979100" cy="4890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500"/>
              <a:buFont typeface="Arial"/>
              <a:buNone/>
            </a:pPr>
            <a:r>
              <a:rPr lang="en-GB" sz="1500" b="0" i="0" u="none" strike="noStrike" cap="none">
                <a:solidFill>
                  <a:srgbClr val="B5E5F4"/>
                </a:solidFill>
                <a:latin typeface="Avenir"/>
                <a:ea typeface="Avenir"/>
                <a:cs typeface="Avenir"/>
                <a:sym typeface="Avenir"/>
              </a:rPr>
              <a:t>THE KEY MILESTONES OF OUR PROJECT</a:t>
            </a:r>
            <a:endParaRPr sz="1500" b="0" i="0" u="none" strike="noStrike" cap="none">
              <a:solidFill>
                <a:srgbClr val="B5E5F4"/>
              </a:solidFill>
              <a:latin typeface="Arial"/>
              <a:ea typeface="Arial"/>
              <a:cs typeface="Arial"/>
              <a:sym typeface="Arial"/>
            </a:endParaRPr>
          </a:p>
        </p:txBody>
      </p:sp>
      <p:pic>
        <p:nvPicPr>
          <p:cNvPr id="243" name="Google Shape;243;p38"/>
          <p:cNvPicPr preferRelativeResize="0"/>
          <p:nvPr/>
        </p:nvPicPr>
        <p:blipFill rotWithShape="1">
          <a:blip r:embed="rId10">
            <a:alphaModFix/>
          </a:blip>
          <a:srcRect/>
          <a:stretch/>
        </p:blipFill>
        <p:spPr>
          <a:xfrm>
            <a:off x="171533" y="4540245"/>
            <a:ext cx="485148" cy="485143"/>
          </a:xfrm>
          <a:prstGeom prst="rect">
            <a:avLst/>
          </a:prstGeom>
          <a:noFill/>
          <a:ln>
            <a:noFill/>
          </a:ln>
        </p:spPr>
      </p:pic>
      <p:pic>
        <p:nvPicPr>
          <p:cNvPr id="244" name="Google Shape;244;p38"/>
          <p:cNvPicPr preferRelativeResize="0"/>
          <p:nvPr/>
        </p:nvPicPr>
        <p:blipFill rotWithShape="1">
          <a:blip r:embed="rId11">
            <a:alphaModFix amt="40000"/>
          </a:blip>
          <a:srcRect l="7511" t="11300" r="7511" b="11292"/>
          <a:stretch/>
        </p:blipFill>
        <p:spPr>
          <a:xfrm>
            <a:off x="207963" y="732175"/>
            <a:ext cx="412275" cy="375526"/>
          </a:xfrm>
          <a:prstGeom prst="rect">
            <a:avLst/>
          </a:prstGeom>
          <a:noFill/>
          <a:ln>
            <a:noFill/>
          </a:ln>
        </p:spPr>
      </p:pic>
      <p:grpSp>
        <p:nvGrpSpPr>
          <p:cNvPr id="245" name="Google Shape;245;p38"/>
          <p:cNvGrpSpPr/>
          <p:nvPr/>
        </p:nvGrpSpPr>
        <p:grpSpPr>
          <a:xfrm>
            <a:off x="2448464" y="1981277"/>
            <a:ext cx="603870" cy="603852"/>
            <a:chOff x="9250124" y="8164700"/>
            <a:chExt cx="2650876" cy="2650800"/>
          </a:xfrm>
        </p:grpSpPr>
        <p:sp>
          <p:nvSpPr>
            <p:cNvPr id="246" name="Google Shape;246;p38"/>
            <p:cNvSpPr/>
            <p:nvPr/>
          </p:nvSpPr>
          <p:spPr>
            <a:xfrm>
              <a:off x="9250200" y="8164700"/>
              <a:ext cx="2650800" cy="2650800"/>
            </a:xfrm>
            <a:prstGeom prst="ellipse">
              <a:avLst/>
            </a:prstGeom>
            <a:gradFill>
              <a:gsLst>
                <a:gs pos="0">
                  <a:srgbClr val="A0DBED"/>
                </a:gs>
                <a:gs pos="100000">
                  <a:srgbClr val="39ADD0"/>
                </a:gs>
              </a:gsLst>
              <a:lin ang="2700006" scaled="0"/>
            </a:gradFill>
            <a:ln>
              <a:noFill/>
            </a:ln>
            <a:effectLst>
              <a:outerShdw blurRad="57150" dist="66675" dir="3600000" algn="bl" rotWithShape="0">
                <a:srgbClr val="000000">
                  <a:alpha val="9411"/>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
                <a:buFont typeface="Arial"/>
                <a:buNone/>
              </a:pPr>
              <a:endParaRPr sz="100" b="0" i="0" u="none" strike="noStrike" cap="none">
                <a:solidFill>
                  <a:srgbClr val="000000"/>
                </a:solidFill>
                <a:latin typeface="Arial"/>
                <a:ea typeface="Arial"/>
                <a:cs typeface="Arial"/>
                <a:sym typeface="Arial"/>
              </a:endParaRPr>
            </a:p>
          </p:txBody>
        </p:sp>
        <p:sp>
          <p:nvSpPr>
            <p:cNvPr id="247" name="Google Shape;247;p38"/>
            <p:cNvSpPr txBox="1"/>
            <p:nvPr/>
          </p:nvSpPr>
          <p:spPr>
            <a:xfrm>
              <a:off x="9250124" y="8211935"/>
              <a:ext cx="2650800" cy="2292900"/>
            </a:xfrm>
            <a:prstGeom prst="rect">
              <a:avLst/>
            </a:prstGeom>
            <a:noFill/>
            <a:ln>
              <a:noFill/>
            </a:ln>
          </p:spPr>
          <p:txBody>
            <a:bodyPr spcFirstLastPara="1" wrap="square" lIns="91425" tIns="91425" rIns="91425" bIns="91425" anchor="ctr" anchorCtr="0">
              <a:noAutofit/>
            </a:bodyPr>
            <a:lstStyle/>
            <a:p>
              <a:pPr marL="0" marR="0" lvl="0" indent="0" algn="ctr" rtl="0">
                <a:lnSpc>
                  <a:spcPct val="90000"/>
                </a:lnSpc>
                <a:spcBef>
                  <a:spcPts val="0"/>
                </a:spcBef>
                <a:spcAft>
                  <a:spcPts val="0"/>
                </a:spcAft>
                <a:buClr>
                  <a:srgbClr val="000000"/>
                </a:buClr>
                <a:buSzPts val="1000"/>
                <a:buFont typeface="Arial"/>
                <a:buNone/>
              </a:pPr>
              <a:r>
                <a:rPr lang="en-GB" sz="1000" b="0" i="0" u="none" strike="noStrike" cap="none">
                  <a:solidFill>
                    <a:srgbClr val="FFFFFF"/>
                  </a:solidFill>
                  <a:latin typeface="Avenir"/>
                  <a:ea typeface="Avenir"/>
                  <a:cs typeface="Avenir"/>
                  <a:sym typeface="Avenir"/>
                </a:rPr>
                <a:t>Q4</a:t>
              </a:r>
              <a:r>
                <a:rPr lang="en-GB" sz="1300" b="0" i="0" u="none" strike="noStrike" cap="none">
                  <a:solidFill>
                    <a:srgbClr val="FFFFFF"/>
                  </a:solidFill>
                  <a:latin typeface="Avenir"/>
                  <a:ea typeface="Avenir"/>
                  <a:cs typeface="Avenir"/>
                  <a:sym typeface="Avenir"/>
                </a:rPr>
                <a:t> </a:t>
              </a:r>
              <a:endParaRPr sz="1300" b="0" i="0" u="none" strike="noStrike" cap="none">
                <a:solidFill>
                  <a:srgbClr val="FFFFFF"/>
                </a:solidFill>
                <a:latin typeface="Avenir"/>
                <a:ea typeface="Avenir"/>
                <a:cs typeface="Avenir"/>
                <a:sym typeface="Avenir"/>
              </a:endParaRPr>
            </a:p>
            <a:p>
              <a:pPr marL="0" marR="0" lvl="0" indent="0" algn="ctr" rtl="0">
                <a:lnSpc>
                  <a:spcPct val="90000"/>
                </a:lnSpc>
                <a:spcBef>
                  <a:spcPts val="0"/>
                </a:spcBef>
                <a:spcAft>
                  <a:spcPts val="0"/>
                </a:spcAft>
                <a:buClr>
                  <a:srgbClr val="000000"/>
                </a:buClr>
                <a:buSzPts val="1300"/>
                <a:buFont typeface="Arial"/>
                <a:buNone/>
              </a:pPr>
              <a:r>
                <a:rPr lang="en-GB" sz="1300" b="0" i="0" u="none" strike="noStrike" cap="none">
                  <a:solidFill>
                    <a:srgbClr val="FFFFFF"/>
                  </a:solidFill>
                  <a:latin typeface="Avenir"/>
                  <a:ea typeface="Avenir"/>
                  <a:cs typeface="Avenir"/>
                  <a:sym typeface="Avenir"/>
                </a:rPr>
                <a:t>2022</a:t>
              </a:r>
              <a:endParaRPr sz="100" b="0" i="0" u="none" strike="noStrike" cap="none">
                <a:solidFill>
                  <a:srgbClr val="FFFFFF"/>
                </a:solidFill>
                <a:latin typeface="Avenir"/>
                <a:ea typeface="Avenir"/>
                <a:cs typeface="Avenir"/>
                <a:sym typeface="Avenir"/>
              </a:endParaRPr>
            </a:p>
          </p:txBody>
        </p:sp>
      </p:grpSp>
      <p:grpSp>
        <p:nvGrpSpPr>
          <p:cNvPr id="248" name="Google Shape;248;p38"/>
          <p:cNvGrpSpPr/>
          <p:nvPr/>
        </p:nvGrpSpPr>
        <p:grpSpPr>
          <a:xfrm>
            <a:off x="4550350" y="1981277"/>
            <a:ext cx="603887" cy="603852"/>
            <a:chOff x="9250048" y="12107850"/>
            <a:chExt cx="2650952" cy="2650800"/>
          </a:xfrm>
        </p:grpSpPr>
        <p:sp>
          <p:nvSpPr>
            <p:cNvPr id="249" name="Google Shape;249;p38"/>
            <p:cNvSpPr/>
            <p:nvPr/>
          </p:nvSpPr>
          <p:spPr>
            <a:xfrm>
              <a:off x="9250200" y="12107850"/>
              <a:ext cx="2650800" cy="2650800"/>
            </a:xfrm>
            <a:prstGeom prst="ellipse">
              <a:avLst/>
            </a:prstGeom>
            <a:gradFill>
              <a:gsLst>
                <a:gs pos="0">
                  <a:srgbClr val="A0DBED"/>
                </a:gs>
                <a:gs pos="100000">
                  <a:srgbClr val="39ADD0"/>
                </a:gs>
              </a:gsLst>
              <a:lin ang="2700006" scaled="0"/>
            </a:gradFill>
            <a:ln>
              <a:noFill/>
            </a:ln>
            <a:effectLst>
              <a:outerShdw blurRad="57150" dist="66675" dir="3600000" algn="bl" rotWithShape="0">
                <a:srgbClr val="000000">
                  <a:alpha val="9411"/>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
                <a:buFont typeface="Arial"/>
                <a:buNone/>
              </a:pPr>
              <a:endParaRPr sz="100" b="0" i="0" u="none" strike="noStrike" cap="none">
                <a:solidFill>
                  <a:srgbClr val="000000"/>
                </a:solidFill>
                <a:latin typeface="Arial"/>
                <a:ea typeface="Arial"/>
                <a:cs typeface="Arial"/>
                <a:sym typeface="Arial"/>
              </a:endParaRPr>
            </a:p>
          </p:txBody>
        </p:sp>
        <p:sp>
          <p:nvSpPr>
            <p:cNvPr id="250" name="Google Shape;250;p38"/>
            <p:cNvSpPr txBox="1"/>
            <p:nvPr/>
          </p:nvSpPr>
          <p:spPr>
            <a:xfrm>
              <a:off x="9250048" y="12155031"/>
              <a:ext cx="2650800" cy="2487300"/>
            </a:xfrm>
            <a:prstGeom prst="rect">
              <a:avLst/>
            </a:prstGeom>
            <a:noFill/>
            <a:ln>
              <a:noFill/>
            </a:ln>
          </p:spPr>
          <p:txBody>
            <a:bodyPr spcFirstLastPara="1" wrap="square" lIns="91425" tIns="91425" rIns="91425" bIns="91425" anchor="ctr" anchorCtr="0">
              <a:noAutofit/>
            </a:bodyPr>
            <a:lstStyle/>
            <a:p>
              <a:pPr marL="0" marR="0" lvl="0" indent="0" algn="ctr" rtl="0">
                <a:lnSpc>
                  <a:spcPct val="90000"/>
                </a:lnSpc>
                <a:spcBef>
                  <a:spcPts val="0"/>
                </a:spcBef>
                <a:spcAft>
                  <a:spcPts val="0"/>
                </a:spcAft>
                <a:buClr>
                  <a:srgbClr val="000000"/>
                </a:buClr>
                <a:buSzPts val="1000"/>
                <a:buFont typeface="Arial"/>
                <a:buNone/>
              </a:pPr>
              <a:r>
                <a:rPr lang="en-GB" sz="1000" b="0" i="0" u="none" strike="noStrike" cap="none">
                  <a:solidFill>
                    <a:srgbClr val="FFFFFF"/>
                  </a:solidFill>
                  <a:latin typeface="Avenir"/>
                  <a:ea typeface="Avenir"/>
                  <a:cs typeface="Avenir"/>
                  <a:sym typeface="Avenir"/>
                </a:rPr>
                <a:t>H2 </a:t>
              </a:r>
              <a:endParaRPr sz="1000" b="0" i="0" u="none" strike="noStrike" cap="none">
                <a:solidFill>
                  <a:srgbClr val="FFFFFF"/>
                </a:solidFill>
                <a:latin typeface="Avenir"/>
                <a:ea typeface="Avenir"/>
                <a:cs typeface="Avenir"/>
                <a:sym typeface="Avenir"/>
              </a:endParaRPr>
            </a:p>
            <a:p>
              <a:pPr marL="0" marR="0" lvl="0" indent="0" algn="ctr" rtl="0">
                <a:lnSpc>
                  <a:spcPct val="90000"/>
                </a:lnSpc>
                <a:spcBef>
                  <a:spcPts val="0"/>
                </a:spcBef>
                <a:spcAft>
                  <a:spcPts val="0"/>
                </a:spcAft>
                <a:buClr>
                  <a:srgbClr val="000000"/>
                </a:buClr>
                <a:buSzPts val="1300"/>
                <a:buFont typeface="Arial"/>
                <a:buNone/>
              </a:pPr>
              <a:r>
                <a:rPr lang="en-GB" sz="1300" b="0" i="0" u="none" strike="noStrike" cap="none">
                  <a:solidFill>
                    <a:srgbClr val="FFFFFF"/>
                  </a:solidFill>
                  <a:latin typeface="Avenir"/>
                  <a:ea typeface="Avenir"/>
                  <a:cs typeface="Avenir"/>
                  <a:sym typeface="Avenir"/>
                </a:rPr>
                <a:t>2023</a:t>
              </a:r>
              <a:endParaRPr sz="100" b="0" i="0" u="none" strike="noStrike" cap="none">
                <a:solidFill>
                  <a:srgbClr val="FFFFFF"/>
                </a:solidFill>
                <a:latin typeface="Avenir"/>
                <a:ea typeface="Avenir"/>
                <a:cs typeface="Avenir"/>
                <a:sym typeface="Avenir"/>
              </a:endParaRPr>
            </a:p>
          </p:txBody>
        </p:sp>
      </p:grpSp>
      <p:grpSp>
        <p:nvGrpSpPr>
          <p:cNvPr id="251" name="Google Shape;251;p38"/>
          <p:cNvGrpSpPr/>
          <p:nvPr/>
        </p:nvGrpSpPr>
        <p:grpSpPr>
          <a:xfrm>
            <a:off x="3537500" y="1981277"/>
            <a:ext cx="603890" cy="603852"/>
            <a:chOff x="9250033" y="12107850"/>
            <a:chExt cx="2650967" cy="2650800"/>
          </a:xfrm>
        </p:grpSpPr>
        <p:sp>
          <p:nvSpPr>
            <p:cNvPr id="252" name="Google Shape;252;p38"/>
            <p:cNvSpPr/>
            <p:nvPr/>
          </p:nvSpPr>
          <p:spPr>
            <a:xfrm>
              <a:off x="9250200" y="12107850"/>
              <a:ext cx="2650800" cy="2650800"/>
            </a:xfrm>
            <a:prstGeom prst="ellipse">
              <a:avLst/>
            </a:prstGeom>
            <a:gradFill>
              <a:gsLst>
                <a:gs pos="0">
                  <a:srgbClr val="68C6E2"/>
                </a:gs>
                <a:gs pos="50000">
                  <a:srgbClr val="009EE0"/>
                </a:gs>
                <a:gs pos="100000">
                  <a:srgbClr val="8870AA"/>
                </a:gs>
              </a:gsLst>
              <a:lin ang="5400012" scaled="0"/>
            </a:gradFill>
            <a:ln>
              <a:noFill/>
            </a:ln>
            <a:effectLst>
              <a:outerShdw blurRad="57150" dist="66675" dir="3600000" algn="bl" rotWithShape="0">
                <a:srgbClr val="000000">
                  <a:alpha val="9411"/>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
                <a:buFont typeface="Arial"/>
                <a:buNone/>
              </a:pPr>
              <a:endParaRPr sz="100" b="0" i="0" u="none" strike="noStrike" cap="none">
                <a:solidFill>
                  <a:srgbClr val="000000"/>
                </a:solidFill>
                <a:latin typeface="Arial"/>
                <a:ea typeface="Arial"/>
                <a:cs typeface="Arial"/>
                <a:sym typeface="Arial"/>
              </a:endParaRPr>
            </a:p>
          </p:txBody>
        </p:sp>
        <p:sp>
          <p:nvSpPr>
            <p:cNvPr id="253" name="Google Shape;253;p38"/>
            <p:cNvSpPr txBox="1"/>
            <p:nvPr/>
          </p:nvSpPr>
          <p:spPr>
            <a:xfrm>
              <a:off x="9250033" y="12107950"/>
              <a:ext cx="2650800" cy="2252400"/>
            </a:xfrm>
            <a:prstGeom prst="rect">
              <a:avLst/>
            </a:prstGeom>
            <a:noFill/>
            <a:ln>
              <a:noFill/>
            </a:ln>
          </p:spPr>
          <p:txBody>
            <a:bodyPr spcFirstLastPara="1" wrap="square" lIns="91425" tIns="91425" rIns="91425" bIns="91425" anchor="ctr" anchorCtr="0">
              <a:noAutofit/>
            </a:bodyPr>
            <a:lstStyle/>
            <a:p>
              <a:pPr marL="0" marR="0" lvl="0" indent="0" algn="ctr" rtl="0">
                <a:lnSpc>
                  <a:spcPct val="90000"/>
                </a:lnSpc>
                <a:spcBef>
                  <a:spcPts val="0"/>
                </a:spcBef>
                <a:spcAft>
                  <a:spcPts val="0"/>
                </a:spcAft>
                <a:buClr>
                  <a:srgbClr val="000000"/>
                </a:buClr>
                <a:buSzPts val="1000"/>
                <a:buFont typeface="Arial"/>
                <a:buNone/>
              </a:pPr>
              <a:r>
                <a:rPr lang="en-GB" sz="1000" b="0" i="0" u="none" strike="noStrike" cap="none">
                  <a:solidFill>
                    <a:srgbClr val="FFFFFF"/>
                  </a:solidFill>
                  <a:latin typeface="Avenir"/>
                  <a:ea typeface="Avenir"/>
                  <a:cs typeface="Avenir"/>
                  <a:sym typeface="Avenir"/>
                </a:rPr>
                <a:t>Q1</a:t>
              </a:r>
              <a:r>
                <a:rPr lang="en-GB" sz="1600" b="0" i="0" u="none" strike="noStrike" cap="none">
                  <a:solidFill>
                    <a:srgbClr val="FFFFFF"/>
                  </a:solidFill>
                  <a:latin typeface="Avenir"/>
                  <a:ea typeface="Avenir"/>
                  <a:cs typeface="Avenir"/>
                  <a:sym typeface="Avenir"/>
                </a:rPr>
                <a:t> </a:t>
              </a:r>
              <a:endParaRPr sz="1600" b="0" i="0" u="none" strike="noStrike" cap="none">
                <a:solidFill>
                  <a:srgbClr val="FFFFFF"/>
                </a:solidFill>
                <a:latin typeface="Avenir"/>
                <a:ea typeface="Avenir"/>
                <a:cs typeface="Avenir"/>
                <a:sym typeface="Avenir"/>
              </a:endParaRPr>
            </a:p>
            <a:p>
              <a:pPr marL="0" marR="0" lvl="0" indent="0" algn="ctr" rtl="0">
                <a:lnSpc>
                  <a:spcPct val="90000"/>
                </a:lnSpc>
                <a:spcBef>
                  <a:spcPts val="0"/>
                </a:spcBef>
                <a:spcAft>
                  <a:spcPts val="0"/>
                </a:spcAft>
                <a:buClr>
                  <a:srgbClr val="000000"/>
                </a:buClr>
                <a:buSzPts val="1300"/>
                <a:buFont typeface="Arial"/>
                <a:buNone/>
              </a:pPr>
              <a:r>
                <a:rPr lang="en-GB" sz="1300" b="0" i="0" u="none" strike="noStrike" cap="none">
                  <a:solidFill>
                    <a:srgbClr val="FFFFFF"/>
                  </a:solidFill>
                  <a:latin typeface="Avenir"/>
                  <a:ea typeface="Avenir"/>
                  <a:cs typeface="Avenir"/>
                  <a:sym typeface="Avenir"/>
                </a:rPr>
                <a:t>2023</a:t>
              </a:r>
              <a:endParaRPr sz="100" b="0" i="0" u="none" strike="noStrike" cap="none">
                <a:solidFill>
                  <a:srgbClr val="FFFFFF"/>
                </a:solidFill>
                <a:latin typeface="Avenir"/>
                <a:ea typeface="Avenir"/>
                <a:cs typeface="Avenir"/>
                <a:sym typeface="Avenir"/>
              </a:endParaRPr>
            </a:p>
          </p:txBody>
        </p:sp>
      </p:grpSp>
      <p:sp>
        <p:nvSpPr>
          <p:cNvPr id="254" name="Google Shape;254;p38"/>
          <p:cNvSpPr/>
          <p:nvPr/>
        </p:nvSpPr>
        <p:spPr>
          <a:xfrm rot="10800000">
            <a:off x="295825" y="2412574"/>
            <a:ext cx="236100" cy="1068900"/>
          </a:xfrm>
          <a:prstGeom prst="round2SameRect">
            <a:avLst>
              <a:gd name="adj1" fmla="val 50000"/>
              <a:gd name="adj2" fmla="val 0"/>
            </a:avLst>
          </a:prstGeom>
          <a:solidFill>
            <a:srgbClr val="E3747E">
              <a:alpha val="6352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200"/>
              <a:buFont typeface="Arial"/>
              <a:buNone/>
            </a:pPr>
            <a:endParaRPr sz="200" b="0" i="0" u="none" strike="noStrike" cap="none">
              <a:solidFill>
                <a:srgbClr val="000000"/>
              </a:solidFill>
              <a:latin typeface="Arial"/>
              <a:ea typeface="Arial"/>
              <a:cs typeface="Arial"/>
              <a:sym typeface="Arial"/>
            </a:endParaRPr>
          </a:p>
        </p:txBody>
      </p:sp>
      <p:sp>
        <p:nvSpPr>
          <p:cNvPr id="255" name="Google Shape;255;p38"/>
          <p:cNvSpPr txBox="1"/>
          <p:nvPr/>
        </p:nvSpPr>
        <p:spPr>
          <a:xfrm rot="-5400000">
            <a:off x="-102201" y="2803009"/>
            <a:ext cx="1032600" cy="2361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r>
              <a:rPr lang="en-GB" sz="1100" b="1" i="0" u="none" strike="noStrike" cap="none">
                <a:solidFill>
                  <a:srgbClr val="FFFFFF"/>
                </a:solidFill>
                <a:latin typeface="Avenir"/>
                <a:ea typeface="Avenir"/>
                <a:cs typeface="Avenir"/>
                <a:sym typeface="Avenir"/>
              </a:rPr>
              <a:t>PHASE 1</a:t>
            </a:r>
            <a:endParaRPr sz="1100" b="1" i="0" u="none" strike="noStrike" cap="none">
              <a:solidFill>
                <a:srgbClr val="FFFFFF"/>
              </a:solidFill>
              <a:latin typeface="Avenir"/>
              <a:ea typeface="Avenir"/>
              <a:cs typeface="Avenir"/>
              <a:sym typeface="Avenir"/>
            </a:endParaRPr>
          </a:p>
        </p:txBody>
      </p:sp>
      <p:grpSp>
        <p:nvGrpSpPr>
          <p:cNvPr id="256" name="Google Shape;256;p38"/>
          <p:cNvGrpSpPr/>
          <p:nvPr/>
        </p:nvGrpSpPr>
        <p:grpSpPr>
          <a:xfrm>
            <a:off x="112050" y="1981277"/>
            <a:ext cx="603880" cy="603852"/>
            <a:chOff x="9250080" y="8164700"/>
            <a:chExt cx="2650920" cy="2650800"/>
          </a:xfrm>
        </p:grpSpPr>
        <p:sp>
          <p:nvSpPr>
            <p:cNvPr id="257" name="Google Shape;257;p38"/>
            <p:cNvSpPr/>
            <p:nvPr/>
          </p:nvSpPr>
          <p:spPr>
            <a:xfrm>
              <a:off x="9250200" y="8164700"/>
              <a:ext cx="2650800" cy="2650800"/>
            </a:xfrm>
            <a:prstGeom prst="ellipse">
              <a:avLst/>
            </a:prstGeom>
            <a:gradFill>
              <a:gsLst>
                <a:gs pos="0">
                  <a:srgbClr val="A0DBED"/>
                </a:gs>
                <a:gs pos="100000">
                  <a:srgbClr val="39ADD0"/>
                </a:gs>
              </a:gsLst>
              <a:lin ang="2700006" scaled="0"/>
            </a:gradFill>
            <a:ln>
              <a:noFill/>
            </a:ln>
            <a:effectLst>
              <a:outerShdw blurRad="57150" dist="66675" dir="3600000" algn="bl" rotWithShape="0">
                <a:srgbClr val="000000">
                  <a:alpha val="9411"/>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
                <a:buFont typeface="Arial"/>
                <a:buNone/>
              </a:pPr>
              <a:endParaRPr sz="100" b="0" i="0" u="none" strike="noStrike" cap="none">
                <a:solidFill>
                  <a:srgbClr val="000000"/>
                </a:solidFill>
                <a:latin typeface="Arial"/>
                <a:ea typeface="Arial"/>
                <a:cs typeface="Arial"/>
                <a:sym typeface="Arial"/>
              </a:endParaRPr>
            </a:p>
          </p:txBody>
        </p:sp>
        <p:sp>
          <p:nvSpPr>
            <p:cNvPr id="258" name="Google Shape;258;p38"/>
            <p:cNvSpPr txBox="1"/>
            <p:nvPr/>
          </p:nvSpPr>
          <p:spPr>
            <a:xfrm>
              <a:off x="9250080" y="8211936"/>
              <a:ext cx="2650800" cy="2292900"/>
            </a:xfrm>
            <a:prstGeom prst="rect">
              <a:avLst/>
            </a:prstGeom>
            <a:noFill/>
            <a:ln>
              <a:noFill/>
            </a:ln>
          </p:spPr>
          <p:txBody>
            <a:bodyPr spcFirstLastPara="1" wrap="square" lIns="91425" tIns="91425" rIns="91425" bIns="91425" anchor="ctr" anchorCtr="0">
              <a:noAutofit/>
            </a:bodyPr>
            <a:lstStyle/>
            <a:p>
              <a:pPr marL="0" marR="0" lvl="0" indent="0" algn="ctr" rtl="0">
                <a:lnSpc>
                  <a:spcPct val="90000"/>
                </a:lnSpc>
                <a:spcBef>
                  <a:spcPts val="0"/>
                </a:spcBef>
                <a:spcAft>
                  <a:spcPts val="0"/>
                </a:spcAft>
                <a:buClr>
                  <a:srgbClr val="000000"/>
                </a:buClr>
                <a:buSzPts val="1000"/>
                <a:buFont typeface="Arial"/>
                <a:buNone/>
              </a:pPr>
              <a:r>
                <a:rPr lang="en-GB" sz="1000" b="0" i="0" u="none" strike="noStrike" cap="none">
                  <a:solidFill>
                    <a:srgbClr val="FFFFFF"/>
                  </a:solidFill>
                  <a:latin typeface="Avenir"/>
                  <a:ea typeface="Avenir"/>
                  <a:cs typeface="Avenir"/>
                  <a:sym typeface="Avenir"/>
                </a:rPr>
                <a:t>MAR </a:t>
              </a:r>
              <a:endParaRPr sz="1000" b="0" i="0" u="none" strike="noStrike" cap="none">
                <a:solidFill>
                  <a:srgbClr val="FFFFFF"/>
                </a:solidFill>
                <a:latin typeface="Avenir"/>
                <a:ea typeface="Avenir"/>
                <a:cs typeface="Avenir"/>
                <a:sym typeface="Avenir"/>
              </a:endParaRPr>
            </a:p>
            <a:p>
              <a:pPr marL="0" marR="0" lvl="0" indent="0" algn="ctr" rtl="0">
                <a:lnSpc>
                  <a:spcPct val="90000"/>
                </a:lnSpc>
                <a:spcBef>
                  <a:spcPts val="0"/>
                </a:spcBef>
                <a:spcAft>
                  <a:spcPts val="0"/>
                </a:spcAft>
                <a:buClr>
                  <a:srgbClr val="000000"/>
                </a:buClr>
                <a:buSzPts val="1300"/>
                <a:buFont typeface="Arial"/>
                <a:buNone/>
              </a:pPr>
              <a:r>
                <a:rPr lang="en-GB" sz="1300" b="0" i="0" u="none" strike="noStrike" cap="none">
                  <a:solidFill>
                    <a:srgbClr val="FFFFFF"/>
                  </a:solidFill>
                  <a:latin typeface="Avenir"/>
                  <a:ea typeface="Avenir"/>
                  <a:cs typeface="Avenir"/>
                  <a:sym typeface="Avenir"/>
                </a:rPr>
                <a:t>2022</a:t>
              </a:r>
              <a:endParaRPr sz="100" b="0" i="0" u="none" strike="noStrike" cap="none">
                <a:solidFill>
                  <a:srgbClr val="FFFFFF"/>
                </a:solidFill>
                <a:latin typeface="Avenir"/>
                <a:ea typeface="Avenir"/>
                <a:cs typeface="Avenir"/>
                <a:sym typeface="Avenir"/>
              </a:endParaRPr>
            </a:p>
          </p:txBody>
        </p:sp>
      </p:grpSp>
      <p:sp>
        <p:nvSpPr>
          <p:cNvPr id="259" name="Google Shape;259;p38"/>
          <p:cNvSpPr/>
          <p:nvPr/>
        </p:nvSpPr>
        <p:spPr>
          <a:xfrm rot="10800000">
            <a:off x="6833601" y="2412574"/>
            <a:ext cx="236100" cy="1068900"/>
          </a:xfrm>
          <a:prstGeom prst="round2SameRect">
            <a:avLst>
              <a:gd name="adj1" fmla="val 50000"/>
              <a:gd name="adj2" fmla="val 0"/>
            </a:avLst>
          </a:prstGeom>
          <a:solidFill>
            <a:srgbClr val="2BA78B">
              <a:alpha val="6352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0" name="Google Shape;260;p38"/>
          <p:cNvSpPr txBox="1"/>
          <p:nvPr/>
        </p:nvSpPr>
        <p:spPr>
          <a:xfrm rot="-5400000">
            <a:off x="6542525" y="2909960"/>
            <a:ext cx="818700" cy="2361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r>
              <a:rPr lang="en-GB" sz="1100" b="1" i="0" u="none" strike="noStrike" cap="none">
                <a:solidFill>
                  <a:srgbClr val="FFFFFF"/>
                </a:solidFill>
                <a:latin typeface="Avenir"/>
                <a:ea typeface="Avenir"/>
                <a:cs typeface="Avenir"/>
                <a:sym typeface="Avenir"/>
              </a:rPr>
              <a:t>PHASE 3</a:t>
            </a:r>
            <a:endParaRPr sz="1100" b="1" i="0" u="none" strike="noStrike" cap="none">
              <a:solidFill>
                <a:srgbClr val="FFFFFF"/>
              </a:solidFill>
              <a:latin typeface="Avenir"/>
              <a:ea typeface="Avenir"/>
              <a:cs typeface="Avenir"/>
              <a:sym typeface="Avenir"/>
            </a:endParaRPr>
          </a:p>
        </p:txBody>
      </p:sp>
      <p:grpSp>
        <p:nvGrpSpPr>
          <p:cNvPr id="261" name="Google Shape;261;p38"/>
          <p:cNvGrpSpPr/>
          <p:nvPr/>
        </p:nvGrpSpPr>
        <p:grpSpPr>
          <a:xfrm>
            <a:off x="6658163" y="1981277"/>
            <a:ext cx="603879" cy="603852"/>
            <a:chOff x="9250081" y="12107850"/>
            <a:chExt cx="2650919" cy="2650800"/>
          </a:xfrm>
        </p:grpSpPr>
        <p:sp>
          <p:nvSpPr>
            <p:cNvPr id="262" name="Google Shape;262;p38"/>
            <p:cNvSpPr/>
            <p:nvPr/>
          </p:nvSpPr>
          <p:spPr>
            <a:xfrm>
              <a:off x="9250200" y="12107850"/>
              <a:ext cx="2650800" cy="2650800"/>
            </a:xfrm>
            <a:prstGeom prst="ellipse">
              <a:avLst/>
            </a:prstGeom>
            <a:gradFill>
              <a:gsLst>
                <a:gs pos="0">
                  <a:srgbClr val="A0DBED"/>
                </a:gs>
                <a:gs pos="100000">
                  <a:srgbClr val="39ADD0"/>
                </a:gs>
              </a:gsLst>
              <a:lin ang="2700006" scaled="0"/>
            </a:gradFill>
            <a:ln>
              <a:noFill/>
            </a:ln>
            <a:effectLst>
              <a:outerShdw blurRad="57150" dist="66675" dir="3600000" algn="bl" rotWithShape="0">
                <a:srgbClr val="000000">
                  <a:alpha val="9411"/>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
                <a:buFont typeface="Arial"/>
                <a:buNone/>
              </a:pPr>
              <a:endParaRPr sz="100" b="0" i="0" u="none" strike="noStrike" cap="none">
                <a:solidFill>
                  <a:srgbClr val="000000"/>
                </a:solidFill>
                <a:latin typeface="Arial"/>
                <a:ea typeface="Arial"/>
                <a:cs typeface="Arial"/>
                <a:sym typeface="Arial"/>
              </a:endParaRPr>
            </a:p>
          </p:txBody>
        </p:sp>
        <p:sp>
          <p:nvSpPr>
            <p:cNvPr id="263" name="Google Shape;263;p38"/>
            <p:cNvSpPr txBox="1"/>
            <p:nvPr/>
          </p:nvSpPr>
          <p:spPr>
            <a:xfrm>
              <a:off x="9250081" y="12155088"/>
              <a:ext cx="2650800" cy="2506500"/>
            </a:xfrm>
            <a:prstGeom prst="rect">
              <a:avLst/>
            </a:prstGeom>
            <a:noFill/>
            <a:ln>
              <a:noFill/>
            </a:ln>
          </p:spPr>
          <p:txBody>
            <a:bodyPr spcFirstLastPara="1" wrap="square" lIns="91425" tIns="91425" rIns="91425" bIns="91425" anchor="ctr" anchorCtr="0">
              <a:noAutofit/>
            </a:bodyPr>
            <a:lstStyle/>
            <a:p>
              <a:pPr marL="0" marR="0" lvl="0" indent="0" algn="ctr" rtl="0">
                <a:lnSpc>
                  <a:spcPct val="90000"/>
                </a:lnSpc>
                <a:spcBef>
                  <a:spcPts val="0"/>
                </a:spcBef>
                <a:spcAft>
                  <a:spcPts val="0"/>
                </a:spcAft>
                <a:buClr>
                  <a:srgbClr val="000000"/>
                </a:buClr>
                <a:buSzPts val="1300"/>
                <a:buFont typeface="Arial"/>
                <a:buNone/>
              </a:pPr>
              <a:r>
                <a:rPr lang="en-GB" sz="1300" b="0" i="0" u="none" strike="noStrike" cap="none">
                  <a:solidFill>
                    <a:srgbClr val="FFFFFF"/>
                  </a:solidFill>
                  <a:latin typeface="Avenir"/>
                  <a:ea typeface="Avenir"/>
                  <a:cs typeface="Avenir"/>
                  <a:sym typeface="Avenir"/>
                </a:rPr>
                <a:t>2025</a:t>
              </a:r>
              <a:endParaRPr sz="100" b="0" i="0" u="none" strike="noStrike" cap="none">
                <a:solidFill>
                  <a:srgbClr val="FFFFFF"/>
                </a:solidFill>
                <a:latin typeface="Avenir"/>
                <a:ea typeface="Avenir"/>
                <a:cs typeface="Avenir"/>
                <a:sym typeface="Avenir"/>
              </a:endParaRPr>
            </a:p>
          </p:txBody>
        </p:sp>
      </p:grpSp>
      <p:cxnSp>
        <p:nvCxnSpPr>
          <p:cNvPr id="264" name="Google Shape;264;p38"/>
          <p:cNvCxnSpPr/>
          <p:nvPr/>
        </p:nvCxnSpPr>
        <p:spPr>
          <a:xfrm rot="10800000">
            <a:off x="414100" y="1171825"/>
            <a:ext cx="0" cy="726300"/>
          </a:xfrm>
          <a:prstGeom prst="straightConnector1">
            <a:avLst/>
          </a:prstGeom>
          <a:noFill/>
          <a:ln w="9525" cap="flat" cmpd="sng">
            <a:solidFill>
              <a:schemeClr val="accent5"/>
            </a:solidFill>
            <a:prstDash val="dot"/>
            <a:round/>
            <a:headEnd type="none" w="sm" len="sm"/>
            <a:tailEnd type="none" w="sm" len="sm"/>
          </a:ln>
        </p:spPr>
      </p:cxnSp>
      <p:cxnSp>
        <p:nvCxnSpPr>
          <p:cNvPr id="265" name="Google Shape;265;p38"/>
          <p:cNvCxnSpPr/>
          <p:nvPr/>
        </p:nvCxnSpPr>
        <p:spPr>
          <a:xfrm rot="10800000">
            <a:off x="1373525" y="793150"/>
            <a:ext cx="0" cy="1330800"/>
          </a:xfrm>
          <a:prstGeom prst="straightConnector1">
            <a:avLst/>
          </a:prstGeom>
          <a:noFill/>
          <a:ln w="9525" cap="flat" cmpd="sng">
            <a:solidFill>
              <a:schemeClr val="accent5"/>
            </a:solidFill>
            <a:prstDash val="dot"/>
            <a:round/>
            <a:headEnd type="none" w="sm" len="sm"/>
            <a:tailEnd type="none" w="sm" len="sm"/>
          </a:ln>
        </p:spPr>
      </p:cxnSp>
      <p:cxnSp>
        <p:nvCxnSpPr>
          <p:cNvPr id="266" name="Google Shape;266;p38"/>
          <p:cNvCxnSpPr/>
          <p:nvPr/>
        </p:nvCxnSpPr>
        <p:spPr>
          <a:xfrm rot="10800000">
            <a:off x="2622350" y="808888"/>
            <a:ext cx="0" cy="1027500"/>
          </a:xfrm>
          <a:prstGeom prst="straightConnector1">
            <a:avLst/>
          </a:prstGeom>
          <a:noFill/>
          <a:ln w="9525" cap="flat" cmpd="sng">
            <a:solidFill>
              <a:schemeClr val="accent5"/>
            </a:solidFill>
            <a:prstDash val="dot"/>
            <a:round/>
            <a:headEnd type="none" w="sm" len="sm"/>
            <a:tailEnd type="none" w="sm" len="sm"/>
          </a:ln>
        </p:spPr>
      </p:cxnSp>
      <p:cxnSp>
        <p:nvCxnSpPr>
          <p:cNvPr id="267" name="Google Shape;267;p38"/>
          <p:cNvCxnSpPr/>
          <p:nvPr/>
        </p:nvCxnSpPr>
        <p:spPr>
          <a:xfrm rot="10800000">
            <a:off x="3826225" y="808888"/>
            <a:ext cx="0" cy="1027500"/>
          </a:xfrm>
          <a:prstGeom prst="straightConnector1">
            <a:avLst/>
          </a:prstGeom>
          <a:noFill/>
          <a:ln w="9525" cap="flat" cmpd="sng">
            <a:solidFill>
              <a:schemeClr val="accent5"/>
            </a:solidFill>
            <a:prstDash val="dot"/>
            <a:round/>
            <a:headEnd type="none" w="sm" len="sm"/>
            <a:tailEnd type="none" w="sm" len="sm"/>
          </a:ln>
        </p:spPr>
      </p:cxnSp>
      <p:cxnSp>
        <p:nvCxnSpPr>
          <p:cNvPr id="268" name="Google Shape;268;p38"/>
          <p:cNvCxnSpPr/>
          <p:nvPr/>
        </p:nvCxnSpPr>
        <p:spPr>
          <a:xfrm rot="10800000">
            <a:off x="4827400" y="1655500"/>
            <a:ext cx="0" cy="180900"/>
          </a:xfrm>
          <a:prstGeom prst="straightConnector1">
            <a:avLst/>
          </a:prstGeom>
          <a:noFill/>
          <a:ln w="9525" cap="flat" cmpd="sng">
            <a:solidFill>
              <a:schemeClr val="accent5"/>
            </a:solidFill>
            <a:prstDash val="dot"/>
            <a:round/>
            <a:headEnd type="none" w="sm" len="sm"/>
            <a:tailEnd type="none" w="sm" len="sm"/>
          </a:ln>
        </p:spPr>
      </p:cxnSp>
      <p:cxnSp>
        <p:nvCxnSpPr>
          <p:cNvPr id="269" name="Google Shape;269;p38"/>
          <p:cNvCxnSpPr/>
          <p:nvPr/>
        </p:nvCxnSpPr>
        <p:spPr>
          <a:xfrm rot="10800000">
            <a:off x="6934125" y="1655500"/>
            <a:ext cx="0" cy="180900"/>
          </a:xfrm>
          <a:prstGeom prst="straightConnector1">
            <a:avLst/>
          </a:prstGeom>
          <a:noFill/>
          <a:ln w="9525" cap="flat" cmpd="sng">
            <a:solidFill>
              <a:schemeClr val="accent5"/>
            </a:solidFill>
            <a:prstDash val="dot"/>
            <a:round/>
            <a:headEnd type="none" w="sm" len="sm"/>
            <a:tailEnd type="none" w="sm" len="sm"/>
          </a:ln>
        </p:spPr>
      </p:cxnSp>
      <p:cxnSp>
        <p:nvCxnSpPr>
          <p:cNvPr id="270" name="Google Shape;270;p38"/>
          <p:cNvCxnSpPr/>
          <p:nvPr/>
        </p:nvCxnSpPr>
        <p:spPr>
          <a:xfrm rot="10800000">
            <a:off x="6951075" y="3481525"/>
            <a:ext cx="0" cy="1400100"/>
          </a:xfrm>
          <a:prstGeom prst="straightConnector1">
            <a:avLst/>
          </a:prstGeom>
          <a:noFill/>
          <a:ln w="9525" cap="flat" cmpd="sng">
            <a:solidFill>
              <a:srgbClr val="2BA78B"/>
            </a:solidFill>
            <a:prstDash val="dot"/>
            <a:round/>
            <a:headEnd type="none" w="sm" len="sm"/>
            <a:tailEnd type="none" w="sm" len="sm"/>
          </a:ln>
        </p:spPr>
      </p:cxnSp>
      <p:grpSp>
        <p:nvGrpSpPr>
          <p:cNvPr id="271" name="Google Shape;271;p38"/>
          <p:cNvGrpSpPr/>
          <p:nvPr/>
        </p:nvGrpSpPr>
        <p:grpSpPr>
          <a:xfrm rot="6288449">
            <a:off x="682770" y="692080"/>
            <a:ext cx="203943" cy="372566"/>
            <a:chOff x="18622108" y="25709886"/>
            <a:chExt cx="951136" cy="1737543"/>
          </a:xfrm>
        </p:grpSpPr>
        <p:sp>
          <p:nvSpPr>
            <p:cNvPr id="272" name="Google Shape;272;p38"/>
            <p:cNvSpPr/>
            <p:nvPr/>
          </p:nvSpPr>
          <p:spPr>
            <a:xfrm rot="-5400000">
              <a:off x="18883244" y="26194494"/>
              <a:ext cx="690000" cy="690000"/>
            </a:xfrm>
            <a:prstGeom prst="ellipse">
              <a:avLst/>
            </a:prstGeom>
            <a:solidFill>
              <a:srgbClr val="8870AA">
                <a:alpha val="1411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3" name="Google Shape;273;p38"/>
            <p:cNvSpPr/>
            <p:nvPr/>
          </p:nvSpPr>
          <p:spPr>
            <a:xfrm rot="-5400000">
              <a:off x="18622196" y="25709886"/>
              <a:ext cx="354300" cy="354300"/>
            </a:xfrm>
            <a:prstGeom prst="ellipse">
              <a:avLst/>
            </a:prstGeom>
            <a:solidFill>
              <a:srgbClr val="009EE0">
                <a:alpha val="11764"/>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4" name="Google Shape;274;p38"/>
            <p:cNvSpPr/>
            <p:nvPr/>
          </p:nvSpPr>
          <p:spPr>
            <a:xfrm rot="-5400000">
              <a:off x="18622108" y="27093129"/>
              <a:ext cx="354300" cy="354300"/>
            </a:xfrm>
            <a:prstGeom prst="ellipse">
              <a:avLst/>
            </a:prstGeom>
            <a:noFill/>
            <a:ln w="9525" cap="flat" cmpd="sng">
              <a:solidFill>
                <a:srgbClr val="68C6E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275" name="Google Shape;275;p38"/>
          <p:cNvGrpSpPr/>
          <p:nvPr/>
        </p:nvGrpSpPr>
        <p:grpSpPr>
          <a:xfrm rot="-3600194">
            <a:off x="682756" y="4535412"/>
            <a:ext cx="203943" cy="372566"/>
            <a:chOff x="18622108" y="25709886"/>
            <a:chExt cx="951136" cy="1737543"/>
          </a:xfrm>
        </p:grpSpPr>
        <p:sp>
          <p:nvSpPr>
            <p:cNvPr id="276" name="Google Shape;276;p38"/>
            <p:cNvSpPr/>
            <p:nvPr/>
          </p:nvSpPr>
          <p:spPr>
            <a:xfrm rot="-5400000">
              <a:off x="18883244" y="26194494"/>
              <a:ext cx="690000" cy="690000"/>
            </a:xfrm>
            <a:prstGeom prst="ellipse">
              <a:avLst/>
            </a:prstGeom>
            <a:solidFill>
              <a:srgbClr val="F7C4C8">
                <a:alpha val="23921"/>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7" name="Google Shape;277;p38"/>
            <p:cNvSpPr/>
            <p:nvPr/>
          </p:nvSpPr>
          <p:spPr>
            <a:xfrm rot="-5400000">
              <a:off x="18622196" y="25709886"/>
              <a:ext cx="354300" cy="354300"/>
            </a:xfrm>
            <a:prstGeom prst="ellipse">
              <a:avLst/>
            </a:prstGeom>
            <a:solidFill>
              <a:srgbClr val="F7C4C8">
                <a:alpha val="23921"/>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8" name="Google Shape;278;p38"/>
            <p:cNvSpPr/>
            <p:nvPr/>
          </p:nvSpPr>
          <p:spPr>
            <a:xfrm rot="-5400000">
              <a:off x="18622108" y="27093129"/>
              <a:ext cx="354300" cy="354300"/>
            </a:xfrm>
            <a:prstGeom prst="ellipse">
              <a:avLst/>
            </a:prstGeom>
            <a:noFill/>
            <a:ln w="9525" cap="flat" cmpd="sng">
              <a:solidFill>
                <a:srgbClr val="B0E0E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279" name="Google Shape;279;p38"/>
          <p:cNvSpPr/>
          <p:nvPr/>
        </p:nvSpPr>
        <p:spPr>
          <a:xfrm rot="891517">
            <a:off x="3484739" y="4404643"/>
            <a:ext cx="76043" cy="76043"/>
          </a:xfrm>
          <a:prstGeom prst="ellipse">
            <a:avLst/>
          </a:prstGeom>
          <a:solidFill>
            <a:srgbClr val="009EE0">
              <a:alpha val="11764"/>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0" name="Google Shape;280;p38"/>
          <p:cNvSpPr/>
          <p:nvPr/>
        </p:nvSpPr>
        <p:spPr>
          <a:xfrm rot="886964">
            <a:off x="3357966" y="4557342"/>
            <a:ext cx="178715" cy="178715"/>
          </a:xfrm>
          <a:prstGeom prst="ellipse">
            <a:avLst/>
          </a:prstGeom>
          <a:solidFill>
            <a:srgbClr val="009EE0">
              <a:alpha val="11764"/>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1" name="Google Shape;281;p38"/>
          <p:cNvSpPr/>
          <p:nvPr/>
        </p:nvSpPr>
        <p:spPr>
          <a:xfrm>
            <a:off x="8286000" y="4491050"/>
            <a:ext cx="1111800" cy="1111800"/>
          </a:xfrm>
          <a:prstGeom prst="ellipse">
            <a:avLst/>
          </a:prstGeom>
          <a:noFill/>
          <a:ln w="9525" cap="flat" cmpd="sng">
            <a:solidFill>
              <a:srgbClr val="C8EBF5"/>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282" name="Google Shape;282;p38"/>
          <p:cNvGrpSpPr/>
          <p:nvPr/>
        </p:nvGrpSpPr>
        <p:grpSpPr>
          <a:xfrm rot="5933666">
            <a:off x="4184747" y="4774685"/>
            <a:ext cx="284103" cy="287592"/>
            <a:chOff x="6665854" y="1130459"/>
            <a:chExt cx="266382" cy="269628"/>
          </a:xfrm>
        </p:grpSpPr>
        <p:sp>
          <p:nvSpPr>
            <p:cNvPr id="283" name="Google Shape;283;p38"/>
            <p:cNvSpPr/>
            <p:nvPr/>
          </p:nvSpPr>
          <p:spPr>
            <a:xfrm rot="8050468">
              <a:off x="6681095" y="1145700"/>
              <a:ext cx="73617" cy="73617"/>
            </a:xfrm>
            <a:prstGeom prst="ellipse">
              <a:avLst/>
            </a:prstGeom>
            <a:solidFill>
              <a:srgbClr val="009EE0">
                <a:alpha val="11764"/>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4" name="Google Shape;284;p38"/>
            <p:cNvSpPr/>
            <p:nvPr/>
          </p:nvSpPr>
          <p:spPr>
            <a:xfrm rot="8050468">
              <a:off x="6697751" y="1311229"/>
              <a:ext cx="73617" cy="73617"/>
            </a:xfrm>
            <a:prstGeom prst="ellipse">
              <a:avLst/>
            </a:prstGeom>
            <a:noFill/>
            <a:ln w="9525" cap="flat" cmpd="sng">
              <a:solidFill>
                <a:srgbClr val="68C6E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5" name="Google Shape;285;p38"/>
            <p:cNvSpPr/>
            <p:nvPr/>
          </p:nvSpPr>
          <p:spPr>
            <a:xfrm rot="8050181">
              <a:off x="6879228" y="1154599"/>
              <a:ext cx="43916" cy="43916"/>
            </a:xfrm>
            <a:prstGeom prst="ellipse">
              <a:avLst/>
            </a:prstGeom>
            <a:noFill/>
            <a:ln w="9525" cap="flat" cmpd="sng">
              <a:solidFill>
                <a:srgbClr val="68C6E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286" name="Google Shape;286;p38"/>
          <p:cNvSpPr/>
          <p:nvPr/>
        </p:nvSpPr>
        <p:spPr>
          <a:xfrm>
            <a:off x="8605100" y="4044050"/>
            <a:ext cx="992700" cy="992700"/>
          </a:xfrm>
          <a:prstGeom prst="ellipse">
            <a:avLst/>
          </a:prstGeom>
          <a:noFill/>
          <a:ln w="9525" cap="flat" cmpd="sng">
            <a:solidFill>
              <a:srgbClr val="E3F5F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287" name="Google Shape;287;p38"/>
          <p:cNvGrpSpPr/>
          <p:nvPr/>
        </p:nvGrpSpPr>
        <p:grpSpPr>
          <a:xfrm rot="3506464">
            <a:off x="8717947" y="3298452"/>
            <a:ext cx="284107" cy="287606"/>
            <a:chOff x="6665854" y="1130459"/>
            <a:chExt cx="266382" cy="269628"/>
          </a:xfrm>
        </p:grpSpPr>
        <p:sp>
          <p:nvSpPr>
            <p:cNvPr id="288" name="Google Shape;288;p38"/>
            <p:cNvSpPr/>
            <p:nvPr/>
          </p:nvSpPr>
          <p:spPr>
            <a:xfrm rot="8050468">
              <a:off x="6681095" y="1145700"/>
              <a:ext cx="73617" cy="73617"/>
            </a:xfrm>
            <a:prstGeom prst="ellipse">
              <a:avLst/>
            </a:prstGeom>
            <a:solidFill>
              <a:srgbClr val="009EE0">
                <a:alpha val="11764"/>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9" name="Google Shape;289;p38"/>
            <p:cNvSpPr/>
            <p:nvPr/>
          </p:nvSpPr>
          <p:spPr>
            <a:xfrm rot="8050468">
              <a:off x="6697751" y="1311229"/>
              <a:ext cx="73617" cy="73617"/>
            </a:xfrm>
            <a:prstGeom prst="ellipse">
              <a:avLst/>
            </a:prstGeom>
            <a:noFill/>
            <a:ln w="9525" cap="flat" cmpd="sng">
              <a:solidFill>
                <a:srgbClr val="68C6E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0" name="Google Shape;290;p38"/>
            <p:cNvSpPr/>
            <p:nvPr/>
          </p:nvSpPr>
          <p:spPr>
            <a:xfrm rot="8050181">
              <a:off x="6879228" y="1154599"/>
              <a:ext cx="43916" cy="43916"/>
            </a:xfrm>
            <a:prstGeom prst="ellipse">
              <a:avLst/>
            </a:prstGeom>
            <a:noFill/>
            <a:ln w="9525" cap="flat" cmpd="sng">
              <a:solidFill>
                <a:srgbClr val="68C6E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291" name="Google Shape;291;p38"/>
          <p:cNvSpPr/>
          <p:nvPr/>
        </p:nvSpPr>
        <p:spPr>
          <a:xfrm rot="891517">
            <a:off x="8836089" y="3958968"/>
            <a:ext cx="76043" cy="76043"/>
          </a:xfrm>
          <a:prstGeom prst="ellipse">
            <a:avLst/>
          </a:prstGeom>
          <a:solidFill>
            <a:srgbClr val="009EE0">
              <a:alpha val="11764"/>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2" name="Google Shape;292;p38"/>
          <p:cNvSpPr/>
          <p:nvPr/>
        </p:nvSpPr>
        <p:spPr>
          <a:xfrm rot="886964">
            <a:off x="8847441" y="4167992"/>
            <a:ext cx="178715" cy="178715"/>
          </a:xfrm>
          <a:prstGeom prst="ellipse">
            <a:avLst/>
          </a:prstGeom>
          <a:solidFill>
            <a:srgbClr val="009EE0">
              <a:alpha val="11764"/>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293" name="Google Shape;293;p38"/>
          <p:cNvGrpSpPr/>
          <p:nvPr/>
        </p:nvGrpSpPr>
        <p:grpSpPr>
          <a:xfrm rot="-5400000">
            <a:off x="7863996" y="2076292"/>
            <a:ext cx="138072" cy="485108"/>
            <a:chOff x="3944331" y="32397823"/>
            <a:chExt cx="764942" cy="2687577"/>
          </a:xfrm>
        </p:grpSpPr>
        <p:sp>
          <p:nvSpPr>
            <p:cNvPr id="294" name="Google Shape;294;p38"/>
            <p:cNvSpPr/>
            <p:nvPr/>
          </p:nvSpPr>
          <p:spPr>
            <a:xfrm>
              <a:off x="4083332" y="34923700"/>
              <a:ext cx="161700" cy="161700"/>
            </a:xfrm>
            <a:prstGeom prst="ellipse">
              <a:avLst/>
            </a:prstGeom>
            <a:solidFill>
              <a:srgbClr val="FFFFFF">
                <a:alpha val="1450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5" name="Google Shape;295;p38"/>
            <p:cNvSpPr/>
            <p:nvPr/>
          </p:nvSpPr>
          <p:spPr>
            <a:xfrm>
              <a:off x="4369073" y="34027470"/>
              <a:ext cx="340200" cy="340200"/>
            </a:xfrm>
            <a:prstGeom prst="ellipse">
              <a:avLst/>
            </a:prstGeom>
            <a:solidFill>
              <a:srgbClr val="FFFFFF">
                <a:alpha val="1450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6" name="Google Shape;296;p38"/>
            <p:cNvSpPr/>
            <p:nvPr/>
          </p:nvSpPr>
          <p:spPr>
            <a:xfrm rot="4700145">
              <a:off x="4235520" y="32412503"/>
              <a:ext cx="161740" cy="161740"/>
            </a:xfrm>
            <a:prstGeom prst="ellipse">
              <a:avLst/>
            </a:prstGeom>
            <a:solidFill>
              <a:srgbClr val="FFFFFF">
                <a:alpha val="1450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7" name="Google Shape;297;p38"/>
            <p:cNvSpPr/>
            <p:nvPr/>
          </p:nvSpPr>
          <p:spPr>
            <a:xfrm rot="4700584">
              <a:off x="3975175" y="33242338"/>
              <a:ext cx="340013" cy="340013"/>
            </a:xfrm>
            <a:prstGeom prst="ellipse">
              <a:avLst/>
            </a:prstGeom>
            <a:solidFill>
              <a:srgbClr val="FFFFFF">
                <a:alpha val="1450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298" name="Google Shape;298;p38"/>
          <p:cNvGrpSpPr/>
          <p:nvPr/>
        </p:nvGrpSpPr>
        <p:grpSpPr>
          <a:xfrm rot="10016071">
            <a:off x="7577327" y="820425"/>
            <a:ext cx="284099" cy="287619"/>
            <a:chOff x="6665854" y="1130459"/>
            <a:chExt cx="266382" cy="269628"/>
          </a:xfrm>
        </p:grpSpPr>
        <p:sp>
          <p:nvSpPr>
            <p:cNvPr id="299" name="Google Shape;299;p38"/>
            <p:cNvSpPr/>
            <p:nvPr/>
          </p:nvSpPr>
          <p:spPr>
            <a:xfrm rot="8050468">
              <a:off x="6681095" y="1145700"/>
              <a:ext cx="73617" cy="73617"/>
            </a:xfrm>
            <a:prstGeom prst="ellipse">
              <a:avLst/>
            </a:prstGeom>
            <a:solidFill>
              <a:srgbClr val="009EE0">
                <a:alpha val="11764"/>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0" name="Google Shape;300;p38"/>
            <p:cNvSpPr/>
            <p:nvPr/>
          </p:nvSpPr>
          <p:spPr>
            <a:xfrm rot="8050468">
              <a:off x="6697751" y="1311229"/>
              <a:ext cx="73617" cy="73617"/>
            </a:xfrm>
            <a:prstGeom prst="ellipse">
              <a:avLst/>
            </a:prstGeom>
            <a:noFill/>
            <a:ln w="9525" cap="flat" cmpd="sng">
              <a:solidFill>
                <a:srgbClr val="68C6E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1" name="Google Shape;301;p38"/>
            <p:cNvSpPr/>
            <p:nvPr/>
          </p:nvSpPr>
          <p:spPr>
            <a:xfrm rot="8050181">
              <a:off x="6879228" y="1154599"/>
              <a:ext cx="43916" cy="43916"/>
            </a:xfrm>
            <a:prstGeom prst="ellipse">
              <a:avLst/>
            </a:prstGeom>
            <a:noFill/>
            <a:ln w="9525" cap="flat" cmpd="sng">
              <a:solidFill>
                <a:srgbClr val="68C6E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wo columns 1 1">
  <p:cSld name="TWO_OBJECTS_1_2">
    <p:spTree>
      <p:nvGrpSpPr>
        <p:cNvPr id="1" name="Shape 302"/>
        <p:cNvGrpSpPr/>
        <p:nvPr/>
      </p:nvGrpSpPr>
      <p:grpSpPr>
        <a:xfrm>
          <a:off x="0" y="0"/>
          <a:ext cx="0" cy="0"/>
          <a:chOff x="0" y="0"/>
          <a:chExt cx="0" cy="0"/>
        </a:xfrm>
      </p:grpSpPr>
      <p:pic>
        <p:nvPicPr>
          <p:cNvPr id="303" name="Google Shape;303;p39"/>
          <p:cNvPicPr preferRelativeResize="0"/>
          <p:nvPr/>
        </p:nvPicPr>
        <p:blipFill rotWithShape="1">
          <a:blip r:embed="rId2">
            <a:alphaModFix/>
          </a:blip>
          <a:srcRect r="1874"/>
          <a:stretch/>
        </p:blipFill>
        <p:spPr>
          <a:xfrm>
            <a:off x="171525" y="2250200"/>
            <a:ext cx="8972477" cy="2080625"/>
          </a:xfrm>
          <a:prstGeom prst="rect">
            <a:avLst/>
          </a:prstGeom>
          <a:noFill/>
          <a:ln>
            <a:noFill/>
          </a:ln>
        </p:spPr>
      </p:pic>
      <p:sp>
        <p:nvSpPr>
          <p:cNvPr id="304" name="Google Shape;304;p39"/>
          <p:cNvSpPr/>
          <p:nvPr/>
        </p:nvSpPr>
        <p:spPr>
          <a:xfrm rot="10800000">
            <a:off x="0" y="-9800"/>
            <a:ext cx="9144000" cy="603850"/>
          </a:xfrm>
          <a:prstGeom prst="flowChartManualInput">
            <a:avLst/>
          </a:prstGeom>
          <a:gradFill>
            <a:gsLst>
              <a:gs pos="0">
                <a:srgbClr val="8870AA"/>
              </a:gs>
              <a:gs pos="38000">
                <a:srgbClr val="26294D"/>
              </a:gs>
              <a:gs pos="51000">
                <a:srgbClr val="009EE0"/>
              </a:gs>
              <a:gs pos="65000">
                <a:srgbClr val="26294D"/>
              </a:gs>
              <a:gs pos="78000">
                <a:srgbClr val="26294D"/>
              </a:gs>
              <a:gs pos="100000">
                <a:srgbClr val="8870AA"/>
              </a:gs>
            </a:gsLst>
            <a:lin ang="1499889" scaled="0"/>
          </a:gradFill>
          <a:ln>
            <a:noFill/>
          </a:ln>
          <a:effectLst>
            <a:outerShdw blurRad="42863" dist="57150" dir="4260000" algn="bl" rotWithShape="0">
              <a:srgbClr val="000000">
                <a:alpha val="5490"/>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305" name="Google Shape;305;p39"/>
          <p:cNvPicPr preferRelativeResize="0"/>
          <p:nvPr/>
        </p:nvPicPr>
        <p:blipFill rotWithShape="1">
          <a:blip r:embed="rId3">
            <a:alphaModFix amt="41000"/>
          </a:blip>
          <a:srcRect t="2209" b="87858"/>
          <a:stretch/>
        </p:blipFill>
        <p:spPr>
          <a:xfrm rot="10800000">
            <a:off x="0" y="-9491"/>
            <a:ext cx="9143979" cy="602547"/>
          </a:xfrm>
          <a:prstGeom prst="flowChartManualInput">
            <a:avLst/>
          </a:prstGeom>
          <a:noFill/>
          <a:ln>
            <a:noFill/>
          </a:ln>
        </p:spPr>
      </p:pic>
      <p:pic>
        <p:nvPicPr>
          <p:cNvPr id="306" name="Google Shape;306;p39"/>
          <p:cNvPicPr preferRelativeResize="0"/>
          <p:nvPr/>
        </p:nvPicPr>
        <p:blipFill rotWithShape="1">
          <a:blip r:embed="rId4">
            <a:alphaModFix/>
          </a:blip>
          <a:srcRect t="17112" b="17119"/>
          <a:stretch/>
        </p:blipFill>
        <p:spPr>
          <a:xfrm>
            <a:off x="125500" y="68350"/>
            <a:ext cx="2334669" cy="485100"/>
          </a:xfrm>
          <a:prstGeom prst="rect">
            <a:avLst/>
          </a:prstGeom>
          <a:noFill/>
          <a:ln>
            <a:noFill/>
          </a:ln>
        </p:spPr>
      </p:pic>
      <p:pic>
        <p:nvPicPr>
          <p:cNvPr id="307" name="Google Shape;307;p39"/>
          <p:cNvPicPr preferRelativeResize="0"/>
          <p:nvPr/>
        </p:nvPicPr>
        <p:blipFill rotWithShape="1">
          <a:blip r:embed="rId5">
            <a:alphaModFix/>
          </a:blip>
          <a:srcRect/>
          <a:stretch/>
        </p:blipFill>
        <p:spPr>
          <a:xfrm>
            <a:off x="8192525" y="208875"/>
            <a:ext cx="666951" cy="666926"/>
          </a:xfrm>
          <a:prstGeom prst="rect">
            <a:avLst/>
          </a:prstGeom>
          <a:noFill/>
          <a:ln>
            <a:noFill/>
          </a:ln>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308"/>
        <p:cNvGrpSpPr/>
        <p:nvPr/>
      </p:nvGrpSpPr>
      <p:grpSpPr>
        <a:xfrm>
          <a:off x="0" y="0"/>
          <a:ext cx="0" cy="0"/>
          <a:chOff x="0" y="0"/>
          <a:chExt cx="0" cy="0"/>
        </a:xfrm>
      </p:grpSpPr>
      <p:sp>
        <p:nvSpPr>
          <p:cNvPr id="309" name="Google Shape;309;p40"/>
          <p:cNvSpPr txBox="1">
            <a:spLocks noGrp="1"/>
          </p:cNvSpPr>
          <p:nvPr>
            <p:ph type="ctrTitle"/>
          </p:nvPr>
        </p:nvSpPr>
        <p:spPr>
          <a:xfrm>
            <a:off x="311708" y="744575"/>
            <a:ext cx="8520600" cy="2052600"/>
          </a:xfrm>
          <a:prstGeom prst="rect">
            <a:avLst/>
          </a:prstGeom>
          <a:noFill/>
          <a:ln>
            <a:noFill/>
          </a:ln>
        </p:spPr>
        <p:txBody>
          <a:bodyPr spcFirstLastPara="1" wrap="square" lIns="0" tIns="0" rIns="0" bIns="0" anchor="b" anchorCtr="0">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310" name="Google Shape;310;p40"/>
          <p:cNvSpPr txBox="1">
            <a:spLocks noGrp="1"/>
          </p:cNvSpPr>
          <p:nvPr>
            <p:ph type="subTitle" idx="1"/>
          </p:nvPr>
        </p:nvSpPr>
        <p:spPr>
          <a:xfrm>
            <a:off x="311700" y="2834125"/>
            <a:ext cx="8520600" cy="792600"/>
          </a:xfrm>
          <a:prstGeom prst="rect">
            <a:avLst/>
          </a:prstGeom>
          <a:noFill/>
          <a:ln>
            <a:noFill/>
          </a:ln>
        </p:spPr>
        <p:txBody>
          <a:bodyPr spcFirstLastPara="1" wrap="square" lIns="0" tIns="0" rIns="0" bIns="0" anchor="t" anchorCtr="0">
            <a:noAutofit/>
          </a:bodyPr>
          <a:lstStyle>
            <a:lvl1pPr lvl="0" algn="ctr">
              <a:lnSpc>
                <a:spcPct val="100000"/>
              </a:lnSpc>
              <a:spcBef>
                <a:spcPts val="500"/>
              </a:spcBef>
              <a:spcAft>
                <a:spcPts val="0"/>
              </a:spcAft>
              <a:buSzPts val="2800"/>
              <a:buNone/>
              <a:defRPr sz="2800"/>
            </a:lvl1pPr>
            <a:lvl2pPr lvl="1" algn="ctr">
              <a:lnSpc>
                <a:spcPct val="100000"/>
              </a:lnSpc>
              <a:spcBef>
                <a:spcPts val="500"/>
              </a:spcBef>
              <a:spcAft>
                <a:spcPts val="0"/>
              </a:spcAft>
              <a:buSzPts val="2800"/>
              <a:buNone/>
              <a:defRPr sz="2800"/>
            </a:lvl2pPr>
            <a:lvl3pPr lvl="2" algn="ctr">
              <a:lnSpc>
                <a:spcPct val="100000"/>
              </a:lnSpc>
              <a:spcBef>
                <a:spcPts val="500"/>
              </a:spcBef>
              <a:spcAft>
                <a:spcPts val="0"/>
              </a:spcAft>
              <a:buSzPts val="2800"/>
              <a:buNone/>
              <a:defRPr sz="2800"/>
            </a:lvl3pPr>
            <a:lvl4pPr lvl="3" algn="ctr">
              <a:lnSpc>
                <a:spcPct val="100000"/>
              </a:lnSpc>
              <a:spcBef>
                <a:spcPts val="500"/>
              </a:spcBef>
              <a:spcAft>
                <a:spcPts val="0"/>
              </a:spcAft>
              <a:buSzPts val="2800"/>
              <a:buNone/>
              <a:defRPr sz="2800"/>
            </a:lvl4pPr>
            <a:lvl5pPr lvl="4" algn="ctr">
              <a:lnSpc>
                <a:spcPct val="100000"/>
              </a:lnSpc>
              <a:spcBef>
                <a:spcPts val="500"/>
              </a:spcBef>
              <a:spcAft>
                <a:spcPts val="0"/>
              </a:spcAft>
              <a:buSzPts val="2800"/>
              <a:buNone/>
              <a:defRPr sz="2800"/>
            </a:lvl5pPr>
            <a:lvl6pPr lvl="5" algn="ctr">
              <a:lnSpc>
                <a:spcPct val="100000"/>
              </a:lnSpc>
              <a:spcBef>
                <a:spcPts val="400"/>
              </a:spcBef>
              <a:spcAft>
                <a:spcPts val="0"/>
              </a:spcAft>
              <a:buSzPts val="2800"/>
              <a:buNone/>
              <a:defRPr sz="2800"/>
            </a:lvl6pPr>
            <a:lvl7pPr lvl="6" algn="ctr">
              <a:lnSpc>
                <a:spcPct val="100000"/>
              </a:lnSpc>
              <a:spcBef>
                <a:spcPts val="400"/>
              </a:spcBef>
              <a:spcAft>
                <a:spcPts val="0"/>
              </a:spcAft>
              <a:buSzPts val="2800"/>
              <a:buNone/>
              <a:defRPr sz="2800"/>
            </a:lvl7pPr>
            <a:lvl8pPr lvl="7" algn="ctr">
              <a:lnSpc>
                <a:spcPct val="100000"/>
              </a:lnSpc>
              <a:spcBef>
                <a:spcPts val="400"/>
              </a:spcBef>
              <a:spcAft>
                <a:spcPts val="0"/>
              </a:spcAft>
              <a:buSzPts val="2800"/>
              <a:buNone/>
              <a:defRPr sz="2800"/>
            </a:lvl8pPr>
            <a:lvl9pPr lvl="8" algn="ctr">
              <a:lnSpc>
                <a:spcPct val="100000"/>
              </a:lnSpc>
              <a:spcBef>
                <a:spcPts val="400"/>
              </a:spcBef>
              <a:spcAft>
                <a:spcPts val="0"/>
              </a:spcAft>
              <a:buSzPts val="2800"/>
              <a:buNone/>
              <a:defRPr sz="2800"/>
            </a:lvl9pPr>
          </a:lstStyle>
          <a:p>
            <a:endParaRPr/>
          </a:p>
        </p:txBody>
      </p:sp>
      <p:sp>
        <p:nvSpPr>
          <p:cNvPr id="311" name="Google Shape;311;p40"/>
          <p:cNvSpPr txBox="1">
            <a:spLocks noGrp="1"/>
          </p:cNvSpPr>
          <p:nvPr>
            <p:ph type="sldNum" idx="12"/>
          </p:nvPr>
        </p:nvSpPr>
        <p:spPr>
          <a:xfrm>
            <a:off x="8472458" y="4663217"/>
            <a:ext cx="548700" cy="393600"/>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1pPr>
            <a:lvl2pPr marL="0" marR="0" lvl="1"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2pPr>
            <a:lvl3pPr marL="0" marR="0" lvl="2"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3pPr>
            <a:lvl4pPr marL="0" marR="0" lvl="3"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4pPr>
            <a:lvl5pPr marL="0" marR="0" lvl="4"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5pPr>
            <a:lvl6pPr marL="0" marR="0" lvl="5"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6pPr>
            <a:lvl7pPr marL="0" marR="0" lvl="6"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7pPr>
            <a:lvl8pPr marL="0" marR="0" lvl="7"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8pPr>
            <a:lvl9pPr marL="0" marR="0" lvl="8"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wo columns 1 2">
  <p:cSld name="TWO_OBJECTS_1_3">
    <p:spTree>
      <p:nvGrpSpPr>
        <p:cNvPr id="1" name="Shape 312"/>
        <p:cNvGrpSpPr/>
        <p:nvPr/>
      </p:nvGrpSpPr>
      <p:grpSpPr>
        <a:xfrm>
          <a:off x="0" y="0"/>
          <a:ext cx="0" cy="0"/>
          <a:chOff x="0" y="0"/>
          <a:chExt cx="0" cy="0"/>
        </a:xfrm>
      </p:grpSpPr>
      <p:cxnSp>
        <p:nvCxnSpPr>
          <p:cNvPr id="313" name="Google Shape;313;p41"/>
          <p:cNvCxnSpPr/>
          <p:nvPr/>
        </p:nvCxnSpPr>
        <p:spPr>
          <a:xfrm rot="10800000">
            <a:off x="413875" y="3392999"/>
            <a:ext cx="300" cy="1119000"/>
          </a:xfrm>
          <a:prstGeom prst="straightConnector1">
            <a:avLst/>
          </a:prstGeom>
          <a:noFill/>
          <a:ln w="9525" cap="flat" cmpd="sng">
            <a:solidFill>
              <a:srgbClr val="F7C4C8"/>
            </a:solidFill>
            <a:prstDash val="dot"/>
            <a:round/>
            <a:headEnd type="none" w="sm" len="sm"/>
            <a:tailEnd type="none" w="sm" len="sm"/>
          </a:ln>
        </p:spPr>
      </p:cxnSp>
      <p:cxnSp>
        <p:nvCxnSpPr>
          <p:cNvPr id="314" name="Google Shape;314;p41"/>
          <p:cNvCxnSpPr/>
          <p:nvPr/>
        </p:nvCxnSpPr>
        <p:spPr>
          <a:xfrm rot="10800000">
            <a:off x="4073175" y="3296950"/>
            <a:ext cx="0" cy="1400100"/>
          </a:xfrm>
          <a:prstGeom prst="straightConnector1">
            <a:avLst/>
          </a:prstGeom>
          <a:noFill/>
          <a:ln w="9525" cap="flat" cmpd="sng">
            <a:solidFill>
              <a:srgbClr val="F9C28A"/>
            </a:solidFill>
            <a:prstDash val="dot"/>
            <a:round/>
            <a:headEnd type="none" w="sm" len="sm"/>
            <a:tailEnd type="none" w="sm" len="sm"/>
          </a:ln>
        </p:spPr>
      </p:cxnSp>
      <p:pic>
        <p:nvPicPr>
          <p:cNvPr id="315" name="Google Shape;315;p41"/>
          <p:cNvPicPr preferRelativeResize="0"/>
          <p:nvPr/>
        </p:nvPicPr>
        <p:blipFill rotWithShape="1">
          <a:blip r:embed="rId2">
            <a:alphaModFix/>
          </a:blip>
          <a:srcRect r="1874"/>
          <a:stretch/>
        </p:blipFill>
        <p:spPr>
          <a:xfrm>
            <a:off x="171525" y="1335800"/>
            <a:ext cx="8972477" cy="2080625"/>
          </a:xfrm>
          <a:prstGeom prst="rect">
            <a:avLst/>
          </a:prstGeom>
          <a:noFill/>
          <a:ln>
            <a:noFill/>
          </a:ln>
        </p:spPr>
      </p:pic>
      <p:sp>
        <p:nvSpPr>
          <p:cNvPr id="316" name="Google Shape;316;p41"/>
          <p:cNvSpPr/>
          <p:nvPr/>
        </p:nvSpPr>
        <p:spPr>
          <a:xfrm>
            <a:off x="3241699" y="3999275"/>
            <a:ext cx="992700" cy="992700"/>
          </a:xfrm>
          <a:prstGeom prst="ellipse">
            <a:avLst/>
          </a:prstGeom>
          <a:noFill/>
          <a:ln w="9525" cap="flat" cmpd="sng">
            <a:solidFill>
              <a:srgbClr val="C8EBF5"/>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7" name="Google Shape;317;p41"/>
          <p:cNvSpPr/>
          <p:nvPr/>
        </p:nvSpPr>
        <p:spPr>
          <a:xfrm>
            <a:off x="3189725" y="4210200"/>
            <a:ext cx="873000" cy="873000"/>
          </a:xfrm>
          <a:prstGeom prst="ellipse">
            <a:avLst/>
          </a:prstGeom>
          <a:noFill/>
          <a:ln w="9525" cap="flat" cmpd="sng">
            <a:solidFill>
              <a:srgbClr val="E3F5F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318" name="Google Shape;318;p41"/>
          <p:cNvGrpSpPr/>
          <p:nvPr/>
        </p:nvGrpSpPr>
        <p:grpSpPr>
          <a:xfrm>
            <a:off x="4929591" y="275246"/>
            <a:ext cx="1728595" cy="1452564"/>
            <a:chOff x="5064679" y="295696"/>
            <a:chExt cx="1728595" cy="1452564"/>
          </a:xfrm>
        </p:grpSpPr>
        <p:sp>
          <p:nvSpPr>
            <p:cNvPr id="319" name="Google Shape;319;p41"/>
            <p:cNvSpPr/>
            <p:nvPr/>
          </p:nvSpPr>
          <p:spPr>
            <a:xfrm rot="683918">
              <a:off x="5381529" y="390352"/>
              <a:ext cx="1064088" cy="1064088"/>
            </a:xfrm>
            <a:prstGeom prst="chord">
              <a:avLst>
                <a:gd name="adj1" fmla="val 16989815"/>
                <a:gd name="adj2" fmla="val 16200000"/>
              </a:avLst>
            </a:prstGeom>
            <a:noFill/>
            <a:ln w="19050" cap="flat" cmpd="sng">
              <a:solidFill>
                <a:srgbClr val="EFF8FC"/>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0" name="Google Shape;320;p41"/>
            <p:cNvSpPr/>
            <p:nvPr/>
          </p:nvSpPr>
          <p:spPr>
            <a:xfrm rot="684092">
              <a:off x="5455731" y="462858"/>
              <a:ext cx="1030435" cy="1030435"/>
            </a:xfrm>
            <a:prstGeom prst="chord">
              <a:avLst>
                <a:gd name="adj1" fmla="val 16508939"/>
                <a:gd name="adj2" fmla="val 16200000"/>
              </a:avLst>
            </a:prstGeom>
            <a:noFill/>
            <a:ln w="9525" cap="flat" cmpd="sng">
              <a:solidFill>
                <a:srgbClr val="B0E0E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1" name="Google Shape;321;p41"/>
            <p:cNvSpPr/>
            <p:nvPr/>
          </p:nvSpPr>
          <p:spPr>
            <a:xfrm>
              <a:off x="5557425" y="782050"/>
              <a:ext cx="873000" cy="250200"/>
            </a:xfrm>
            <a:prstGeom prst="rect">
              <a:avLst/>
            </a:prstGeom>
            <a:solidFill>
              <a:srgbClr val="68C6E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2" name="Google Shape;322;p41"/>
            <p:cNvSpPr txBox="1"/>
            <p:nvPr/>
          </p:nvSpPr>
          <p:spPr>
            <a:xfrm>
              <a:off x="5539125" y="662300"/>
              <a:ext cx="1001100" cy="461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1800" b="1" i="0" u="none" strike="noStrike" cap="none">
                  <a:solidFill>
                    <a:srgbClr val="FFFFFF"/>
                  </a:solidFill>
                  <a:latin typeface="Avenir"/>
                  <a:ea typeface="Avenir"/>
                  <a:cs typeface="Avenir"/>
                  <a:sym typeface="Avenir"/>
                </a:rPr>
                <a:t>journey</a:t>
              </a:r>
              <a:r>
                <a:rPr lang="en-GB" sz="800" b="1" i="0" u="none" strike="noStrike" cap="none">
                  <a:solidFill>
                    <a:srgbClr val="FFFFFF"/>
                  </a:solidFill>
                  <a:latin typeface="Avenir"/>
                  <a:ea typeface="Avenir"/>
                  <a:cs typeface="Avenir"/>
                  <a:sym typeface="Avenir"/>
                </a:rPr>
                <a:t> </a:t>
              </a:r>
              <a:endParaRPr sz="100" b="1" i="0" u="none" strike="noStrike" cap="none">
                <a:solidFill>
                  <a:srgbClr val="FFFFFF"/>
                </a:solidFill>
                <a:latin typeface="Avenir"/>
                <a:ea typeface="Avenir"/>
                <a:cs typeface="Avenir"/>
                <a:sym typeface="Avenir"/>
              </a:endParaRPr>
            </a:p>
          </p:txBody>
        </p:sp>
        <p:sp>
          <p:nvSpPr>
            <p:cNvPr id="323" name="Google Shape;323;p41"/>
            <p:cNvSpPr txBox="1"/>
            <p:nvPr/>
          </p:nvSpPr>
          <p:spPr>
            <a:xfrm>
              <a:off x="5630186" y="546600"/>
              <a:ext cx="459900" cy="369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rgbClr val="FFFFFF"/>
                  </a:solidFill>
                  <a:highlight>
                    <a:srgbClr val="AE9FC9"/>
                  </a:highlight>
                  <a:latin typeface="Avenir"/>
                  <a:ea typeface="Avenir"/>
                  <a:cs typeface="Avenir"/>
                  <a:sym typeface="Avenir"/>
                </a:rPr>
                <a:t>the</a:t>
              </a:r>
              <a:r>
                <a:rPr lang="en-GB" sz="1200" b="0" i="0" u="none" strike="noStrike" cap="none">
                  <a:solidFill>
                    <a:srgbClr val="AE9FC9"/>
                  </a:solidFill>
                  <a:latin typeface="Avenir"/>
                  <a:ea typeface="Avenir"/>
                  <a:cs typeface="Avenir"/>
                  <a:sym typeface="Avenir"/>
                </a:rPr>
                <a:t> </a:t>
              </a:r>
              <a:endParaRPr sz="1200" b="0" i="0" u="none" strike="noStrike" cap="none">
                <a:solidFill>
                  <a:srgbClr val="AE9FC9"/>
                </a:solidFill>
                <a:latin typeface="Arial"/>
                <a:ea typeface="Arial"/>
                <a:cs typeface="Arial"/>
                <a:sym typeface="Arial"/>
              </a:endParaRPr>
            </a:p>
          </p:txBody>
        </p:sp>
        <p:sp>
          <p:nvSpPr>
            <p:cNvPr id="324" name="Google Shape;324;p41"/>
            <p:cNvSpPr txBox="1"/>
            <p:nvPr/>
          </p:nvSpPr>
          <p:spPr>
            <a:xfrm>
              <a:off x="5656136" y="935579"/>
              <a:ext cx="800400" cy="369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n-GB" sz="1200" b="0" i="0" u="none" strike="noStrike" cap="none">
                  <a:solidFill>
                    <a:srgbClr val="AE9FC9"/>
                  </a:solidFill>
                  <a:latin typeface="Avenir"/>
                  <a:ea typeface="Avenir"/>
                  <a:cs typeface="Avenir"/>
                  <a:sym typeface="Avenir"/>
                </a:rPr>
                <a:t>ahead…</a:t>
              </a:r>
              <a:endParaRPr sz="1200" b="0" i="0" u="none" strike="noStrike" cap="none">
                <a:solidFill>
                  <a:srgbClr val="AE9FC9"/>
                </a:solidFill>
                <a:latin typeface="Arial"/>
                <a:ea typeface="Arial"/>
                <a:cs typeface="Arial"/>
                <a:sym typeface="Arial"/>
              </a:endParaRPr>
            </a:p>
          </p:txBody>
        </p:sp>
        <p:sp>
          <p:nvSpPr>
            <p:cNvPr id="325" name="Google Shape;325;p41"/>
            <p:cNvSpPr/>
            <p:nvPr/>
          </p:nvSpPr>
          <p:spPr>
            <a:xfrm>
              <a:off x="6251821" y="1503477"/>
              <a:ext cx="51000" cy="51000"/>
            </a:xfrm>
            <a:prstGeom prst="ellipse">
              <a:avLst/>
            </a:prstGeom>
            <a:noFill/>
            <a:ln w="9525" cap="flat" cmpd="sng">
              <a:solidFill>
                <a:srgbClr val="68C6E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326" name="Google Shape;326;p41"/>
            <p:cNvPicPr preferRelativeResize="0"/>
            <p:nvPr/>
          </p:nvPicPr>
          <p:blipFill rotWithShape="1">
            <a:blip r:embed="rId3">
              <a:alphaModFix amt="16000"/>
            </a:blip>
            <a:srcRect l="-9089" r="9089" b="24414"/>
            <a:stretch/>
          </p:blipFill>
          <p:spPr>
            <a:xfrm>
              <a:off x="5732875" y="1129699"/>
              <a:ext cx="375600" cy="284100"/>
            </a:xfrm>
            <a:prstGeom prst="ellipse">
              <a:avLst/>
            </a:prstGeom>
            <a:noFill/>
            <a:ln>
              <a:noFill/>
            </a:ln>
          </p:spPr>
        </p:pic>
        <p:sp>
          <p:nvSpPr>
            <p:cNvPr id="327" name="Google Shape;327;p41"/>
            <p:cNvSpPr/>
            <p:nvPr/>
          </p:nvSpPr>
          <p:spPr>
            <a:xfrm>
              <a:off x="6708374" y="1331892"/>
              <a:ext cx="84900" cy="84900"/>
            </a:xfrm>
            <a:prstGeom prst="ellipse">
              <a:avLst/>
            </a:prstGeom>
            <a:solidFill>
              <a:srgbClr val="8870AA">
                <a:alpha val="1411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328" name="Google Shape;328;p41"/>
            <p:cNvGrpSpPr/>
            <p:nvPr/>
          </p:nvGrpSpPr>
          <p:grpSpPr>
            <a:xfrm>
              <a:off x="5064679" y="691767"/>
              <a:ext cx="236188" cy="185175"/>
              <a:chOff x="6089677" y="28987484"/>
              <a:chExt cx="1856825" cy="1455779"/>
            </a:xfrm>
          </p:grpSpPr>
          <p:sp>
            <p:nvSpPr>
              <p:cNvPr id="329" name="Google Shape;329;p41"/>
              <p:cNvSpPr/>
              <p:nvPr/>
            </p:nvSpPr>
            <p:spPr>
              <a:xfrm>
                <a:off x="6089677" y="28987484"/>
                <a:ext cx="754200" cy="754200"/>
              </a:xfrm>
              <a:prstGeom prst="ellipse">
                <a:avLst/>
              </a:prstGeom>
              <a:solidFill>
                <a:srgbClr val="009EE0">
                  <a:alpha val="11764"/>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0" name="Google Shape;330;p41"/>
              <p:cNvSpPr/>
              <p:nvPr/>
            </p:nvSpPr>
            <p:spPr>
              <a:xfrm>
                <a:off x="6594850" y="29967463"/>
                <a:ext cx="475800" cy="475800"/>
              </a:xfrm>
              <a:prstGeom prst="ellipse">
                <a:avLst/>
              </a:prstGeom>
              <a:solidFill>
                <a:srgbClr val="8870AA">
                  <a:alpha val="1411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1" name="Google Shape;331;p41"/>
              <p:cNvSpPr/>
              <p:nvPr/>
            </p:nvSpPr>
            <p:spPr>
              <a:xfrm>
                <a:off x="7470702" y="29967460"/>
                <a:ext cx="475800" cy="475800"/>
              </a:xfrm>
              <a:prstGeom prst="ellipse">
                <a:avLst/>
              </a:prstGeom>
              <a:noFill/>
              <a:ln w="9525" cap="flat" cmpd="sng">
                <a:solidFill>
                  <a:srgbClr val="68C6E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332" name="Google Shape;332;p41"/>
            <p:cNvGrpSpPr/>
            <p:nvPr/>
          </p:nvGrpSpPr>
          <p:grpSpPr>
            <a:xfrm>
              <a:off x="6499839" y="1174331"/>
              <a:ext cx="284097" cy="287585"/>
              <a:chOff x="6665854" y="1130459"/>
              <a:chExt cx="266382" cy="269628"/>
            </a:xfrm>
          </p:grpSpPr>
          <p:sp>
            <p:nvSpPr>
              <p:cNvPr id="333" name="Google Shape;333;p41"/>
              <p:cNvSpPr/>
              <p:nvPr/>
            </p:nvSpPr>
            <p:spPr>
              <a:xfrm rot="8050468">
                <a:off x="6681095" y="1145700"/>
                <a:ext cx="73617" cy="73617"/>
              </a:xfrm>
              <a:prstGeom prst="ellipse">
                <a:avLst/>
              </a:prstGeom>
              <a:solidFill>
                <a:srgbClr val="009EE0">
                  <a:alpha val="11764"/>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4" name="Google Shape;334;p41"/>
              <p:cNvSpPr/>
              <p:nvPr/>
            </p:nvSpPr>
            <p:spPr>
              <a:xfrm rot="8050468">
                <a:off x="6697751" y="1311229"/>
                <a:ext cx="73617" cy="73617"/>
              </a:xfrm>
              <a:prstGeom prst="ellipse">
                <a:avLst/>
              </a:prstGeom>
              <a:noFill/>
              <a:ln w="9525" cap="flat" cmpd="sng">
                <a:solidFill>
                  <a:srgbClr val="68C6E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5" name="Google Shape;335;p41"/>
              <p:cNvSpPr/>
              <p:nvPr/>
            </p:nvSpPr>
            <p:spPr>
              <a:xfrm rot="8050181">
                <a:off x="6879228" y="1154599"/>
                <a:ext cx="43916" cy="43916"/>
              </a:xfrm>
              <a:prstGeom prst="ellipse">
                <a:avLst/>
              </a:prstGeom>
              <a:noFill/>
              <a:ln w="9525" cap="flat" cmpd="sng">
                <a:solidFill>
                  <a:srgbClr val="68C6E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336" name="Google Shape;336;p41"/>
            <p:cNvSpPr/>
            <p:nvPr/>
          </p:nvSpPr>
          <p:spPr>
            <a:xfrm rot="9004239">
              <a:off x="6393127" y="1502187"/>
              <a:ext cx="208045" cy="208045"/>
            </a:xfrm>
            <a:prstGeom prst="ellipse">
              <a:avLst/>
            </a:prstGeom>
            <a:noFill/>
            <a:ln w="19050" cap="flat" cmpd="sng">
              <a:solidFill>
                <a:srgbClr val="EFF8FC"/>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337" name="Google Shape;337;p41"/>
          <p:cNvSpPr/>
          <p:nvPr/>
        </p:nvSpPr>
        <p:spPr>
          <a:xfrm rot="10800000">
            <a:off x="0" y="-9800"/>
            <a:ext cx="9144000" cy="603850"/>
          </a:xfrm>
          <a:prstGeom prst="flowChartManualInput">
            <a:avLst/>
          </a:prstGeom>
          <a:gradFill>
            <a:gsLst>
              <a:gs pos="0">
                <a:srgbClr val="8870AA"/>
              </a:gs>
              <a:gs pos="38000">
                <a:srgbClr val="26294D"/>
              </a:gs>
              <a:gs pos="51000">
                <a:srgbClr val="009EE0"/>
              </a:gs>
              <a:gs pos="65000">
                <a:srgbClr val="26294D"/>
              </a:gs>
              <a:gs pos="78000">
                <a:srgbClr val="26294D"/>
              </a:gs>
              <a:gs pos="100000">
                <a:srgbClr val="8870AA"/>
              </a:gs>
            </a:gsLst>
            <a:lin ang="1499889" scaled="0"/>
          </a:gradFill>
          <a:ln>
            <a:noFill/>
          </a:ln>
          <a:effectLst>
            <a:outerShdw blurRad="42863" dist="57150" dir="4260000" algn="bl" rotWithShape="0">
              <a:srgbClr val="000000">
                <a:alpha val="5490"/>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338" name="Google Shape;338;p41"/>
          <p:cNvPicPr preferRelativeResize="0"/>
          <p:nvPr/>
        </p:nvPicPr>
        <p:blipFill rotWithShape="1">
          <a:blip r:embed="rId4">
            <a:alphaModFix/>
          </a:blip>
          <a:srcRect/>
          <a:stretch/>
        </p:blipFill>
        <p:spPr>
          <a:xfrm>
            <a:off x="4351772" y="4158591"/>
            <a:ext cx="2192525" cy="494943"/>
          </a:xfrm>
          <a:prstGeom prst="rect">
            <a:avLst/>
          </a:prstGeom>
          <a:noFill/>
          <a:ln>
            <a:noFill/>
          </a:ln>
          <a:effectLst>
            <a:outerShdw blurRad="28575" dist="38100" dir="3240000" algn="bl" rotWithShape="0">
              <a:srgbClr val="000000">
                <a:alpha val="6274"/>
              </a:srgbClr>
            </a:outerShdw>
          </a:effectLst>
        </p:spPr>
      </p:pic>
      <p:sp>
        <p:nvSpPr>
          <p:cNvPr id="339" name="Google Shape;339;p41"/>
          <p:cNvSpPr/>
          <p:nvPr/>
        </p:nvSpPr>
        <p:spPr>
          <a:xfrm>
            <a:off x="5128825" y="3847062"/>
            <a:ext cx="89100" cy="285900"/>
          </a:xfrm>
          <a:prstGeom prst="upDownArrow">
            <a:avLst>
              <a:gd name="adj1" fmla="val 33972"/>
              <a:gd name="adj2" fmla="val 52744"/>
            </a:avLst>
          </a:prstGeom>
          <a:solidFill>
            <a:srgbClr val="F9C2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340" name="Google Shape;340;p41"/>
          <p:cNvPicPr preferRelativeResize="0"/>
          <p:nvPr/>
        </p:nvPicPr>
        <p:blipFill rotWithShape="1">
          <a:blip r:embed="rId5">
            <a:alphaModFix/>
          </a:blip>
          <a:srcRect/>
          <a:stretch/>
        </p:blipFill>
        <p:spPr>
          <a:xfrm>
            <a:off x="4351765" y="3344227"/>
            <a:ext cx="2192528" cy="621373"/>
          </a:xfrm>
          <a:prstGeom prst="rect">
            <a:avLst/>
          </a:prstGeom>
          <a:noFill/>
          <a:ln>
            <a:noFill/>
          </a:ln>
          <a:effectLst>
            <a:outerShdw blurRad="28575" dist="38100" dir="3240000" algn="bl" rotWithShape="0">
              <a:srgbClr val="000000">
                <a:alpha val="6274"/>
              </a:srgbClr>
            </a:outerShdw>
          </a:effectLst>
        </p:spPr>
      </p:pic>
      <p:sp>
        <p:nvSpPr>
          <p:cNvPr id="341" name="Google Shape;341;p41"/>
          <p:cNvSpPr txBox="1"/>
          <p:nvPr/>
        </p:nvSpPr>
        <p:spPr>
          <a:xfrm>
            <a:off x="5177275" y="3871737"/>
            <a:ext cx="615000" cy="243300"/>
          </a:xfrm>
          <a:prstGeom prst="rect">
            <a:avLst/>
          </a:prstGeom>
          <a:noFill/>
          <a:ln>
            <a:noFill/>
          </a:ln>
        </p:spPr>
        <p:txBody>
          <a:bodyPr spcFirstLastPara="1" wrap="square" lIns="91425" tIns="91425" rIns="91425" bIns="91425" anchor="ctr" anchorCtr="0">
            <a:noAutofit/>
          </a:bodyPr>
          <a:lstStyle/>
          <a:p>
            <a:pPr marL="0" marR="0" lvl="0" indent="0" algn="l" rtl="0">
              <a:lnSpc>
                <a:spcPct val="90000"/>
              </a:lnSpc>
              <a:spcBef>
                <a:spcPts val="0"/>
              </a:spcBef>
              <a:spcAft>
                <a:spcPts val="0"/>
              </a:spcAft>
              <a:buClr>
                <a:srgbClr val="000000"/>
              </a:buClr>
              <a:buSzPts val="800"/>
              <a:buFont typeface="Arial"/>
              <a:buNone/>
            </a:pPr>
            <a:r>
              <a:rPr lang="en-GB" sz="800" b="1" i="0" u="none" strike="noStrike" cap="none">
                <a:solidFill>
                  <a:srgbClr val="999999"/>
                </a:solidFill>
                <a:latin typeface="Arial"/>
                <a:ea typeface="Arial"/>
                <a:cs typeface="Arial"/>
                <a:sym typeface="Arial"/>
              </a:rPr>
              <a:t>TSAs </a:t>
            </a:r>
            <a:r>
              <a:rPr lang="en-GB" sz="800" b="0" i="0" u="none" strike="noStrike" cap="none">
                <a:solidFill>
                  <a:srgbClr val="999999"/>
                </a:solidFill>
                <a:latin typeface="Arial"/>
                <a:ea typeface="Arial"/>
                <a:cs typeface="Arial"/>
                <a:sym typeface="Arial"/>
              </a:rPr>
              <a:t>(limited)</a:t>
            </a:r>
            <a:endParaRPr sz="800" b="0" i="0" u="none" strike="noStrike" cap="none">
              <a:solidFill>
                <a:srgbClr val="999999"/>
              </a:solidFill>
              <a:latin typeface="Arial"/>
              <a:ea typeface="Arial"/>
              <a:cs typeface="Arial"/>
              <a:sym typeface="Arial"/>
            </a:endParaRPr>
          </a:p>
        </p:txBody>
      </p:sp>
      <p:sp>
        <p:nvSpPr>
          <p:cNvPr id="342" name="Google Shape;342;p41"/>
          <p:cNvSpPr/>
          <p:nvPr/>
        </p:nvSpPr>
        <p:spPr>
          <a:xfrm>
            <a:off x="5959175" y="3664363"/>
            <a:ext cx="88800" cy="495000"/>
          </a:xfrm>
          <a:prstGeom prst="upDownArrow">
            <a:avLst>
              <a:gd name="adj1" fmla="val 33972"/>
              <a:gd name="adj2" fmla="val 52744"/>
            </a:avLst>
          </a:prstGeom>
          <a:solidFill>
            <a:srgbClr val="F9C2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3" name="Google Shape;343;p41"/>
          <p:cNvSpPr txBox="1"/>
          <p:nvPr/>
        </p:nvSpPr>
        <p:spPr>
          <a:xfrm>
            <a:off x="5999150" y="3790213"/>
            <a:ext cx="611700" cy="243300"/>
          </a:xfrm>
          <a:prstGeom prst="rect">
            <a:avLst/>
          </a:prstGeom>
          <a:noFill/>
          <a:ln>
            <a:noFill/>
          </a:ln>
        </p:spPr>
        <p:txBody>
          <a:bodyPr spcFirstLastPara="1" wrap="square" lIns="91425" tIns="91425" rIns="91425" bIns="91425" anchor="ctr" anchorCtr="0">
            <a:noAutofit/>
          </a:bodyPr>
          <a:lstStyle/>
          <a:p>
            <a:pPr marL="0" marR="0" lvl="0" indent="0" algn="l" rtl="0">
              <a:lnSpc>
                <a:spcPct val="90000"/>
              </a:lnSpc>
              <a:spcBef>
                <a:spcPts val="0"/>
              </a:spcBef>
              <a:spcAft>
                <a:spcPts val="0"/>
              </a:spcAft>
              <a:buClr>
                <a:srgbClr val="000000"/>
              </a:buClr>
              <a:buSzPts val="800"/>
              <a:buFont typeface="Arial"/>
              <a:buNone/>
            </a:pPr>
            <a:r>
              <a:rPr lang="en-GB" sz="800" b="1" i="0" u="none" strike="noStrike" cap="none">
                <a:solidFill>
                  <a:srgbClr val="999999"/>
                </a:solidFill>
                <a:latin typeface="Arial"/>
                <a:ea typeface="Arial"/>
                <a:cs typeface="Arial"/>
                <a:sym typeface="Arial"/>
              </a:rPr>
              <a:t>TSAs</a:t>
            </a:r>
            <a:endParaRPr sz="800" b="1" i="0" u="none" strike="noStrike" cap="none">
              <a:solidFill>
                <a:srgbClr val="999999"/>
              </a:solidFill>
              <a:latin typeface="Arial"/>
              <a:ea typeface="Arial"/>
              <a:cs typeface="Arial"/>
              <a:sym typeface="Arial"/>
            </a:endParaRPr>
          </a:p>
        </p:txBody>
      </p:sp>
      <p:sp>
        <p:nvSpPr>
          <p:cNvPr id="344" name="Google Shape;344;p41"/>
          <p:cNvSpPr/>
          <p:nvPr/>
        </p:nvSpPr>
        <p:spPr>
          <a:xfrm>
            <a:off x="7202913" y="3534238"/>
            <a:ext cx="1032600" cy="485100"/>
          </a:xfrm>
          <a:prstGeom prst="roundRect">
            <a:avLst>
              <a:gd name="adj" fmla="val 13234"/>
            </a:avLst>
          </a:prstGeom>
          <a:solidFill>
            <a:srgbClr val="8870AA"/>
          </a:solidFill>
          <a:ln>
            <a:noFill/>
          </a:ln>
          <a:effectLst>
            <a:outerShdw blurRad="28575" dist="38100" dir="2280000" algn="bl" rotWithShape="0">
              <a:srgbClr val="000000">
                <a:alpha val="10588"/>
              </a:srgbClr>
            </a:outerShdw>
          </a:effectLst>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en-GB" sz="1100" b="1" i="0" u="none" strike="noStrike" cap="none">
                <a:solidFill>
                  <a:srgbClr val="FFFFFF"/>
                </a:solidFill>
                <a:latin typeface="Arial"/>
                <a:ea typeface="Arial"/>
                <a:cs typeface="Arial"/>
                <a:sym typeface="Arial"/>
              </a:rPr>
              <a:t>ECo</a:t>
            </a:r>
            <a:endParaRPr sz="1100" b="1" i="0" u="none" strike="noStrike" cap="none">
              <a:solidFill>
                <a:srgbClr val="FFFFFF"/>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000"/>
              <a:buFont typeface="Arial"/>
              <a:buNone/>
            </a:pPr>
            <a:r>
              <a:rPr lang="en-GB" sz="1000" b="1" i="0" u="none" strike="noStrike" cap="none">
                <a:solidFill>
                  <a:srgbClr val="FFFFFF"/>
                </a:solidFill>
                <a:latin typeface="Avenir"/>
                <a:ea typeface="Avenir"/>
                <a:cs typeface="Avenir"/>
                <a:sym typeface="Avenir"/>
              </a:rPr>
              <a:t>Full scope</a:t>
            </a:r>
            <a:endParaRPr sz="1000" b="1" i="0" u="none" strike="noStrike" cap="none">
              <a:solidFill>
                <a:srgbClr val="FFFFFF"/>
              </a:solidFill>
              <a:latin typeface="Avenir"/>
              <a:ea typeface="Avenir"/>
              <a:cs typeface="Avenir"/>
              <a:sym typeface="Avenir"/>
            </a:endParaRPr>
          </a:p>
        </p:txBody>
      </p:sp>
      <p:sp>
        <p:nvSpPr>
          <p:cNvPr id="345" name="Google Shape;345;p41"/>
          <p:cNvSpPr/>
          <p:nvPr/>
        </p:nvSpPr>
        <p:spPr>
          <a:xfrm>
            <a:off x="7202913" y="4150013"/>
            <a:ext cx="1032600" cy="485100"/>
          </a:xfrm>
          <a:prstGeom prst="roundRect">
            <a:avLst>
              <a:gd name="adj" fmla="val 13234"/>
            </a:avLst>
          </a:prstGeom>
          <a:solidFill>
            <a:schemeClr val="accent1"/>
          </a:solidFill>
          <a:ln>
            <a:noFill/>
          </a:ln>
          <a:effectLst>
            <a:outerShdw blurRad="28575" dist="38100" dir="2280000" algn="bl" rotWithShape="0">
              <a:srgbClr val="000000">
                <a:alpha val="10588"/>
              </a:srgbClr>
            </a:outerShdw>
          </a:effectLst>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en-GB" sz="1100" b="1" i="0" u="none" strike="noStrike" cap="none">
                <a:solidFill>
                  <a:srgbClr val="FFFFFF"/>
                </a:solidFill>
                <a:latin typeface="Arial"/>
                <a:ea typeface="Arial"/>
                <a:cs typeface="Arial"/>
                <a:sym typeface="Arial"/>
              </a:rPr>
              <a:t>SCo</a:t>
            </a:r>
            <a:endParaRPr sz="1100" b="1" i="0" u="none" strike="noStrike" cap="none">
              <a:solidFill>
                <a:srgbClr val="FFFFFF"/>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000"/>
              <a:buFont typeface="Arial"/>
              <a:buNone/>
            </a:pPr>
            <a:r>
              <a:rPr lang="en-GB" sz="1000" b="1" i="0" u="none" strike="noStrike" cap="none">
                <a:solidFill>
                  <a:srgbClr val="FFFFFF"/>
                </a:solidFill>
                <a:latin typeface="Avenir"/>
                <a:ea typeface="Avenir"/>
                <a:cs typeface="Avenir"/>
                <a:sym typeface="Avenir"/>
              </a:rPr>
              <a:t>Full scope</a:t>
            </a:r>
            <a:endParaRPr sz="1000" b="1" i="0" u="none" strike="noStrike" cap="none">
              <a:solidFill>
                <a:srgbClr val="FFFFFF"/>
              </a:solidFill>
              <a:latin typeface="Avenir"/>
              <a:ea typeface="Avenir"/>
              <a:cs typeface="Avenir"/>
              <a:sym typeface="Avenir"/>
            </a:endParaRPr>
          </a:p>
        </p:txBody>
      </p:sp>
      <p:pic>
        <p:nvPicPr>
          <p:cNvPr id="346" name="Google Shape;346;p41"/>
          <p:cNvPicPr preferRelativeResize="0"/>
          <p:nvPr/>
        </p:nvPicPr>
        <p:blipFill rotWithShape="1">
          <a:blip r:embed="rId6">
            <a:alphaModFix/>
          </a:blip>
          <a:srcRect/>
          <a:stretch/>
        </p:blipFill>
        <p:spPr>
          <a:xfrm>
            <a:off x="694227" y="3344236"/>
            <a:ext cx="2192528" cy="963360"/>
          </a:xfrm>
          <a:prstGeom prst="rect">
            <a:avLst/>
          </a:prstGeom>
          <a:noFill/>
          <a:ln>
            <a:noFill/>
          </a:ln>
        </p:spPr>
      </p:pic>
      <p:sp>
        <p:nvSpPr>
          <p:cNvPr id="347" name="Google Shape;347;p41"/>
          <p:cNvSpPr txBox="1"/>
          <p:nvPr/>
        </p:nvSpPr>
        <p:spPr>
          <a:xfrm>
            <a:off x="2135950" y="3820650"/>
            <a:ext cx="709800" cy="338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GB" sz="1000" b="1" i="0" u="none" strike="noStrike" cap="none">
                <a:solidFill>
                  <a:srgbClr val="FFFFFF"/>
                </a:solidFill>
                <a:latin typeface="Avenir"/>
                <a:ea typeface="Avenir"/>
                <a:cs typeface="Avenir"/>
                <a:sym typeface="Avenir"/>
              </a:rPr>
              <a:t>*</a:t>
            </a:r>
            <a:endParaRPr sz="100" b="1" i="0" u="none" strike="noStrike" cap="none">
              <a:solidFill>
                <a:srgbClr val="FFFFFF"/>
              </a:solidFill>
              <a:latin typeface="Arial"/>
              <a:ea typeface="Arial"/>
              <a:cs typeface="Arial"/>
              <a:sym typeface="Arial"/>
            </a:endParaRPr>
          </a:p>
        </p:txBody>
      </p:sp>
      <p:sp>
        <p:nvSpPr>
          <p:cNvPr id="348" name="Google Shape;348;p41"/>
          <p:cNvSpPr txBox="1"/>
          <p:nvPr/>
        </p:nvSpPr>
        <p:spPr>
          <a:xfrm>
            <a:off x="2453850" y="3820650"/>
            <a:ext cx="709800" cy="338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GB" sz="1000" b="1" i="0" u="none" strike="noStrike" cap="none">
                <a:solidFill>
                  <a:srgbClr val="FFFFFF"/>
                </a:solidFill>
                <a:latin typeface="Avenir"/>
                <a:ea typeface="Avenir"/>
                <a:cs typeface="Avenir"/>
                <a:sym typeface="Avenir"/>
              </a:rPr>
              <a:t>**</a:t>
            </a:r>
            <a:endParaRPr sz="100" b="1" i="0" u="none" strike="noStrike" cap="none">
              <a:solidFill>
                <a:srgbClr val="FFFFFF"/>
              </a:solidFill>
              <a:latin typeface="Arial"/>
              <a:ea typeface="Arial"/>
              <a:cs typeface="Arial"/>
              <a:sym typeface="Arial"/>
            </a:endParaRPr>
          </a:p>
        </p:txBody>
      </p:sp>
      <p:sp>
        <p:nvSpPr>
          <p:cNvPr id="349" name="Google Shape;349;p41"/>
          <p:cNvSpPr/>
          <p:nvPr/>
        </p:nvSpPr>
        <p:spPr>
          <a:xfrm rot="-5400000">
            <a:off x="7438475" y="1811375"/>
            <a:ext cx="138000" cy="1324800"/>
          </a:xfrm>
          <a:prstGeom prst="roundRect">
            <a:avLst>
              <a:gd name="adj" fmla="val 50000"/>
            </a:avLst>
          </a:prstGeom>
          <a:gradFill>
            <a:gsLst>
              <a:gs pos="0">
                <a:srgbClr val="FFFFFF"/>
              </a:gs>
              <a:gs pos="4000">
                <a:srgbClr val="FFFFFF"/>
              </a:gs>
              <a:gs pos="100000">
                <a:srgbClr val="2BA78B"/>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0" name="Google Shape;350;p41"/>
          <p:cNvSpPr/>
          <p:nvPr/>
        </p:nvSpPr>
        <p:spPr>
          <a:xfrm rot="-5400000">
            <a:off x="5113775" y="1027625"/>
            <a:ext cx="138000" cy="2892300"/>
          </a:xfrm>
          <a:prstGeom prst="roundRect">
            <a:avLst>
              <a:gd name="adj" fmla="val 50000"/>
            </a:avLst>
          </a:prstGeom>
          <a:gradFill>
            <a:gsLst>
              <a:gs pos="0">
                <a:srgbClr val="FFFFFF"/>
              </a:gs>
              <a:gs pos="4000">
                <a:srgbClr val="FFFFFF"/>
              </a:gs>
              <a:gs pos="100000">
                <a:srgbClr val="F59B3F"/>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1" name="Google Shape;351;p41"/>
          <p:cNvSpPr/>
          <p:nvPr/>
        </p:nvSpPr>
        <p:spPr>
          <a:xfrm rot="10800000">
            <a:off x="3955050" y="2405375"/>
            <a:ext cx="236100" cy="1076100"/>
          </a:xfrm>
          <a:prstGeom prst="round2SameRect">
            <a:avLst>
              <a:gd name="adj1" fmla="val 50000"/>
              <a:gd name="adj2" fmla="val 0"/>
            </a:avLst>
          </a:prstGeom>
          <a:solidFill>
            <a:srgbClr val="F9C28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2" name="Google Shape;352;p41"/>
          <p:cNvSpPr txBox="1"/>
          <p:nvPr/>
        </p:nvSpPr>
        <p:spPr>
          <a:xfrm rot="-5400000">
            <a:off x="3644919" y="2890911"/>
            <a:ext cx="856800" cy="2361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r>
              <a:rPr lang="en-GB" sz="1100" b="1" i="0" u="none" strike="noStrike" cap="none">
                <a:solidFill>
                  <a:srgbClr val="FFFFFF"/>
                </a:solidFill>
                <a:latin typeface="Avenir"/>
                <a:ea typeface="Avenir"/>
                <a:cs typeface="Avenir"/>
                <a:sym typeface="Avenir"/>
              </a:rPr>
              <a:t>PHASE 2</a:t>
            </a:r>
            <a:endParaRPr sz="1100" b="1" i="0" u="none" strike="noStrike" cap="none">
              <a:solidFill>
                <a:srgbClr val="FFFFFF"/>
              </a:solidFill>
              <a:latin typeface="Avenir"/>
              <a:ea typeface="Avenir"/>
              <a:cs typeface="Avenir"/>
              <a:sym typeface="Avenir"/>
            </a:endParaRPr>
          </a:p>
        </p:txBody>
      </p:sp>
      <p:sp>
        <p:nvSpPr>
          <p:cNvPr id="353" name="Google Shape;353;p41"/>
          <p:cNvSpPr/>
          <p:nvPr/>
        </p:nvSpPr>
        <p:spPr>
          <a:xfrm rot="10800000">
            <a:off x="3721307" y="2319400"/>
            <a:ext cx="236100" cy="2386500"/>
          </a:xfrm>
          <a:prstGeom prst="round2SameRect">
            <a:avLst>
              <a:gd name="adj1" fmla="val 50000"/>
              <a:gd name="adj2" fmla="val 0"/>
            </a:avLst>
          </a:prstGeom>
          <a:gradFill>
            <a:gsLst>
              <a:gs pos="0">
                <a:srgbClr val="009EE0"/>
              </a:gs>
              <a:gs pos="100000">
                <a:srgbClr val="8870AA"/>
              </a:gs>
            </a:gsLst>
            <a:lin ang="5400012" scaled="0"/>
          </a:gradFill>
          <a:ln>
            <a:noFill/>
          </a:ln>
          <a:effectLst>
            <a:outerShdw blurRad="42863" dist="38100" dir="1440000" algn="bl" rotWithShape="0">
              <a:srgbClr val="000000">
                <a:alpha val="9411"/>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
              <a:buFont typeface="Arial"/>
              <a:buNone/>
            </a:pPr>
            <a:endParaRPr sz="100" b="0" i="0" u="none" strike="noStrike" cap="none">
              <a:solidFill>
                <a:srgbClr val="000000"/>
              </a:solidFill>
              <a:latin typeface="Arial"/>
              <a:ea typeface="Arial"/>
              <a:cs typeface="Arial"/>
              <a:sym typeface="Arial"/>
            </a:endParaRPr>
          </a:p>
        </p:txBody>
      </p:sp>
      <p:sp>
        <p:nvSpPr>
          <p:cNvPr id="354" name="Google Shape;354;p41"/>
          <p:cNvSpPr txBox="1"/>
          <p:nvPr/>
        </p:nvSpPr>
        <p:spPr>
          <a:xfrm rot="-5400000">
            <a:off x="2773829" y="3465757"/>
            <a:ext cx="2131500" cy="2361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r>
              <a:rPr lang="en-GB" sz="1100" b="1" i="0" u="none" strike="noStrike" cap="none">
                <a:solidFill>
                  <a:srgbClr val="FFFFFF"/>
                </a:solidFill>
                <a:latin typeface="Avenir"/>
                <a:ea typeface="Avenir"/>
                <a:cs typeface="Avenir"/>
                <a:sym typeface="Avenir"/>
              </a:rPr>
              <a:t>SEPARATION </a:t>
            </a:r>
            <a:endParaRPr sz="200" b="1" i="0" u="none" strike="noStrike" cap="none">
              <a:solidFill>
                <a:srgbClr val="FFFFFF"/>
              </a:solidFill>
              <a:latin typeface="Avenir"/>
              <a:ea typeface="Avenir"/>
              <a:cs typeface="Avenir"/>
              <a:sym typeface="Avenir"/>
            </a:endParaRPr>
          </a:p>
        </p:txBody>
      </p:sp>
      <p:sp>
        <p:nvSpPr>
          <p:cNvPr id="355" name="Google Shape;355;p41"/>
          <p:cNvSpPr/>
          <p:nvPr/>
        </p:nvSpPr>
        <p:spPr>
          <a:xfrm rot="-5400000">
            <a:off x="1840850" y="886175"/>
            <a:ext cx="138000" cy="3175200"/>
          </a:xfrm>
          <a:prstGeom prst="roundRect">
            <a:avLst>
              <a:gd name="adj" fmla="val 50000"/>
            </a:avLst>
          </a:prstGeom>
          <a:gradFill>
            <a:gsLst>
              <a:gs pos="0">
                <a:srgbClr val="FFFFFF"/>
              </a:gs>
              <a:gs pos="4000">
                <a:srgbClr val="FFFFFF"/>
              </a:gs>
              <a:gs pos="100000">
                <a:srgbClr val="E3747E"/>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356" name="Google Shape;356;p41"/>
          <p:cNvPicPr preferRelativeResize="0"/>
          <p:nvPr/>
        </p:nvPicPr>
        <p:blipFill rotWithShape="1">
          <a:blip r:embed="rId7">
            <a:alphaModFix amt="41000"/>
          </a:blip>
          <a:srcRect t="2209" b="87858"/>
          <a:stretch/>
        </p:blipFill>
        <p:spPr>
          <a:xfrm rot="10800000">
            <a:off x="0" y="-9491"/>
            <a:ext cx="9143979" cy="602547"/>
          </a:xfrm>
          <a:prstGeom prst="flowChartManualInput">
            <a:avLst/>
          </a:prstGeom>
          <a:noFill/>
          <a:ln>
            <a:noFill/>
          </a:ln>
        </p:spPr>
      </p:pic>
      <p:pic>
        <p:nvPicPr>
          <p:cNvPr id="357" name="Google Shape;357;p41"/>
          <p:cNvPicPr preferRelativeResize="0"/>
          <p:nvPr/>
        </p:nvPicPr>
        <p:blipFill rotWithShape="1">
          <a:blip r:embed="rId8">
            <a:alphaModFix/>
          </a:blip>
          <a:srcRect t="17112" b="17119"/>
          <a:stretch/>
        </p:blipFill>
        <p:spPr>
          <a:xfrm>
            <a:off x="125500" y="68350"/>
            <a:ext cx="2334669" cy="485100"/>
          </a:xfrm>
          <a:prstGeom prst="rect">
            <a:avLst/>
          </a:prstGeom>
          <a:noFill/>
          <a:ln>
            <a:noFill/>
          </a:ln>
        </p:spPr>
      </p:pic>
      <p:pic>
        <p:nvPicPr>
          <p:cNvPr id="358" name="Google Shape;358;p41"/>
          <p:cNvPicPr preferRelativeResize="0"/>
          <p:nvPr/>
        </p:nvPicPr>
        <p:blipFill rotWithShape="1">
          <a:blip r:embed="rId9">
            <a:alphaModFix/>
          </a:blip>
          <a:srcRect/>
          <a:stretch/>
        </p:blipFill>
        <p:spPr>
          <a:xfrm>
            <a:off x="7938775" y="208875"/>
            <a:ext cx="920701" cy="920673"/>
          </a:xfrm>
          <a:prstGeom prst="rect">
            <a:avLst/>
          </a:prstGeom>
          <a:noFill/>
          <a:ln>
            <a:noFill/>
          </a:ln>
        </p:spPr>
      </p:pic>
      <p:sp>
        <p:nvSpPr>
          <p:cNvPr id="359" name="Google Shape;359;p41"/>
          <p:cNvSpPr txBox="1"/>
          <p:nvPr/>
        </p:nvSpPr>
        <p:spPr>
          <a:xfrm>
            <a:off x="2622350" y="31675"/>
            <a:ext cx="4979100" cy="4890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500"/>
              <a:buFont typeface="Arial"/>
              <a:buNone/>
            </a:pPr>
            <a:r>
              <a:rPr lang="en-GB" sz="1500" b="0" i="0" u="none" strike="noStrike" cap="none">
                <a:solidFill>
                  <a:srgbClr val="B5E5F4"/>
                </a:solidFill>
                <a:latin typeface="Avenir"/>
                <a:ea typeface="Avenir"/>
                <a:cs typeface="Avenir"/>
                <a:sym typeface="Avenir"/>
              </a:rPr>
              <a:t>THE KEY MILESTONES OF OUR PROJECT</a:t>
            </a:r>
            <a:endParaRPr sz="1500" b="0" i="0" u="none" strike="noStrike" cap="none">
              <a:solidFill>
                <a:srgbClr val="B5E5F4"/>
              </a:solidFill>
              <a:latin typeface="Arial"/>
              <a:ea typeface="Arial"/>
              <a:cs typeface="Arial"/>
              <a:sym typeface="Arial"/>
            </a:endParaRPr>
          </a:p>
        </p:txBody>
      </p:sp>
      <p:pic>
        <p:nvPicPr>
          <p:cNvPr id="360" name="Google Shape;360;p41"/>
          <p:cNvPicPr preferRelativeResize="0"/>
          <p:nvPr/>
        </p:nvPicPr>
        <p:blipFill rotWithShape="1">
          <a:blip r:embed="rId10">
            <a:alphaModFix/>
          </a:blip>
          <a:srcRect/>
          <a:stretch/>
        </p:blipFill>
        <p:spPr>
          <a:xfrm>
            <a:off x="171533" y="4540245"/>
            <a:ext cx="485148" cy="485143"/>
          </a:xfrm>
          <a:prstGeom prst="rect">
            <a:avLst/>
          </a:prstGeom>
          <a:noFill/>
          <a:ln>
            <a:noFill/>
          </a:ln>
        </p:spPr>
      </p:pic>
      <p:pic>
        <p:nvPicPr>
          <p:cNvPr id="361" name="Google Shape;361;p41"/>
          <p:cNvPicPr preferRelativeResize="0"/>
          <p:nvPr/>
        </p:nvPicPr>
        <p:blipFill rotWithShape="1">
          <a:blip r:embed="rId11">
            <a:alphaModFix amt="40000"/>
          </a:blip>
          <a:srcRect l="7511" t="11300" r="7511" b="11292"/>
          <a:stretch/>
        </p:blipFill>
        <p:spPr>
          <a:xfrm>
            <a:off x="207963" y="732175"/>
            <a:ext cx="412275" cy="375526"/>
          </a:xfrm>
          <a:prstGeom prst="rect">
            <a:avLst/>
          </a:prstGeom>
          <a:noFill/>
          <a:ln>
            <a:noFill/>
          </a:ln>
        </p:spPr>
      </p:pic>
      <p:grpSp>
        <p:nvGrpSpPr>
          <p:cNvPr id="362" name="Google Shape;362;p41"/>
          <p:cNvGrpSpPr/>
          <p:nvPr/>
        </p:nvGrpSpPr>
        <p:grpSpPr>
          <a:xfrm>
            <a:off x="2448464" y="1981277"/>
            <a:ext cx="603870" cy="603852"/>
            <a:chOff x="9250124" y="8164700"/>
            <a:chExt cx="2650876" cy="2650800"/>
          </a:xfrm>
        </p:grpSpPr>
        <p:sp>
          <p:nvSpPr>
            <p:cNvPr id="363" name="Google Shape;363;p41"/>
            <p:cNvSpPr/>
            <p:nvPr/>
          </p:nvSpPr>
          <p:spPr>
            <a:xfrm>
              <a:off x="9250200" y="8164700"/>
              <a:ext cx="2650800" cy="2650800"/>
            </a:xfrm>
            <a:prstGeom prst="ellipse">
              <a:avLst/>
            </a:prstGeom>
            <a:gradFill>
              <a:gsLst>
                <a:gs pos="0">
                  <a:srgbClr val="A0DBED"/>
                </a:gs>
                <a:gs pos="100000">
                  <a:srgbClr val="39ADD0"/>
                </a:gs>
              </a:gsLst>
              <a:lin ang="2700006" scaled="0"/>
            </a:gradFill>
            <a:ln>
              <a:noFill/>
            </a:ln>
            <a:effectLst>
              <a:outerShdw blurRad="57150" dist="66675" dir="3600000" algn="bl" rotWithShape="0">
                <a:srgbClr val="000000">
                  <a:alpha val="9411"/>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
                <a:buFont typeface="Arial"/>
                <a:buNone/>
              </a:pPr>
              <a:endParaRPr sz="100" b="0" i="0" u="none" strike="noStrike" cap="none">
                <a:solidFill>
                  <a:srgbClr val="000000"/>
                </a:solidFill>
                <a:latin typeface="Arial"/>
                <a:ea typeface="Arial"/>
                <a:cs typeface="Arial"/>
                <a:sym typeface="Arial"/>
              </a:endParaRPr>
            </a:p>
          </p:txBody>
        </p:sp>
        <p:sp>
          <p:nvSpPr>
            <p:cNvPr id="364" name="Google Shape;364;p41"/>
            <p:cNvSpPr txBox="1"/>
            <p:nvPr/>
          </p:nvSpPr>
          <p:spPr>
            <a:xfrm>
              <a:off x="9250124" y="8211935"/>
              <a:ext cx="2650800" cy="2292900"/>
            </a:xfrm>
            <a:prstGeom prst="rect">
              <a:avLst/>
            </a:prstGeom>
            <a:noFill/>
            <a:ln>
              <a:noFill/>
            </a:ln>
          </p:spPr>
          <p:txBody>
            <a:bodyPr spcFirstLastPara="1" wrap="square" lIns="91425" tIns="91425" rIns="91425" bIns="91425" anchor="ctr" anchorCtr="0">
              <a:noAutofit/>
            </a:bodyPr>
            <a:lstStyle/>
            <a:p>
              <a:pPr marL="0" marR="0" lvl="0" indent="0" algn="ctr" rtl="0">
                <a:lnSpc>
                  <a:spcPct val="90000"/>
                </a:lnSpc>
                <a:spcBef>
                  <a:spcPts val="0"/>
                </a:spcBef>
                <a:spcAft>
                  <a:spcPts val="0"/>
                </a:spcAft>
                <a:buClr>
                  <a:srgbClr val="000000"/>
                </a:buClr>
                <a:buSzPts val="1000"/>
                <a:buFont typeface="Arial"/>
                <a:buNone/>
              </a:pPr>
              <a:r>
                <a:rPr lang="en-GB" sz="1000" b="0" i="0" u="none" strike="noStrike" cap="none">
                  <a:solidFill>
                    <a:srgbClr val="FFFFFF"/>
                  </a:solidFill>
                  <a:latin typeface="Avenir"/>
                  <a:ea typeface="Avenir"/>
                  <a:cs typeface="Avenir"/>
                  <a:sym typeface="Avenir"/>
                </a:rPr>
                <a:t>Q4</a:t>
              </a:r>
              <a:r>
                <a:rPr lang="en-GB" sz="1300" b="0" i="0" u="none" strike="noStrike" cap="none">
                  <a:solidFill>
                    <a:srgbClr val="FFFFFF"/>
                  </a:solidFill>
                  <a:latin typeface="Avenir"/>
                  <a:ea typeface="Avenir"/>
                  <a:cs typeface="Avenir"/>
                  <a:sym typeface="Avenir"/>
                </a:rPr>
                <a:t> </a:t>
              </a:r>
              <a:endParaRPr sz="1300" b="0" i="0" u="none" strike="noStrike" cap="none">
                <a:solidFill>
                  <a:srgbClr val="FFFFFF"/>
                </a:solidFill>
                <a:latin typeface="Avenir"/>
                <a:ea typeface="Avenir"/>
                <a:cs typeface="Avenir"/>
                <a:sym typeface="Avenir"/>
              </a:endParaRPr>
            </a:p>
            <a:p>
              <a:pPr marL="0" marR="0" lvl="0" indent="0" algn="ctr" rtl="0">
                <a:lnSpc>
                  <a:spcPct val="90000"/>
                </a:lnSpc>
                <a:spcBef>
                  <a:spcPts val="0"/>
                </a:spcBef>
                <a:spcAft>
                  <a:spcPts val="0"/>
                </a:spcAft>
                <a:buClr>
                  <a:srgbClr val="000000"/>
                </a:buClr>
                <a:buSzPts val="1300"/>
                <a:buFont typeface="Arial"/>
                <a:buNone/>
              </a:pPr>
              <a:r>
                <a:rPr lang="en-GB" sz="1300" b="0" i="0" u="none" strike="noStrike" cap="none">
                  <a:solidFill>
                    <a:srgbClr val="FFFFFF"/>
                  </a:solidFill>
                  <a:latin typeface="Avenir"/>
                  <a:ea typeface="Avenir"/>
                  <a:cs typeface="Avenir"/>
                  <a:sym typeface="Avenir"/>
                </a:rPr>
                <a:t>2022</a:t>
              </a:r>
              <a:endParaRPr sz="100" b="0" i="0" u="none" strike="noStrike" cap="none">
                <a:solidFill>
                  <a:srgbClr val="FFFFFF"/>
                </a:solidFill>
                <a:latin typeface="Avenir"/>
                <a:ea typeface="Avenir"/>
                <a:cs typeface="Avenir"/>
                <a:sym typeface="Avenir"/>
              </a:endParaRPr>
            </a:p>
          </p:txBody>
        </p:sp>
      </p:grpSp>
      <p:grpSp>
        <p:nvGrpSpPr>
          <p:cNvPr id="365" name="Google Shape;365;p41"/>
          <p:cNvGrpSpPr/>
          <p:nvPr/>
        </p:nvGrpSpPr>
        <p:grpSpPr>
          <a:xfrm>
            <a:off x="4550350" y="1981277"/>
            <a:ext cx="603887" cy="603852"/>
            <a:chOff x="9250048" y="12107850"/>
            <a:chExt cx="2650952" cy="2650800"/>
          </a:xfrm>
        </p:grpSpPr>
        <p:sp>
          <p:nvSpPr>
            <p:cNvPr id="366" name="Google Shape;366;p41"/>
            <p:cNvSpPr/>
            <p:nvPr/>
          </p:nvSpPr>
          <p:spPr>
            <a:xfrm>
              <a:off x="9250200" y="12107850"/>
              <a:ext cx="2650800" cy="2650800"/>
            </a:xfrm>
            <a:prstGeom prst="ellipse">
              <a:avLst/>
            </a:prstGeom>
            <a:gradFill>
              <a:gsLst>
                <a:gs pos="0">
                  <a:srgbClr val="A0DBED"/>
                </a:gs>
                <a:gs pos="100000">
                  <a:srgbClr val="39ADD0"/>
                </a:gs>
              </a:gsLst>
              <a:lin ang="2700006" scaled="0"/>
            </a:gradFill>
            <a:ln>
              <a:noFill/>
            </a:ln>
            <a:effectLst>
              <a:outerShdw blurRad="57150" dist="66675" dir="3600000" algn="bl" rotWithShape="0">
                <a:srgbClr val="000000">
                  <a:alpha val="9411"/>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
                <a:buFont typeface="Arial"/>
                <a:buNone/>
              </a:pPr>
              <a:endParaRPr sz="100" b="0" i="0" u="none" strike="noStrike" cap="none">
                <a:solidFill>
                  <a:srgbClr val="000000"/>
                </a:solidFill>
                <a:latin typeface="Arial"/>
                <a:ea typeface="Arial"/>
                <a:cs typeface="Arial"/>
                <a:sym typeface="Arial"/>
              </a:endParaRPr>
            </a:p>
          </p:txBody>
        </p:sp>
        <p:sp>
          <p:nvSpPr>
            <p:cNvPr id="367" name="Google Shape;367;p41"/>
            <p:cNvSpPr txBox="1"/>
            <p:nvPr/>
          </p:nvSpPr>
          <p:spPr>
            <a:xfrm>
              <a:off x="9250048" y="12155031"/>
              <a:ext cx="2650800" cy="2487300"/>
            </a:xfrm>
            <a:prstGeom prst="rect">
              <a:avLst/>
            </a:prstGeom>
            <a:noFill/>
            <a:ln>
              <a:noFill/>
            </a:ln>
          </p:spPr>
          <p:txBody>
            <a:bodyPr spcFirstLastPara="1" wrap="square" lIns="91425" tIns="91425" rIns="91425" bIns="91425" anchor="ctr" anchorCtr="0">
              <a:noAutofit/>
            </a:bodyPr>
            <a:lstStyle/>
            <a:p>
              <a:pPr marL="0" marR="0" lvl="0" indent="0" algn="ctr" rtl="0">
                <a:lnSpc>
                  <a:spcPct val="90000"/>
                </a:lnSpc>
                <a:spcBef>
                  <a:spcPts val="0"/>
                </a:spcBef>
                <a:spcAft>
                  <a:spcPts val="0"/>
                </a:spcAft>
                <a:buClr>
                  <a:srgbClr val="000000"/>
                </a:buClr>
                <a:buSzPts val="1000"/>
                <a:buFont typeface="Arial"/>
                <a:buNone/>
              </a:pPr>
              <a:r>
                <a:rPr lang="en-GB" sz="1000" b="0" i="0" u="none" strike="noStrike" cap="none">
                  <a:solidFill>
                    <a:srgbClr val="FFFFFF"/>
                  </a:solidFill>
                  <a:latin typeface="Avenir"/>
                  <a:ea typeface="Avenir"/>
                  <a:cs typeface="Avenir"/>
                  <a:sym typeface="Avenir"/>
                </a:rPr>
                <a:t>H2 </a:t>
              </a:r>
              <a:endParaRPr sz="1000" b="0" i="0" u="none" strike="noStrike" cap="none">
                <a:solidFill>
                  <a:srgbClr val="FFFFFF"/>
                </a:solidFill>
                <a:latin typeface="Avenir"/>
                <a:ea typeface="Avenir"/>
                <a:cs typeface="Avenir"/>
                <a:sym typeface="Avenir"/>
              </a:endParaRPr>
            </a:p>
            <a:p>
              <a:pPr marL="0" marR="0" lvl="0" indent="0" algn="ctr" rtl="0">
                <a:lnSpc>
                  <a:spcPct val="90000"/>
                </a:lnSpc>
                <a:spcBef>
                  <a:spcPts val="0"/>
                </a:spcBef>
                <a:spcAft>
                  <a:spcPts val="0"/>
                </a:spcAft>
                <a:buClr>
                  <a:srgbClr val="000000"/>
                </a:buClr>
                <a:buSzPts val="1300"/>
                <a:buFont typeface="Arial"/>
                <a:buNone/>
              </a:pPr>
              <a:r>
                <a:rPr lang="en-GB" sz="1300" b="0" i="0" u="none" strike="noStrike" cap="none">
                  <a:solidFill>
                    <a:srgbClr val="FFFFFF"/>
                  </a:solidFill>
                  <a:latin typeface="Avenir"/>
                  <a:ea typeface="Avenir"/>
                  <a:cs typeface="Avenir"/>
                  <a:sym typeface="Avenir"/>
                </a:rPr>
                <a:t>2023</a:t>
              </a:r>
              <a:endParaRPr sz="100" b="0" i="0" u="none" strike="noStrike" cap="none">
                <a:solidFill>
                  <a:srgbClr val="FFFFFF"/>
                </a:solidFill>
                <a:latin typeface="Avenir"/>
                <a:ea typeface="Avenir"/>
                <a:cs typeface="Avenir"/>
                <a:sym typeface="Avenir"/>
              </a:endParaRPr>
            </a:p>
          </p:txBody>
        </p:sp>
      </p:grpSp>
      <p:grpSp>
        <p:nvGrpSpPr>
          <p:cNvPr id="368" name="Google Shape;368;p41"/>
          <p:cNvGrpSpPr/>
          <p:nvPr/>
        </p:nvGrpSpPr>
        <p:grpSpPr>
          <a:xfrm>
            <a:off x="3537500" y="1981277"/>
            <a:ext cx="603890" cy="603852"/>
            <a:chOff x="9250033" y="12107850"/>
            <a:chExt cx="2650967" cy="2650800"/>
          </a:xfrm>
        </p:grpSpPr>
        <p:sp>
          <p:nvSpPr>
            <p:cNvPr id="369" name="Google Shape;369;p41"/>
            <p:cNvSpPr/>
            <p:nvPr/>
          </p:nvSpPr>
          <p:spPr>
            <a:xfrm>
              <a:off x="9250200" y="12107850"/>
              <a:ext cx="2650800" cy="2650800"/>
            </a:xfrm>
            <a:prstGeom prst="ellipse">
              <a:avLst/>
            </a:prstGeom>
            <a:gradFill>
              <a:gsLst>
                <a:gs pos="0">
                  <a:srgbClr val="68C6E2"/>
                </a:gs>
                <a:gs pos="50000">
                  <a:srgbClr val="009EE0"/>
                </a:gs>
                <a:gs pos="100000">
                  <a:srgbClr val="8870AA"/>
                </a:gs>
              </a:gsLst>
              <a:lin ang="5400012" scaled="0"/>
            </a:gradFill>
            <a:ln>
              <a:noFill/>
            </a:ln>
            <a:effectLst>
              <a:outerShdw blurRad="57150" dist="66675" dir="3600000" algn="bl" rotWithShape="0">
                <a:srgbClr val="000000">
                  <a:alpha val="9411"/>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
                <a:buFont typeface="Arial"/>
                <a:buNone/>
              </a:pPr>
              <a:endParaRPr sz="100" b="0" i="0" u="none" strike="noStrike" cap="none">
                <a:solidFill>
                  <a:srgbClr val="000000"/>
                </a:solidFill>
                <a:latin typeface="Arial"/>
                <a:ea typeface="Arial"/>
                <a:cs typeface="Arial"/>
                <a:sym typeface="Arial"/>
              </a:endParaRPr>
            </a:p>
          </p:txBody>
        </p:sp>
        <p:sp>
          <p:nvSpPr>
            <p:cNvPr id="370" name="Google Shape;370;p41"/>
            <p:cNvSpPr txBox="1"/>
            <p:nvPr/>
          </p:nvSpPr>
          <p:spPr>
            <a:xfrm>
              <a:off x="9250033" y="12107950"/>
              <a:ext cx="2650800" cy="2252400"/>
            </a:xfrm>
            <a:prstGeom prst="rect">
              <a:avLst/>
            </a:prstGeom>
            <a:noFill/>
            <a:ln>
              <a:noFill/>
            </a:ln>
          </p:spPr>
          <p:txBody>
            <a:bodyPr spcFirstLastPara="1" wrap="square" lIns="91425" tIns="91425" rIns="91425" bIns="91425" anchor="ctr" anchorCtr="0">
              <a:noAutofit/>
            </a:bodyPr>
            <a:lstStyle/>
            <a:p>
              <a:pPr marL="0" marR="0" lvl="0" indent="0" algn="ctr" rtl="0">
                <a:lnSpc>
                  <a:spcPct val="90000"/>
                </a:lnSpc>
                <a:spcBef>
                  <a:spcPts val="0"/>
                </a:spcBef>
                <a:spcAft>
                  <a:spcPts val="0"/>
                </a:spcAft>
                <a:buClr>
                  <a:srgbClr val="000000"/>
                </a:buClr>
                <a:buSzPts val="1000"/>
                <a:buFont typeface="Arial"/>
                <a:buNone/>
              </a:pPr>
              <a:r>
                <a:rPr lang="en-GB" sz="1000" b="0" i="0" u="none" strike="noStrike" cap="none">
                  <a:solidFill>
                    <a:srgbClr val="FFFFFF"/>
                  </a:solidFill>
                  <a:latin typeface="Avenir"/>
                  <a:ea typeface="Avenir"/>
                  <a:cs typeface="Avenir"/>
                  <a:sym typeface="Avenir"/>
                </a:rPr>
                <a:t>Q1</a:t>
              </a:r>
              <a:r>
                <a:rPr lang="en-GB" sz="1600" b="0" i="0" u="none" strike="noStrike" cap="none">
                  <a:solidFill>
                    <a:srgbClr val="FFFFFF"/>
                  </a:solidFill>
                  <a:latin typeface="Avenir"/>
                  <a:ea typeface="Avenir"/>
                  <a:cs typeface="Avenir"/>
                  <a:sym typeface="Avenir"/>
                </a:rPr>
                <a:t> </a:t>
              </a:r>
              <a:endParaRPr sz="1600" b="0" i="0" u="none" strike="noStrike" cap="none">
                <a:solidFill>
                  <a:srgbClr val="FFFFFF"/>
                </a:solidFill>
                <a:latin typeface="Avenir"/>
                <a:ea typeface="Avenir"/>
                <a:cs typeface="Avenir"/>
                <a:sym typeface="Avenir"/>
              </a:endParaRPr>
            </a:p>
            <a:p>
              <a:pPr marL="0" marR="0" lvl="0" indent="0" algn="ctr" rtl="0">
                <a:lnSpc>
                  <a:spcPct val="90000"/>
                </a:lnSpc>
                <a:spcBef>
                  <a:spcPts val="0"/>
                </a:spcBef>
                <a:spcAft>
                  <a:spcPts val="0"/>
                </a:spcAft>
                <a:buClr>
                  <a:srgbClr val="000000"/>
                </a:buClr>
                <a:buSzPts val="1300"/>
                <a:buFont typeface="Arial"/>
                <a:buNone/>
              </a:pPr>
              <a:r>
                <a:rPr lang="en-GB" sz="1300" b="0" i="0" u="none" strike="noStrike" cap="none">
                  <a:solidFill>
                    <a:srgbClr val="FFFFFF"/>
                  </a:solidFill>
                  <a:latin typeface="Avenir"/>
                  <a:ea typeface="Avenir"/>
                  <a:cs typeface="Avenir"/>
                  <a:sym typeface="Avenir"/>
                </a:rPr>
                <a:t>2023</a:t>
              </a:r>
              <a:endParaRPr sz="100" b="0" i="0" u="none" strike="noStrike" cap="none">
                <a:solidFill>
                  <a:srgbClr val="FFFFFF"/>
                </a:solidFill>
                <a:latin typeface="Avenir"/>
                <a:ea typeface="Avenir"/>
                <a:cs typeface="Avenir"/>
                <a:sym typeface="Avenir"/>
              </a:endParaRPr>
            </a:p>
          </p:txBody>
        </p:sp>
      </p:grpSp>
      <p:sp>
        <p:nvSpPr>
          <p:cNvPr id="371" name="Google Shape;371;p41"/>
          <p:cNvSpPr/>
          <p:nvPr/>
        </p:nvSpPr>
        <p:spPr>
          <a:xfrm rot="10800000">
            <a:off x="295825" y="2412574"/>
            <a:ext cx="236100" cy="1068900"/>
          </a:xfrm>
          <a:prstGeom prst="round2SameRect">
            <a:avLst>
              <a:gd name="adj1" fmla="val 50000"/>
              <a:gd name="adj2" fmla="val 0"/>
            </a:avLst>
          </a:prstGeom>
          <a:solidFill>
            <a:srgbClr val="E3747E">
              <a:alpha val="6352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200"/>
              <a:buFont typeface="Arial"/>
              <a:buNone/>
            </a:pPr>
            <a:endParaRPr sz="200" b="0" i="0" u="none" strike="noStrike" cap="none">
              <a:solidFill>
                <a:srgbClr val="000000"/>
              </a:solidFill>
              <a:latin typeface="Arial"/>
              <a:ea typeface="Arial"/>
              <a:cs typeface="Arial"/>
              <a:sym typeface="Arial"/>
            </a:endParaRPr>
          </a:p>
        </p:txBody>
      </p:sp>
      <p:sp>
        <p:nvSpPr>
          <p:cNvPr id="372" name="Google Shape;372;p41"/>
          <p:cNvSpPr txBox="1"/>
          <p:nvPr/>
        </p:nvSpPr>
        <p:spPr>
          <a:xfrm rot="-5400000">
            <a:off x="-102201" y="2803009"/>
            <a:ext cx="1032600" cy="2361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r>
              <a:rPr lang="en-GB" sz="1100" b="1" i="0" u="none" strike="noStrike" cap="none">
                <a:solidFill>
                  <a:srgbClr val="FFFFFF"/>
                </a:solidFill>
                <a:latin typeface="Avenir"/>
                <a:ea typeface="Avenir"/>
                <a:cs typeface="Avenir"/>
                <a:sym typeface="Avenir"/>
              </a:rPr>
              <a:t>PHASE 1</a:t>
            </a:r>
            <a:endParaRPr sz="1100" b="1" i="0" u="none" strike="noStrike" cap="none">
              <a:solidFill>
                <a:srgbClr val="FFFFFF"/>
              </a:solidFill>
              <a:latin typeface="Avenir"/>
              <a:ea typeface="Avenir"/>
              <a:cs typeface="Avenir"/>
              <a:sym typeface="Avenir"/>
            </a:endParaRPr>
          </a:p>
        </p:txBody>
      </p:sp>
      <p:grpSp>
        <p:nvGrpSpPr>
          <p:cNvPr id="373" name="Google Shape;373;p41"/>
          <p:cNvGrpSpPr/>
          <p:nvPr/>
        </p:nvGrpSpPr>
        <p:grpSpPr>
          <a:xfrm>
            <a:off x="112050" y="1981277"/>
            <a:ext cx="603880" cy="603852"/>
            <a:chOff x="9250080" y="8164700"/>
            <a:chExt cx="2650920" cy="2650800"/>
          </a:xfrm>
        </p:grpSpPr>
        <p:sp>
          <p:nvSpPr>
            <p:cNvPr id="374" name="Google Shape;374;p41"/>
            <p:cNvSpPr/>
            <p:nvPr/>
          </p:nvSpPr>
          <p:spPr>
            <a:xfrm>
              <a:off x="9250200" y="8164700"/>
              <a:ext cx="2650800" cy="2650800"/>
            </a:xfrm>
            <a:prstGeom prst="ellipse">
              <a:avLst/>
            </a:prstGeom>
            <a:gradFill>
              <a:gsLst>
                <a:gs pos="0">
                  <a:srgbClr val="A0DBED"/>
                </a:gs>
                <a:gs pos="100000">
                  <a:srgbClr val="39ADD0"/>
                </a:gs>
              </a:gsLst>
              <a:lin ang="2700006" scaled="0"/>
            </a:gradFill>
            <a:ln>
              <a:noFill/>
            </a:ln>
            <a:effectLst>
              <a:outerShdw blurRad="57150" dist="66675" dir="3600000" algn="bl" rotWithShape="0">
                <a:srgbClr val="000000">
                  <a:alpha val="9411"/>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
                <a:buFont typeface="Arial"/>
                <a:buNone/>
              </a:pPr>
              <a:endParaRPr sz="100" b="0" i="0" u="none" strike="noStrike" cap="none">
                <a:solidFill>
                  <a:srgbClr val="000000"/>
                </a:solidFill>
                <a:latin typeface="Arial"/>
                <a:ea typeface="Arial"/>
                <a:cs typeface="Arial"/>
                <a:sym typeface="Arial"/>
              </a:endParaRPr>
            </a:p>
          </p:txBody>
        </p:sp>
        <p:sp>
          <p:nvSpPr>
            <p:cNvPr id="375" name="Google Shape;375;p41"/>
            <p:cNvSpPr txBox="1"/>
            <p:nvPr/>
          </p:nvSpPr>
          <p:spPr>
            <a:xfrm>
              <a:off x="9250080" y="8211936"/>
              <a:ext cx="2650800" cy="2292900"/>
            </a:xfrm>
            <a:prstGeom prst="rect">
              <a:avLst/>
            </a:prstGeom>
            <a:noFill/>
            <a:ln>
              <a:noFill/>
            </a:ln>
          </p:spPr>
          <p:txBody>
            <a:bodyPr spcFirstLastPara="1" wrap="square" lIns="91425" tIns="91425" rIns="91425" bIns="91425" anchor="ctr" anchorCtr="0">
              <a:noAutofit/>
            </a:bodyPr>
            <a:lstStyle/>
            <a:p>
              <a:pPr marL="0" marR="0" lvl="0" indent="0" algn="ctr" rtl="0">
                <a:lnSpc>
                  <a:spcPct val="90000"/>
                </a:lnSpc>
                <a:spcBef>
                  <a:spcPts val="0"/>
                </a:spcBef>
                <a:spcAft>
                  <a:spcPts val="0"/>
                </a:spcAft>
                <a:buClr>
                  <a:srgbClr val="000000"/>
                </a:buClr>
                <a:buSzPts val="1000"/>
                <a:buFont typeface="Arial"/>
                <a:buNone/>
              </a:pPr>
              <a:r>
                <a:rPr lang="en-GB" sz="1000" b="0" i="0" u="none" strike="noStrike" cap="none">
                  <a:solidFill>
                    <a:srgbClr val="FFFFFF"/>
                  </a:solidFill>
                  <a:latin typeface="Avenir"/>
                  <a:ea typeface="Avenir"/>
                  <a:cs typeface="Avenir"/>
                  <a:sym typeface="Avenir"/>
                </a:rPr>
                <a:t>MAR </a:t>
              </a:r>
              <a:endParaRPr sz="1000" b="0" i="0" u="none" strike="noStrike" cap="none">
                <a:solidFill>
                  <a:srgbClr val="FFFFFF"/>
                </a:solidFill>
                <a:latin typeface="Avenir"/>
                <a:ea typeface="Avenir"/>
                <a:cs typeface="Avenir"/>
                <a:sym typeface="Avenir"/>
              </a:endParaRPr>
            </a:p>
            <a:p>
              <a:pPr marL="0" marR="0" lvl="0" indent="0" algn="ctr" rtl="0">
                <a:lnSpc>
                  <a:spcPct val="90000"/>
                </a:lnSpc>
                <a:spcBef>
                  <a:spcPts val="0"/>
                </a:spcBef>
                <a:spcAft>
                  <a:spcPts val="0"/>
                </a:spcAft>
                <a:buClr>
                  <a:srgbClr val="000000"/>
                </a:buClr>
                <a:buSzPts val="1300"/>
                <a:buFont typeface="Arial"/>
                <a:buNone/>
              </a:pPr>
              <a:r>
                <a:rPr lang="en-GB" sz="1300" b="0" i="0" u="none" strike="noStrike" cap="none">
                  <a:solidFill>
                    <a:srgbClr val="FFFFFF"/>
                  </a:solidFill>
                  <a:latin typeface="Avenir"/>
                  <a:ea typeface="Avenir"/>
                  <a:cs typeface="Avenir"/>
                  <a:sym typeface="Avenir"/>
                </a:rPr>
                <a:t>2022</a:t>
              </a:r>
              <a:endParaRPr sz="100" b="0" i="0" u="none" strike="noStrike" cap="none">
                <a:solidFill>
                  <a:srgbClr val="FFFFFF"/>
                </a:solidFill>
                <a:latin typeface="Avenir"/>
                <a:ea typeface="Avenir"/>
                <a:cs typeface="Avenir"/>
                <a:sym typeface="Avenir"/>
              </a:endParaRPr>
            </a:p>
          </p:txBody>
        </p:sp>
      </p:grpSp>
      <p:sp>
        <p:nvSpPr>
          <p:cNvPr id="376" name="Google Shape;376;p41"/>
          <p:cNvSpPr/>
          <p:nvPr/>
        </p:nvSpPr>
        <p:spPr>
          <a:xfrm rot="10800000">
            <a:off x="6833601" y="2412574"/>
            <a:ext cx="236100" cy="1068900"/>
          </a:xfrm>
          <a:prstGeom prst="round2SameRect">
            <a:avLst>
              <a:gd name="adj1" fmla="val 50000"/>
              <a:gd name="adj2" fmla="val 0"/>
            </a:avLst>
          </a:prstGeom>
          <a:solidFill>
            <a:srgbClr val="2BA78B">
              <a:alpha val="6352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7" name="Google Shape;377;p41"/>
          <p:cNvSpPr txBox="1"/>
          <p:nvPr/>
        </p:nvSpPr>
        <p:spPr>
          <a:xfrm rot="-5400000">
            <a:off x="6542525" y="2909960"/>
            <a:ext cx="818700" cy="2361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r>
              <a:rPr lang="en-GB" sz="1100" b="1" i="0" u="none" strike="noStrike" cap="none">
                <a:solidFill>
                  <a:srgbClr val="FFFFFF"/>
                </a:solidFill>
                <a:latin typeface="Avenir"/>
                <a:ea typeface="Avenir"/>
                <a:cs typeface="Avenir"/>
                <a:sym typeface="Avenir"/>
              </a:rPr>
              <a:t>PHASE 3</a:t>
            </a:r>
            <a:endParaRPr sz="1100" b="1" i="0" u="none" strike="noStrike" cap="none">
              <a:solidFill>
                <a:srgbClr val="FFFFFF"/>
              </a:solidFill>
              <a:latin typeface="Avenir"/>
              <a:ea typeface="Avenir"/>
              <a:cs typeface="Avenir"/>
              <a:sym typeface="Avenir"/>
            </a:endParaRPr>
          </a:p>
        </p:txBody>
      </p:sp>
      <p:grpSp>
        <p:nvGrpSpPr>
          <p:cNvPr id="378" name="Google Shape;378;p41"/>
          <p:cNvGrpSpPr/>
          <p:nvPr/>
        </p:nvGrpSpPr>
        <p:grpSpPr>
          <a:xfrm>
            <a:off x="6658163" y="1981277"/>
            <a:ext cx="603879" cy="603852"/>
            <a:chOff x="9250081" y="12107850"/>
            <a:chExt cx="2650919" cy="2650800"/>
          </a:xfrm>
        </p:grpSpPr>
        <p:sp>
          <p:nvSpPr>
            <p:cNvPr id="379" name="Google Shape;379;p41"/>
            <p:cNvSpPr/>
            <p:nvPr/>
          </p:nvSpPr>
          <p:spPr>
            <a:xfrm>
              <a:off x="9250200" y="12107850"/>
              <a:ext cx="2650800" cy="2650800"/>
            </a:xfrm>
            <a:prstGeom prst="ellipse">
              <a:avLst/>
            </a:prstGeom>
            <a:gradFill>
              <a:gsLst>
                <a:gs pos="0">
                  <a:srgbClr val="A0DBED"/>
                </a:gs>
                <a:gs pos="100000">
                  <a:srgbClr val="39ADD0"/>
                </a:gs>
              </a:gsLst>
              <a:lin ang="2700006" scaled="0"/>
            </a:gradFill>
            <a:ln>
              <a:noFill/>
            </a:ln>
            <a:effectLst>
              <a:outerShdw blurRad="57150" dist="66675" dir="3600000" algn="bl" rotWithShape="0">
                <a:srgbClr val="000000">
                  <a:alpha val="9411"/>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00"/>
                <a:buFont typeface="Arial"/>
                <a:buNone/>
              </a:pPr>
              <a:endParaRPr sz="100" b="0" i="0" u="none" strike="noStrike" cap="none">
                <a:solidFill>
                  <a:srgbClr val="000000"/>
                </a:solidFill>
                <a:latin typeface="Arial"/>
                <a:ea typeface="Arial"/>
                <a:cs typeface="Arial"/>
                <a:sym typeface="Arial"/>
              </a:endParaRPr>
            </a:p>
          </p:txBody>
        </p:sp>
        <p:sp>
          <p:nvSpPr>
            <p:cNvPr id="380" name="Google Shape;380;p41"/>
            <p:cNvSpPr txBox="1"/>
            <p:nvPr/>
          </p:nvSpPr>
          <p:spPr>
            <a:xfrm>
              <a:off x="9250081" y="12155088"/>
              <a:ext cx="2650800" cy="2506500"/>
            </a:xfrm>
            <a:prstGeom prst="rect">
              <a:avLst/>
            </a:prstGeom>
            <a:noFill/>
            <a:ln>
              <a:noFill/>
            </a:ln>
          </p:spPr>
          <p:txBody>
            <a:bodyPr spcFirstLastPara="1" wrap="square" lIns="91425" tIns="91425" rIns="91425" bIns="91425" anchor="ctr" anchorCtr="0">
              <a:noAutofit/>
            </a:bodyPr>
            <a:lstStyle/>
            <a:p>
              <a:pPr marL="0" marR="0" lvl="0" indent="0" algn="ctr" rtl="0">
                <a:lnSpc>
                  <a:spcPct val="90000"/>
                </a:lnSpc>
                <a:spcBef>
                  <a:spcPts val="0"/>
                </a:spcBef>
                <a:spcAft>
                  <a:spcPts val="0"/>
                </a:spcAft>
                <a:buClr>
                  <a:srgbClr val="000000"/>
                </a:buClr>
                <a:buSzPts val="1300"/>
                <a:buFont typeface="Arial"/>
                <a:buNone/>
              </a:pPr>
              <a:r>
                <a:rPr lang="en-GB" sz="1300" b="0" i="0" u="none" strike="noStrike" cap="none">
                  <a:solidFill>
                    <a:srgbClr val="FFFFFF"/>
                  </a:solidFill>
                  <a:latin typeface="Avenir"/>
                  <a:ea typeface="Avenir"/>
                  <a:cs typeface="Avenir"/>
                  <a:sym typeface="Avenir"/>
                </a:rPr>
                <a:t>2025</a:t>
              </a:r>
              <a:endParaRPr sz="100" b="0" i="0" u="none" strike="noStrike" cap="none">
                <a:solidFill>
                  <a:srgbClr val="FFFFFF"/>
                </a:solidFill>
                <a:latin typeface="Avenir"/>
                <a:ea typeface="Avenir"/>
                <a:cs typeface="Avenir"/>
                <a:sym typeface="Avenir"/>
              </a:endParaRPr>
            </a:p>
          </p:txBody>
        </p:sp>
      </p:grpSp>
      <p:cxnSp>
        <p:nvCxnSpPr>
          <p:cNvPr id="381" name="Google Shape;381;p41"/>
          <p:cNvCxnSpPr/>
          <p:nvPr/>
        </p:nvCxnSpPr>
        <p:spPr>
          <a:xfrm rot="10800000">
            <a:off x="414100" y="1171825"/>
            <a:ext cx="0" cy="726300"/>
          </a:xfrm>
          <a:prstGeom prst="straightConnector1">
            <a:avLst/>
          </a:prstGeom>
          <a:noFill/>
          <a:ln w="9525" cap="flat" cmpd="sng">
            <a:solidFill>
              <a:schemeClr val="accent5"/>
            </a:solidFill>
            <a:prstDash val="dot"/>
            <a:round/>
            <a:headEnd type="none" w="sm" len="sm"/>
            <a:tailEnd type="none" w="sm" len="sm"/>
          </a:ln>
        </p:spPr>
      </p:cxnSp>
      <p:cxnSp>
        <p:nvCxnSpPr>
          <p:cNvPr id="382" name="Google Shape;382;p41"/>
          <p:cNvCxnSpPr/>
          <p:nvPr/>
        </p:nvCxnSpPr>
        <p:spPr>
          <a:xfrm rot="10800000">
            <a:off x="1373525" y="793150"/>
            <a:ext cx="0" cy="1330800"/>
          </a:xfrm>
          <a:prstGeom prst="straightConnector1">
            <a:avLst/>
          </a:prstGeom>
          <a:noFill/>
          <a:ln w="9525" cap="flat" cmpd="sng">
            <a:solidFill>
              <a:schemeClr val="accent5"/>
            </a:solidFill>
            <a:prstDash val="dot"/>
            <a:round/>
            <a:headEnd type="none" w="sm" len="sm"/>
            <a:tailEnd type="none" w="sm" len="sm"/>
          </a:ln>
        </p:spPr>
      </p:cxnSp>
      <p:cxnSp>
        <p:nvCxnSpPr>
          <p:cNvPr id="383" name="Google Shape;383;p41"/>
          <p:cNvCxnSpPr/>
          <p:nvPr/>
        </p:nvCxnSpPr>
        <p:spPr>
          <a:xfrm rot="10800000">
            <a:off x="2622350" y="808888"/>
            <a:ext cx="0" cy="1027500"/>
          </a:xfrm>
          <a:prstGeom prst="straightConnector1">
            <a:avLst/>
          </a:prstGeom>
          <a:noFill/>
          <a:ln w="9525" cap="flat" cmpd="sng">
            <a:solidFill>
              <a:schemeClr val="accent5"/>
            </a:solidFill>
            <a:prstDash val="dot"/>
            <a:round/>
            <a:headEnd type="none" w="sm" len="sm"/>
            <a:tailEnd type="none" w="sm" len="sm"/>
          </a:ln>
        </p:spPr>
      </p:cxnSp>
      <p:cxnSp>
        <p:nvCxnSpPr>
          <p:cNvPr id="384" name="Google Shape;384;p41"/>
          <p:cNvCxnSpPr/>
          <p:nvPr/>
        </p:nvCxnSpPr>
        <p:spPr>
          <a:xfrm rot="10800000">
            <a:off x="3826225" y="808888"/>
            <a:ext cx="0" cy="1027500"/>
          </a:xfrm>
          <a:prstGeom prst="straightConnector1">
            <a:avLst/>
          </a:prstGeom>
          <a:noFill/>
          <a:ln w="9525" cap="flat" cmpd="sng">
            <a:solidFill>
              <a:schemeClr val="accent5"/>
            </a:solidFill>
            <a:prstDash val="dot"/>
            <a:round/>
            <a:headEnd type="none" w="sm" len="sm"/>
            <a:tailEnd type="none" w="sm" len="sm"/>
          </a:ln>
        </p:spPr>
      </p:cxnSp>
      <p:cxnSp>
        <p:nvCxnSpPr>
          <p:cNvPr id="385" name="Google Shape;385;p41"/>
          <p:cNvCxnSpPr/>
          <p:nvPr/>
        </p:nvCxnSpPr>
        <p:spPr>
          <a:xfrm rot="10800000">
            <a:off x="4827400" y="1655500"/>
            <a:ext cx="0" cy="180900"/>
          </a:xfrm>
          <a:prstGeom prst="straightConnector1">
            <a:avLst/>
          </a:prstGeom>
          <a:noFill/>
          <a:ln w="9525" cap="flat" cmpd="sng">
            <a:solidFill>
              <a:schemeClr val="accent5"/>
            </a:solidFill>
            <a:prstDash val="dot"/>
            <a:round/>
            <a:headEnd type="none" w="sm" len="sm"/>
            <a:tailEnd type="none" w="sm" len="sm"/>
          </a:ln>
        </p:spPr>
      </p:cxnSp>
      <p:cxnSp>
        <p:nvCxnSpPr>
          <p:cNvPr id="386" name="Google Shape;386;p41"/>
          <p:cNvCxnSpPr/>
          <p:nvPr/>
        </p:nvCxnSpPr>
        <p:spPr>
          <a:xfrm rot="10800000">
            <a:off x="6934125" y="1655500"/>
            <a:ext cx="0" cy="180900"/>
          </a:xfrm>
          <a:prstGeom prst="straightConnector1">
            <a:avLst/>
          </a:prstGeom>
          <a:noFill/>
          <a:ln w="9525" cap="flat" cmpd="sng">
            <a:solidFill>
              <a:schemeClr val="accent5"/>
            </a:solidFill>
            <a:prstDash val="dot"/>
            <a:round/>
            <a:headEnd type="none" w="sm" len="sm"/>
            <a:tailEnd type="none" w="sm" len="sm"/>
          </a:ln>
        </p:spPr>
      </p:cxnSp>
      <p:cxnSp>
        <p:nvCxnSpPr>
          <p:cNvPr id="387" name="Google Shape;387;p41"/>
          <p:cNvCxnSpPr/>
          <p:nvPr/>
        </p:nvCxnSpPr>
        <p:spPr>
          <a:xfrm rot="10800000">
            <a:off x="6951075" y="3481525"/>
            <a:ext cx="0" cy="1400100"/>
          </a:xfrm>
          <a:prstGeom prst="straightConnector1">
            <a:avLst/>
          </a:prstGeom>
          <a:noFill/>
          <a:ln w="9525" cap="flat" cmpd="sng">
            <a:solidFill>
              <a:srgbClr val="2BA78B"/>
            </a:solidFill>
            <a:prstDash val="dot"/>
            <a:round/>
            <a:headEnd type="none" w="sm" len="sm"/>
            <a:tailEnd type="none" w="sm" len="sm"/>
          </a:ln>
        </p:spPr>
      </p:cxnSp>
      <p:grpSp>
        <p:nvGrpSpPr>
          <p:cNvPr id="388" name="Google Shape;388;p41"/>
          <p:cNvGrpSpPr/>
          <p:nvPr/>
        </p:nvGrpSpPr>
        <p:grpSpPr>
          <a:xfrm rot="6288449">
            <a:off x="682770" y="692080"/>
            <a:ext cx="203943" cy="372566"/>
            <a:chOff x="18622108" y="25709886"/>
            <a:chExt cx="951136" cy="1737543"/>
          </a:xfrm>
        </p:grpSpPr>
        <p:sp>
          <p:nvSpPr>
            <p:cNvPr id="389" name="Google Shape;389;p41"/>
            <p:cNvSpPr/>
            <p:nvPr/>
          </p:nvSpPr>
          <p:spPr>
            <a:xfrm rot="-5400000">
              <a:off x="18883244" y="26194494"/>
              <a:ext cx="690000" cy="690000"/>
            </a:xfrm>
            <a:prstGeom prst="ellipse">
              <a:avLst/>
            </a:prstGeom>
            <a:solidFill>
              <a:srgbClr val="8870AA">
                <a:alpha val="1411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0" name="Google Shape;390;p41"/>
            <p:cNvSpPr/>
            <p:nvPr/>
          </p:nvSpPr>
          <p:spPr>
            <a:xfrm rot="-5400000">
              <a:off x="18622196" y="25709886"/>
              <a:ext cx="354300" cy="354300"/>
            </a:xfrm>
            <a:prstGeom prst="ellipse">
              <a:avLst/>
            </a:prstGeom>
            <a:solidFill>
              <a:srgbClr val="009EE0">
                <a:alpha val="11764"/>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1" name="Google Shape;391;p41"/>
            <p:cNvSpPr/>
            <p:nvPr/>
          </p:nvSpPr>
          <p:spPr>
            <a:xfrm rot="-5400000">
              <a:off x="18622108" y="27093129"/>
              <a:ext cx="354300" cy="354300"/>
            </a:xfrm>
            <a:prstGeom prst="ellipse">
              <a:avLst/>
            </a:prstGeom>
            <a:noFill/>
            <a:ln w="9525" cap="flat" cmpd="sng">
              <a:solidFill>
                <a:srgbClr val="68C6E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392" name="Google Shape;392;p41"/>
          <p:cNvGrpSpPr/>
          <p:nvPr/>
        </p:nvGrpSpPr>
        <p:grpSpPr>
          <a:xfrm rot="-3600194">
            <a:off x="682756" y="4535412"/>
            <a:ext cx="203943" cy="372566"/>
            <a:chOff x="18622108" y="25709886"/>
            <a:chExt cx="951136" cy="1737543"/>
          </a:xfrm>
        </p:grpSpPr>
        <p:sp>
          <p:nvSpPr>
            <p:cNvPr id="393" name="Google Shape;393;p41"/>
            <p:cNvSpPr/>
            <p:nvPr/>
          </p:nvSpPr>
          <p:spPr>
            <a:xfrm rot="-5400000">
              <a:off x="18883244" y="26194494"/>
              <a:ext cx="690000" cy="690000"/>
            </a:xfrm>
            <a:prstGeom prst="ellipse">
              <a:avLst/>
            </a:prstGeom>
            <a:solidFill>
              <a:srgbClr val="F7C4C8">
                <a:alpha val="23921"/>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4" name="Google Shape;394;p41"/>
            <p:cNvSpPr/>
            <p:nvPr/>
          </p:nvSpPr>
          <p:spPr>
            <a:xfrm rot="-5400000">
              <a:off x="18622196" y="25709886"/>
              <a:ext cx="354300" cy="354300"/>
            </a:xfrm>
            <a:prstGeom prst="ellipse">
              <a:avLst/>
            </a:prstGeom>
            <a:solidFill>
              <a:srgbClr val="F7C4C8">
                <a:alpha val="23921"/>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5" name="Google Shape;395;p41"/>
            <p:cNvSpPr/>
            <p:nvPr/>
          </p:nvSpPr>
          <p:spPr>
            <a:xfrm rot="-5400000">
              <a:off x="18622108" y="27093129"/>
              <a:ext cx="354300" cy="354300"/>
            </a:xfrm>
            <a:prstGeom prst="ellipse">
              <a:avLst/>
            </a:prstGeom>
            <a:noFill/>
            <a:ln w="9525" cap="flat" cmpd="sng">
              <a:solidFill>
                <a:srgbClr val="B0E0E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396" name="Google Shape;396;p41"/>
          <p:cNvSpPr/>
          <p:nvPr/>
        </p:nvSpPr>
        <p:spPr>
          <a:xfrm rot="891517">
            <a:off x="3484739" y="4404643"/>
            <a:ext cx="76043" cy="76043"/>
          </a:xfrm>
          <a:prstGeom prst="ellipse">
            <a:avLst/>
          </a:prstGeom>
          <a:solidFill>
            <a:srgbClr val="009EE0">
              <a:alpha val="11764"/>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7" name="Google Shape;397;p41"/>
          <p:cNvSpPr/>
          <p:nvPr/>
        </p:nvSpPr>
        <p:spPr>
          <a:xfrm rot="886964">
            <a:off x="3357966" y="4557342"/>
            <a:ext cx="178715" cy="178715"/>
          </a:xfrm>
          <a:prstGeom prst="ellipse">
            <a:avLst/>
          </a:prstGeom>
          <a:solidFill>
            <a:srgbClr val="009EE0">
              <a:alpha val="11764"/>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8" name="Google Shape;398;p41"/>
          <p:cNvSpPr/>
          <p:nvPr/>
        </p:nvSpPr>
        <p:spPr>
          <a:xfrm>
            <a:off x="8286000" y="4491050"/>
            <a:ext cx="1111800" cy="1111800"/>
          </a:xfrm>
          <a:prstGeom prst="ellipse">
            <a:avLst/>
          </a:prstGeom>
          <a:noFill/>
          <a:ln w="9525" cap="flat" cmpd="sng">
            <a:solidFill>
              <a:srgbClr val="C8EBF5"/>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399" name="Google Shape;399;p41"/>
          <p:cNvGrpSpPr/>
          <p:nvPr/>
        </p:nvGrpSpPr>
        <p:grpSpPr>
          <a:xfrm rot="5933666">
            <a:off x="4184747" y="4774685"/>
            <a:ext cx="284103" cy="287592"/>
            <a:chOff x="6665854" y="1130459"/>
            <a:chExt cx="266382" cy="269628"/>
          </a:xfrm>
        </p:grpSpPr>
        <p:sp>
          <p:nvSpPr>
            <p:cNvPr id="400" name="Google Shape;400;p41"/>
            <p:cNvSpPr/>
            <p:nvPr/>
          </p:nvSpPr>
          <p:spPr>
            <a:xfrm rot="8050468">
              <a:off x="6681095" y="1145700"/>
              <a:ext cx="73617" cy="73617"/>
            </a:xfrm>
            <a:prstGeom prst="ellipse">
              <a:avLst/>
            </a:prstGeom>
            <a:solidFill>
              <a:srgbClr val="009EE0">
                <a:alpha val="11764"/>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1" name="Google Shape;401;p41"/>
            <p:cNvSpPr/>
            <p:nvPr/>
          </p:nvSpPr>
          <p:spPr>
            <a:xfrm rot="8050468">
              <a:off x="6697751" y="1311229"/>
              <a:ext cx="73617" cy="73617"/>
            </a:xfrm>
            <a:prstGeom prst="ellipse">
              <a:avLst/>
            </a:prstGeom>
            <a:noFill/>
            <a:ln w="9525" cap="flat" cmpd="sng">
              <a:solidFill>
                <a:srgbClr val="68C6E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2" name="Google Shape;402;p41"/>
            <p:cNvSpPr/>
            <p:nvPr/>
          </p:nvSpPr>
          <p:spPr>
            <a:xfrm rot="8050181">
              <a:off x="6879228" y="1154599"/>
              <a:ext cx="43916" cy="43916"/>
            </a:xfrm>
            <a:prstGeom prst="ellipse">
              <a:avLst/>
            </a:prstGeom>
            <a:noFill/>
            <a:ln w="9525" cap="flat" cmpd="sng">
              <a:solidFill>
                <a:srgbClr val="68C6E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403" name="Google Shape;403;p41"/>
          <p:cNvSpPr/>
          <p:nvPr/>
        </p:nvSpPr>
        <p:spPr>
          <a:xfrm>
            <a:off x="8605100" y="4044050"/>
            <a:ext cx="992700" cy="992700"/>
          </a:xfrm>
          <a:prstGeom prst="ellipse">
            <a:avLst/>
          </a:prstGeom>
          <a:noFill/>
          <a:ln w="9525" cap="flat" cmpd="sng">
            <a:solidFill>
              <a:srgbClr val="E3F5F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404" name="Google Shape;404;p41"/>
          <p:cNvGrpSpPr/>
          <p:nvPr/>
        </p:nvGrpSpPr>
        <p:grpSpPr>
          <a:xfrm rot="3506464">
            <a:off x="8717947" y="3298452"/>
            <a:ext cx="284107" cy="287606"/>
            <a:chOff x="6665854" y="1130459"/>
            <a:chExt cx="266382" cy="269628"/>
          </a:xfrm>
        </p:grpSpPr>
        <p:sp>
          <p:nvSpPr>
            <p:cNvPr id="405" name="Google Shape;405;p41"/>
            <p:cNvSpPr/>
            <p:nvPr/>
          </p:nvSpPr>
          <p:spPr>
            <a:xfrm rot="8050468">
              <a:off x="6681095" y="1145700"/>
              <a:ext cx="73617" cy="73617"/>
            </a:xfrm>
            <a:prstGeom prst="ellipse">
              <a:avLst/>
            </a:prstGeom>
            <a:solidFill>
              <a:srgbClr val="009EE0">
                <a:alpha val="11764"/>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6" name="Google Shape;406;p41"/>
            <p:cNvSpPr/>
            <p:nvPr/>
          </p:nvSpPr>
          <p:spPr>
            <a:xfrm rot="8050468">
              <a:off x="6697751" y="1311229"/>
              <a:ext cx="73617" cy="73617"/>
            </a:xfrm>
            <a:prstGeom prst="ellipse">
              <a:avLst/>
            </a:prstGeom>
            <a:noFill/>
            <a:ln w="9525" cap="flat" cmpd="sng">
              <a:solidFill>
                <a:srgbClr val="68C6E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7" name="Google Shape;407;p41"/>
            <p:cNvSpPr/>
            <p:nvPr/>
          </p:nvSpPr>
          <p:spPr>
            <a:xfrm rot="8050181">
              <a:off x="6879228" y="1154599"/>
              <a:ext cx="43916" cy="43916"/>
            </a:xfrm>
            <a:prstGeom prst="ellipse">
              <a:avLst/>
            </a:prstGeom>
            <a:noFill/>
            <a:ln w="9525" cap="flat" cmpd="sng">
              <a:solidFill>
                <a:srgbClr val="68C6E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408" name="Google Shape;408;p41"/>
          <p:cNvSpPr/>
          <p:nvPr/>
        </p:nvSpPr>
        <p:spPr>
          <a:xfrm rot="891517">
            <a:off x="8836089" y="3958968"/>
            <a:ext cx="76043" cy="76043"/>
          </a:xfrm>
          <a:prstGeom prst="ellipse">
            <a:avLst/>
          </a:prstGeom>
          <a:solidFill>
            <a:srgbClr val="009EE0">
              <a:alpha val="11764"/>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9" name="Google Shape;409;p41"/>
          <p:cNvSpPr/>
          <p:nvPr/>
        </p:nvSpPr>
        <p:spPr>
          <a:xfrm rot="886964">
            <a:off x="8847441" y="4167992"/>
            <a:ext cx="178715" cy="178715"/>
          </a:xfrm>
          <a:prstGeom prst="ellipse">
            <a:avLst/>
          </a:prstGeom>
          <a:solidFill>
            <a:srgbClr val="009EE0">
              <a:alpha val="11764"/>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410" name="Google Shape;410;p41"/>
          <p:cNvGrpSpPr/>
          <p:nvPr/>
        </p:nvGrpSpPr>
        <p:grpSpPr>
          <a:xfrm rot="-5400000">
            <a:off x="7863996" y="2076292"/>
            <a:ext cx="138072" cy="485108"/>
            <a:chOff x="3944331" y="32397823"/>
            <a:chExt cx="764942" cy="2687577"/>
          </a:xfrm>
        </p:grpSpPr>
        <p:sp>
          <p:nvSpPr>
            <p:cNvPr id="411" name="Google Shape;411;p41"/>
            <p:cNvSpPr/>
            <p:nvPr/>
          </p:nvSpPr>
          <p:spPr>
            <a:xfrm>
              <a:off x="4083332" y="34923700"/>
              <a:ext cx="161700" cy="161700"/>
            </a:xfrm>
            <a:prstGeom prst="ellipse">
              <a:avLst/>
            </a:prstGeom>
            <a:solidFill>
              <a:srgbClr val="FFFFFF">
                <a:alpha val="1450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2" name="Google Shape;412;p41"/>
            <p:cNvSpPr/>
            <p:nvPr/>
          </p:nvSpPr>
          <p:spPr>
            <a:xfrm>
              <a:off x="4369073" y="34027470"/>
              <a:ext cx="340200" cy="340200"/>
            </a:xfrm>
            <a:prstGeom prst="ellipse">
              <a:avLst/>
            </a:prstGeom>
            <a:solidFill>
              <a:srgbClr val="FFFFFF">
                <a:alpha val="1450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3" name="Google Shape;413;p41"/>
            <p:cNvSpPr/>
            <p:nvPr/>
          </p:nvSpPr>
          <p:spPr>
            <a:xfrm rot="4700145">
              <a:off x="4235520" y="32412503"/>
              <a:ext cx="161740" cy="161740"/>
            </a:xfrm>
            <a:prstGeom prst="ellipse">
              <a:avLst/>
            </a:prstGeom>
            <a:solidFill>
              <a:srgbClr val="FFFFFF">
                <a:alpha val="1450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4" name="Google Shape;414;p41"/>
            <p:cNvSpPr/>
            <p:nvPr/>
          </p:nvSpPr>
          <p:spPr>
            <a:xfrm rot="4700584">
              <a:off x="3975175" y="33242338"/>
              <a:ext cx="340013" cy="340013"/>
            </a:xfrm>
            <a:prstGeom prst="ellipse">
              <a:avLst/>
            </a:prstGeom>
            <a:solidFill>
              <a:srgbClr val="FFFFFF">
                <a:alpha val="14509"/>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415" name="Google Shape;415;p41"/>
          <p:cNvGrpSpPr/>
          <p:nvPr/>
        </p:nvGrpSpPr>
        <p:grpSpPr>
          <a:xfrm rot="10016071">
            <a:off x="7577327" y="820425"/>
            <a:ext cx="284099" cy="287619"/>
            <a:chOff x="6665854" y="1130459"/>
            <a:chExt cx="266382" cy="269628"/>
          </a:xfrm>
        </p:grpSpPr>
        <p:sp>
          <p:nvSpPr>
            <p:cNvPr id="416" name="Google Shape;416;p41"/>
            <p:cNvSpPr/>
            <p:nvPr/>
          </p:nvSpPr>
          <p:spPr>
            <a:xfrm rot="8050468">
              <a:off x="6681095" y="1145700"/>
              <a:ext cx="73617" cy="73617"/>
            </a:xfrm>
            <a:prstGeom prst="ellipse">
              <a:avLst/>
            </a:prstGeom>
            <a:solidFill>
              <a:srgbClr val="009EE0">
                <a:alpha val="11764"/>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7" name="Google Shape;417;p41"/>
            <p:cNvSpPr/>
            <p:nvPr/>
          </p:nvSpPr>
          <p:spPr>
            <a:xfrm rot="8050468">
              <a:off x="6697751" y="1311229"/>
              <a:ext cx="73617" cy="73617"/>
            </a:xfrm>
            <a:prstGeom prst="ellipse">
              <a:avLst/>
            </a:prstGeom>
            <a:noFill/>
            <a:ln w="9525" cap="flat" cmpd="sng">
              <a:solidFill>
                <a:srgbClr val="68C6E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8" name="Google Shape;418;p41"/>
            <p:cNvSpPr/>
            <p:nvPr/>
          </p:nvSpPr>
          <p:spPr>
            <a:xfrm rot="8050181">
              <a:off x="6879228" y="1154599"/>
              <a:ext cx="43916" cy="43916"/>
            </a:xfrm>
            <a:prstGeom prst="ellipse">
              <a:avLst/>
            </a:prstGeom>
            <a:noFill/>
            <a:ln w="9525" cap="flat" cmpd="sng">
              <a:solidFill>
                <a:srgbClr val="68C6E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Outro">
  <p:cSld name="Section Header_1">
    <p:bg>
      <p:bgPr>
        <a:solidFill>
          <a:schemeClr val="accent1"/>
        </a:solidFill>
        <a:effectLst/>
      </p:bgPr>
    </p:bg>
    <p:spTree>
      <p:nvGrpSpPr>
        <p:cNvPr id="1" name="Shape 32"/>
        <p:cNvGrpSpPr/>
        <p:nvPr/>
      </p:nvGrpSpPr>
      <p:grpSpPr>
        <a:xfrm>
          <a:off x="0" y="0"/>
          <a:ext cx="0" cy="0"/>
          <a:chOff x="0" y="0"/>
          <a:chExt cx="0" cy="0"/>
        </a:xfrm>
      </p:grpSpPr>
      <p:sp>
        <p:nvSpPr>
          <p:cNvPr id="33" name="Google Shape;33;p15"/>
          <p:cNvSpPr txBox="1">
            <a:spLocks noGrp="1"/>
          </p:cNvSpPr>
          <p:nvPr>
            <p:ph type="ctrTitle"/>
          </p:nvPr>
        </p:nvSpPr>
        <p:spPr>
          <a:xfrm>
            <a:off x="467916" y="411957"/>
            <a:ext cx="6585000" cy="21597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lt1"/>
              </a:buClr>
              <a:buSzPts val="4800"/>
              <a:buFont typeface="Poppins Light"/>
              <a:buNone/>
              <a:defRPr sz="4800">
                <a:solidFill>
                  <a:schemeClr val="lt1"/>
                </a:solidFill>
              </a:defRPr>
            </a:lvl1pPr>
            <a:lvl2pPr lvl="1" algn="l">
              <a:lnSpc>
                <a:spcPct val="100000"/>
              </a:lnSpc>
              <a:spcBef>
                <a:spcPts val="0"/>
              </a:spcBef>
              <a:spcAft>
                <a:spcPts val="0"/>
              </a:spcAft>
              <a:buClr>
                <a:schemeClr val="lt1"/>
              </a:buClr>
              <a:buSzPts val="1100"/>
              <a:buNone/>
              <a:defRPr>
                <a:solidFill>
                  <a:schemeClr val="lt1"/>
                </a:solidFill>
              </a:defRPr>
            </a:lvl2pPr>
            <a:lvl3pPr lvl="2" algn="l">
              <a:lnSpc>
                <a:spcPct val="100000"/>
              </a:lnSpc>
              <a:spcBef>
                <a:spcPts val="0"/>
              </a:spcBef>
              <a:spcAft>
                <a:spcPts val="0"/>
              </a:spcAft>
              <a:buClr>
                <a:schemeClr val="lt1"/>
              </a:buClr>
              <a:buSzPts val="1100"/>
              <a:buNone/>
              <a:defRPr>
                <a:solidFill>
                  <a:schemeClr val="lt1"/>
                </a:solidFill>
              </a:defRPr>
            </a:lvl3pPr>
            <a:lvl4pPr lvl="3" algn="l">
              <a:lnSpc>
                <a:spcPct val="100000"/>
              </a:lnSpc>
              <a:spcBef>
                <a:spcPts val="0"/>
              </a:spcBef>
              <a:spcAft>
                <a:spcPts val="0"/>
              </a:spcAft>
              <a:buClr>
                <a:schemeClr val="lt1"/>
              </a:buClr>
              <a:buSzPts val="1100"/>
              <a:buNone/>
              <a:defRPr>
                <a:solidFill>
                  <a:schemeClr val="lt1"/>
                </a:solidFill>
              </a:defRPr>
            </a:lvl4pPr>
            <a:lvl5pPr lvl="4" algn="l">
              <a:lnSpc>
                <a:spcPct val="100000"/>
              </a:lnSpc>
              <a:spcBef>
                <a:spcPts val="0"/>
              </a:spcBef>
              <a:spcAft>
                <a:spcPts val="0"/>
              </a:spcAft>
              <a:buClr>
                <a:schemeClr val="lt1"/>
              </a:buClr>
              <a:buSzPts val="1100"/>
              <a:buNone/>
              <a:defRPr>
                <a:solidFill>
                  <a:schemeClr val="lt1"/>
                </a:solidFill>
              </a:defRPr>
            </a:lvl5pPr>
            <a:lvl6pPr lvl="5" algn="l">
              <a:lnSpc>
                <a:spcPct val="100000"/>
              </a:lnSpc>
              <a:spcBef>
                <a:spcPts val="0"/>
              </a:spcBef>
              <a:spcAft>
                <a:spcPts val="0"/>
              </a:spcAft>
              <a:buClr>
                <a:schemeClr val="lt1"/>
              </a:buClr>
              <a:buSzPts val="1100"/>
              <a:buNone/>
              <a:defRPr>
                <a:solidFill>
                  <a:schemeClr val="lt1"/>
                </a:solidFill>
              </a:defRPr>
            </a:lvl6pPr>
            <a:lvl7pPr lvl="6" algn="l">
              <a:lnSpc>
                <a:spcPct val="100000"/>
              </a:lnSpc>
              <a:spcBef>
                <a:spcPts val="0"/>
              </a:spcBef>
              <a:spcAft>
                <a:spcPts val="0"/>
              </a:spcAft>
              <a:buClr>
                <a:schemeClr val="lt1"/>
              </a:buClr>
              <a:buSzPts val="1100"/>
              <a:buNone/>
              <a:defRPr>
                <a:solidFill>
                  <a:schemeClr val="lt1"/>
                </a:solidFill>
              </a:defRPr>
            </a:lvl7pPr>
            <a:lvl8pPr lvl="7" algn="l">
              <a:lnSpc>
                <a:spcPct val="100000"/>
              </a:lnSpc>
              <a:spcBef>
                <a:spcPts val="0"/>
              </a:spcBef>
              <a:spcAft>
                <a:spcPts val="0"/>
              </a:spcAft>
              <a:buClr>
                <a:schemeClr val="lt1"/>
              </a:buClr>
              <a:buSzPts val="1100"/>
              <a:buNone/>
              <a:defRPr>
                <a:solidFill>
                  <a:schemeClr val="lt1"/>
                </a:solidFill>
              </a:defRPr>
            </a:lvl8pPr>
            <a:lvl9pPr lvl="8" algn="l">
              <a:lnSpc>
                <a:spcPct val="100000"/>
              </a:lnSpc>
              <a:spcBef>
                <a:spcPts val="0"/>
              </a:spcBef>
              <a:spcAft>
                <a:spcPts val="0"/>
              </a:spcAft>
              <a:buClr>
                <a:schemeClr val="lt1"/>
              </a:buClr>
              <a:buSzPts val="1100"/>
              <a:buNone/>
              <a:defRPr>
                <a:solidFill>
                  <a:schemeClr val="lt1"/>
                </a:solidFill>
              </a:defRPr>
            </a:lvl9pPr>
          </a:lstStyle>
          <a:p>
            <a:endParaRPr/>
          </a:p>
        </p:txBody>
      </p:sp>
      <p:sp>
        <p:nvSpPr>
          <p:cNvPr id="34" name="Google Shape;34;p15"/>
          <p:cNvSpPr txBox="1">
            <a:spLocks noGrp="1"/>
          </p:cNvSpPr>
          <p:nvPr>
            <p:ph type="subTitle" idx="1"/>
          </p:nvPr>
        </p:nvSpPr>
        <p:spPr>
          <a:xfrm>
            <a:off x="467915" y="3699456"/>
            <a:ext cx="4104000" cy="1140900"/>
          </a:xfrm>
          <a:prstGeom prst="rect">
            <a:avLst/>
          </a:prstGeom>
          <a:noFill/>
          <a:ln>
            <a:noFill/>
          </a:ln>
        </p:spPr>
        <p:txBody>
          <a:bodyPr spcFirstLastPara="1" wrap="square" lIns="0" tIns="0" rIns="0" bIns="0" anchor="b" anchorCtr="0">
            <a:noAutofit/>
          </a:bodyPr>
          <a:lstStyle>
            <a:lvl1pPr lvl="0" algn="l">
              <a:lnSpc>
                <a:spcPct val="114000"/>
              </a:lnSpc>
              <a:spcBef>
                <a:spcPts val="0"/>
              </a:spcBef>
              <a:spcAft>
                <a:spcPts val="0"/>
              </a:spcAft>
              <a:buClr>
                <a:schemeClr val="lt1"/>
              </a:buClr>
              <a:buSzPts val="1000"/>
              <a:buNone/>
              <a:defRPr sz="1000">
                <a:solidFill>
                  <a:schemeClr val="lt1"/>
                </a:solidFill>
              </a:defRPr>
            </a:lvl1pPr>
            <a:lvl2pPr lvl="1" algn="ctr">
              <a:lnSpc>
                <a:spcPct val="114000"/>
              </a:lnSpc>
              <a:spcBef>
                <a:spcPts val="500"/>
              </a:spcBef>
              <a:spcAft>
                <a:spcPts val="0"/>
              </a:spcAft>
              <a:buClr>
                <a:schemeClr val="lt1"/>
              </a:buClr>
              <a:buSzPts val="1500"/>
              <a:buNone/>
              <a:defRPr sz="1500">
                <a:solidFill>
                  <a:schemeClr val="lt1"/>
                </a:solidFill>
              </a:defRPr>
            </a:lvl2pPr>
            <a:lvl3pPr lvl="2" algn="ctr">
              <a:lnSpc>
                <a:spcPct val="114000"/>
              </a:lnSpc>
              <a:spcBef>
                <a:spcPts val="500"/>
              </a:spcBef>
              <a:spcAft>
                <a:spcPts val="0"/>
              </a:spcAft>
              <a:buClr>
                <a:schemeClr val="lt1"/>
              </a:buClr>
              <a:buSzPts val="1400"/>
              <a:buNone/>
              <a:defRPr sz="1400">
                <a:solidFill>
                  <a:schemeClr val="lt1"/>
                </a:solidFill>
              </a:defRPr>
            </a:lvl3pPr>
            <a:lvl4pPr lvl="3" algn="ctr">
              <a:lnSpc>
                <a:spcPct val="114000"/>
              </a:lnSpc>
              <a:spcBef>
                <a:spcPts val="500"/>
              </a:spcBef>
              <a:spcAft>
                <a:spcPts val="0"/>
              </a:spcAft>
              <a:buClr>
                <a:schemeClr val="lt1"/>
              </a:buClr>
              <a:buSzPts val="1200"/>
              <a:buNone/>
              <a:defRPr sz="1200">
                <a:solidFill>
                  <a:schemeClr val="lt1"/>
                </a:solidFill>
              </a:defRPr>
            </a:lvl4pPr>
            <a:lvl5pPr lvl="4" algn="ctr">
              <a:lnSpc>
                <a:spcPct val="114000"/>
              </a:lnSpc>
              <a:spcBef>
                <a:spcPts val="500"/>
              </a:spcBef>
              <a:spcAft>
                <a:spcPts val="0"/>
              </a:spcAft>
              <a:buClr>
                <a:schemeClr val="lt1"/>
              </a:buClr>
              <a:buSzPts val="1200"/>
              <a:buNone/>
              <a:defRPr sz="1200">
                <a:solidFill>
                  <a:schemeClr val="lt1"/>
                </a:solidFill>
              </a:defRPr>
            </a:lvl5pPr>
            <a:lvl6pPr lvl="5" algn="ctr">
              <a:lnSpc>
                <a:spcPct val="90000"/>
              </a:lnSpc>
              <a:spcBef>
                <a:spcPts val="400"/>
              </a:spcBef>
              <a:spcAft>
                <a:spcPts val="0"/>
              </a:spcAft>
              <a:buClr>
                <a:schemeClr val="lt1"/>
              </a:buClr>
              <a:buSzPts val="1200"/>
              <a:buNone/>
              <a:defRPr sz="1200">
                <a:solidFill>
                  <a:schemeClr val="lt1"/>
                </a:solidFill>
              </a:defRPr>
            </a:lvl6pPr>
            <a:lvl7pPr lvl="6" algn="ctr">
              <a:lnSpc>
                <a:spcPct val="90000"/>
              </a:lnSpc>
              <a:spcBef>
                <a:spcPts val="400"/>
              </a:spcBef>
              <a:spcAft>
                <a:spcPts val="0"/>
              </a:spcAft>
              <a:buClr>
                <a:schemeClr val="lt1"/>
              </a:buClr>
              <a:buSzPts val="1200"/>
              <a:buNone/>
              <a:defRPr sz="1200">
                <a:solidFill>
                  <a:schemeClr val="lt1"/>
                </a:solidFill>
              </a:defRPr>
            </a:lvl7pPr>
            <a:lvl8pPr lvl="7" algn="ctr">
              <a:lnSpc>
                <a:spcPct val="90000"/>
              </a:lnSpc>
              <a:spcBef>
                <a:spcPts val="400"/>
              </a:spcBef>
              <a:spcAft>
                <a:spcPts val="0"/>
              </a:spcAft>
              <a:buClr>
                <a:schemeClr val="lt1"/>
              </a:buClr>
              <a:buSzPts val="1200"/>
              <a:buNone/>
              <a:defRPr sz="1200">
                <a:solidFill>
                  <a:schemeClr val="lt1"/>
                </a:solidFill>
              </a:defRPr>
            </a:lvl8pPr>
            <a:lvl9pPr lvl="8" algn="ctr">
              <a:lnSpc>
                <a:spcPct val="90000"/>
              </a:lnSpc>
              <a:spcBef>
                <a:spcPts val="400"/>
              </a:spcBef>
              <a:spcAft>
                <a:spcPts val="0"/>
              </a:spcAft>
              <a:buClr>
                <a:schemeClr val="lt1"/>
              </a:buClr>
              <a:buSzPts val="1200"/>
              <a:buNone/>
              <a:defRPr sz="1200">
                <a:solidFill>
                  <a:schemeClr val="lt1"/>
                </a:solidFill>
              </a:defRPr>
            </a:lvl9pPr>
          </a:lstStyle>
          <a:p>
            <a:endParaRPr/>
          </a:p>
        </p:txBody>
      </p:sp>
      <p:pic>
        <p:nvPicPr>
          <p:cNvPr id="35" name="Google Shape;35;p15"/>
          <p:cNvPicPr preferRelativeResize="0"/>
          <p:nvPr/>
        </p:nvPicPr>
        <p:blipFill rotWithShape="1">
          <a:blip r:embed="rId2">
            <a:alphaModFix/>
          </a:blip>
          <a:srcRect/>
          <a:stretch/>
        </p:blipFill>
        <p:spPr>
          <a:xfrm>
            <a:off x="7476392" y="4507641"/>
            <a:ext cx="1352089" cy="447805"/>
          </a:xfrm>
          <a:prstGeom prst="rect">
            <a:avLst/>
          </a:prstGeom>
          <a:noFill/>
          <a:ln>
            <a:noFill/>
          </a:ln>
        </p:spPr>
      </p:pic>
      <p:sp>
        <p:nvSpPr>
          <p:cNvPr id="36" name="Google Shape;36;p15"/>
          <p:cNvSpPr txBox="1">
            <a:spLocks noGrp="1"/>
          </p:cNvSpPr>
          <p:nvPr>
            <p:ph type="sldNum" idx="12"/>
          </p:nvPr>
        </p:nvSpPr>
        <p:spPr>
          <a:xfrm>
            <a:off x="8556784" y="4749851"/>
            <a:ext cx="548700" cy="393600"/>
          </a:xfrm>
          <a:prstGeom prst="rect">
            <a:avLst/>
          </a:prstGeom>
          <a:noFill/>
          <a:ln>
            <a:noFill/>
          </a:ln>
        </p:spPr>
        <p:txBody>
          <a:bodyPr spcFirstLastPara="1" wrap="square" lIns="0" tIns="0" rIns="0" bIns="0" anchor="t"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oppins Light"/>
                <a:ea typeface="Poppins Light"/>
                <a:cs typeface="Poppins Light"/>
                <a:sym typeface="Poppins Light"/>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oppins Light"/>
                <a:ea typeface="Poppins Light"/>
                <a:cs typeface="Poppins Light"/>
                <a:sym typeface="Poppins Light"/>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oppins Light"/>
                <a:ea typeface="Poppins Light"/>
                <a:cs typeface="Poppins Light"/>
                <a:sym typeface="Poppins Light"/>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oppins Light"/>
                <a:ea typeface="Poppins Light"/>
                <a:cs typeface="Poppins Light"/>
                <a:sym typeface="Poppins Light"/>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oppins Light"/>
                <a:ea typeface="Poppins Light"/>
                <a:cs typeface="Poppins Light"/>
                <a:sym typeface="Poppins Light"/>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oppins Light"/>
                <a:ea typeface="Poppins Light"/>
                <a:cs typeface="Poppins Light"/>
                <a:sym typeface="Poppins Light"/>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oppins Light"/>
                <a:ea typeface="Poppins Light"/>
                <a:cs typeface="Poppins Light"/>
                <a:sym typeface="Poppins Light"/>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oppins Light"/>
                <a:ea typeface="Poppins Light"/>
                <a:cs typeface="Poppins Light"/>
                <a:sym typeface="Poppins Light"/>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oppins Light"/>
                <a:ea typeface="Poppins Light"/>
                <a:cs typeface="Poppins Light"/>
                <a:sym typeface="Poppins Light"/>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Summary" type="secHead">
  <p:cSld name="SECTION_HEADER">
    <p:spTree>
      <p:nvGrpSpPr>
        <p:cNvPr id="1" name="Shape 419"/>
        <p:cNvGrpSpPr/>
        <p:nvPr/>
      </p:nvGrpSpPr>
      <p:grpSpPr>
        <a:xfrm>
          <a:off x="0" y="0"/>
          <a:ext cx="0" cy="0"/>
          <a:chOff x="0" y="0"/>
          <a:chExt cx="0" cy="0"/>
        </a:xfrm>
      </p:grpSpPr>
      <p:sp>
        <p:nvSpPr>
          <p:cNvPr id="420" name="Google Shape;420;p42"/>
          <p:cNvSpPr txBox="1">
            <a:spLocks noGrp="1"/>
          </p:cNvSpPr>
          <p:nvPr>
            <p:ph type="title"/>
          </p:nvPr>
        </p:nvSpPr>
        <p:spPr>
          <a:xfrm>
            <a:off x="311700" y="349125"/>
            <a:ext cx="8520600" cy="841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Clr>
                <a:srgbClr val="FF6542"/>
              </a:buClr>
              <a:buSzPts val="2600"/>
              <a:buFont typeface="Poppins Light"/>
              <a:buNone/>
              <a:defRPr>
                <a:solidFill>
                  <a:srgbClr val="FF6542"/>
                </a:solidFill>
                <a:latin typeface="Poppins Light"/>
                <a:ea typeface="Poppins Light"/>
                <a:cs typeface="Poppins Light"/>
                <a:sym typeface="Poppins Light"/>
              </a:defRPr>
            </a:lvl1pPr>
            <a:lvl2pPr lvl="1" algn="l">
              <a:lnSpc>
                <a:spcPct val="100000"/>
              </a:lnSpc>
              <a:spcBef>
                <a:spcPts val="0"/>
              </a:spcBef>
              <a:spcAft>
                <a:spcPts val="0"/>
              </a:spcAft>
              <a:buClr>
                <a:srgbClr val="FF6542"/>
              </a:buClr>
              <a:buSzPts val="2600"/>
              <a:buFont typeface="Poppins Light"/>
              <a:buNone/>
              <a:defRPr sz="2600">
                <a:solidFill>
                  <a:srgbClr val="FF6542"/>
                </a:solidFill>
                <a:latin typeface="Poppins Light"/>
                <a:ea typeface="Poppins Light"/>
                <a:cs typeface="Poppins Light"/>
                <a:sym typeface="Poppins Light"/>
              </a:defRPr>
            </a:lvl2pPr>
            <a:lvl3pPr lvl="2" algn="l">
              <a:lnSpc>
                <a:spcPct val="100000"/>
              </a:lnSpc>
              <a:spcBef>
                <a:spcPts val="0"/>
              </a:spcBef>
              <a:spcAft>
                <a:spcPts val="0"/>
              </a:spcAft>
              <a:buClr>
                <a:srgbClr val="FF6542"/>
              </a:buClr>
              <a:buSzPts val="2600"/>
              <a:buFont typeface="Poppins Light"/>
              <a:buNone/>
              <a:defRPr sz="2600">
                <a:solidFill>
                  <a:srgbClr val="FF6542"/>
                </a:solidFill>
                <a:latin typeface="Poppins Light"/>
                <a:ea typeface="Poppins Light"/>
                <a:cs typeface="Poppins Light"/>
                <a:sym typeface="Poppins Light"/>
              </a:defRPr>
            </a:lvl3pPr>
            <a:lvl4pPr lvl="3" algn="l">
              <a:lnSpc>
                <a:spcPct val="100000"/>
              </a:lnSpc>
              <a:spcBef>
                <a:spcPts val="0"/>
              </a:spcBef>
              <a:spcAft>
                <a:spcPts val="0"/>
              </a:spcAft>
              <a:buClr>
                <a:srgbClr val="FF6542"/>
              </a:buClr>
              <a:buSzPts val="2600"/>
              <a:buFont typeface="Poppins Light"/>
              <a:buNone/>
              <a:defRPr sz="2600">
                <a:solidFill>
                  <a:srgbClr val="FF6542"/>
                </a:solidFill>
                <a:latin typeface="Poppins Light"/>
                <a:ea typeface="Poppins Light"/>
                <a:cs typeface="Poppins Light"/>
                <a:sym typeface="Poppins Light"/>
              </a:defRPr>
            </a:lvl4pPr>
            <a:lvl5pPr lvl="4" algn="l">
              <a:lnSpc>
                <a:spcPct val="100000"/>
              </a:lnSpc>
              <a:spcBef>
                <a:spcPts val="0"/>
              </a:spcBef>
              <a:spcAft>
                <a:spcPts val="0"/>
              </a:spcAft>
              <a:buClr>
                <a:srgbClr val="FF6542"/>
              </a:buClr>
              <a:buSzPts val="2600"/>
              <a:buFont typeface="Poppins Light"/>
              <a:buNone/>
              <a:defRPr sz="2600">
                <a:solidFill>
                  <a:srgbClr val="FF6542"/>
                </a:solidFill>
                <a:latin typeface="Poppins Light"/>
                <a:ea typeface="Poppins Light"/>
                <a:cs typeface="Poppins Light"/>
                <a:sym typeface="Poppins Light"/>
              </a:defRPr>
            </a:lvl5pPr>
            <a:lvl6pPr lvl="5" algn="l">
              <a:lnSpc>
                <a:spcPct val="100000"/>
              </a:lnSpc>
              <a:spcBef>
                <a:spcPts val="0"/>
              </a:spcBef>
              <a:spcAft>
                <a:spcPts val="0"/>
              </a:spcAft>
              <a:buClr>
                <a:srgbClr val="FF6542"/>
              </a:buClr>
              <a:buSzPts val="2600"/>
              <a:buFont typeface="Poppins Light"/>
              <a:buNone/>
              <a:defRPr sz="2600">
                <a:solidFill>
                  <a:srgbClr val="FF6542"/>
                </a:solidFill>
                <a:latin typeface="Poppins Light"/>
                <a:ea typeface="Poppins Light"/>
                <a:cs typeface="Poppins Light"/>
                <a:sym typeface="Poppins Light"/>
              </a:defRPr>
            </a:lvl6pPr>
            <a:lvl7pPr lvl="6" algn="l">
              <a:lnSpc>
                <a:spcPct val="100000"/>
              </a:lnSpc>
              <a:spcBef>
                <a:spcPts val="0"/>
              </a:spcBef>
              <a:spcAft>
                <a:spcPts val="0"/>
              </a:spcAft>
              <a:buClr>
                <a:srgbClr val="FF6542"/>
              </a:buClr>
              <a:buSzPts val="2600"/>
              <a:buFont typeface="Poppins Light"/>
              <a:buNone/>
              <a:defRPr sz="2600">
                <a:solidFill>
                  <a:srgbClr val="FF6542"/>
                </a:solidFill>
                <a:latin typeface="Poppins Light"/>
                <a:ea typeface="Poppins Light"/>
                <a:cs typeface="Poppins Light"/>
                <a:sym typeface="Poppins Light"/>
              </a:defRPr>
            </a:lvl7pPr>
            <a:lvl8pPr lvl="7" algn="l">
              <a:lnSpc>
                <a:spcPct val="100000"/>
              </a:lnSpc>
              <a:spcBef>
                <a:spcPts val="0"/>
              </a:spcBef>
              <a:spcAft>
                <a:spcPts val="0"/>
              </a:spcAft>
              <a:buClr>
                <a:srgbClr val="FF6542"/>
              </a:buClr>
              <a:buSzPts val="2600"/>
              <a:buFont typeface="Poppins Light"/>
              <a:buNone/>
              <a:defRPr sz="2600">
                <a:solidFill>
                  <a:srgbClr val="FF6542"/>
                </a:solidFill>
                <a:latin typeface="Poppins Light"/>
                <a:ea typeface="Poppins Light"/>
                <a:cs typeface="Poppins Light"/>
                <a:sym typeface="Poppins Light"/>
              </a:defRPr>
            </a:lvl8pPr>
            <a:lvl9pPr lvl="8" algn="l">
              <a:lnSpc>
                <a:spcPct val="100000"/>
              </a:lnSpc>
              <a:spcBef>
                <a:spcPts val="0"/>
              </a:spcBef>
              <a:spcAft>
                <a:spcPts val="0"/>
              </a:spcAft>
              <a:buClr>
                <a:srgbClr val="FF6542"/>
              </a:buClr>
              <a:buSzPts val="2600"/>
              <a:buFont typeface="Poppins Light"/>
              <a:buNone/>
              <a:defRPr sz="2600">
                <a:solidFill>
                  <a:srgbClr val="FF6542"/>
                </a:solidFill>
                <a:latin typeface="Poppins Light"/>
                <a:ea typeface="Poppins Light"/>
                <a:cs typeface="Poppins Light"/>
                <a:sym typeface="Poppins Light"/>
              </a:defRPr>
            </a:lvl9pPr>
          </a:lstStyle>
          <a:p>
            <a:endParaRPr/>
          </a:p>
        </p:txBody>
      </p:sp>
      <p:pic>
        <p:nvPicPr>
          <p:cNvPr id="421" name="Google Shape;421;p42"/>
          <p:cNvPicPr preferRelativeResize="0"/>
          <p:nvPr/>
        </p:nvPicPr>
        <p:blipFill rotWithShape="1">
          <a:blip r:embed="rId2">
            <a:alphaModFix/>
          </a:blip>
          <a:srcRect/>
          <a:stretch/>
        </p:blipFill>
        <p:spPr>
          <a:xfrm>
            <a:off x="7890516" y="4692850"/>
            <a:ext cx="1065836" cy="352850"/>
          </a:xfrm>
          <a:prstGeom prst="rect">
            <a:avLst/>
          </a:prstGeom>
          <a:noFill/>
          <a:ln>
            <a:noFill/>
          </a:ln>
        </p:spPr>
      </p:pic>
      <p:sp>
        <p:nvSpPr>
          <p:cNvPr id="422" name="Google Shape;422;p42"/>
          <p:cNvSpPr txBox="1">
            <a:spLocks noGrp="1"/>
          </p:cNvSpPr>
          <p:nvPr>
            <p:ph type="sldNum" idx="12"/>
          </p:nvPr>
        </p:nvSpPr>
        <p:spPr>
          <a:xfrm>
            <a:off x="432000" y="4788000"/>
            <a:ext cx="548700" cy="153900"/>
          </a:xfrm>
          <a:prstGeom prst="rect">
            <a:avLst/>
          </a:prstGeom>
          <a:noFill/>
          <a:ln>
            <a:noFill/>
          </a:ln>
        </p:spPr>
        <p:txBody>
          <a:bodyPr spcFirstLastPara="1" wrap="square" lIns="0" tIns="0" rIns="0" bIns="0" anchor="ctr" anchorCtr="0">
            <a:norm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FF6542"/>
                </a:solidFill>
                <a:latin typeface="Poppins"/>
                <a:ea typeface="Poppins"/>
                <a:cs typeface="Poppins"/>
                <a:sym typeface="Poppins"/>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FF6542"/>
                </a:solidFill>
                <a:latin typeface="Poppins"/>
                <a:ea typeface="Poppins"/>
                <a:cs typeface="Poppins"/>
                <a:sym typeface="Poppins"/>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FF6542"/>
                </a:solidFill>
                <a:latin typeface="Poppins"/>
                <a:ea typeface="Poppins"/>
                <a:cs typeface="Poppins"/>
                <a:sym typeface="Poppins"/>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FF6542"/>
                </a:solidFill>
                <a:latin typeface="Poppins"/>
                <a:ea typeface="Poppins"/>
                <a:cs typeface="Poppins"/>
                <a:sym typeface="Poppins"/>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FF6542"/>
                </a:solidFill>
                <a:latin typeface="Poppins"/>
                <a:ea typeface="Poppins"/>
                <a:cs typeface="Poppins"/>
                <a:sym typeface="Poppins"/>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FF6542"/>
                </a:solidFill>
                <a:latin typeface="Poppins"/>
                <a:ea typeface="Poppins"/>
                <a:cs typeface="Poppins"/>
                <a:sym typeface="Poppins"/>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FF6542"/>
                </a:solidFill>
                <a:latin typeface="Poppins"/>
                <a:ea typeface="Poppins"/>
                <a:cs typeface="Poppins"/>
                <a:sym typeface="Poppins"/>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FF6542"/>
                </a:solidFill>
                <a:latin typeface="Poppins"/>
                <a:ea typeface="Poppins"/>
                <a:cs typeface="Poppins"/>
                <a:sym typeface="Poppins"/>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FF6542"/>
                </a:solidFill>
                <a:latin typeface="Poppins"/>
                <a:ea typeface="Poppins"/>
                <a:cs typeface="Poppins"/>
                <a:sym typeface="Poppins"/>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Title Slide">
  <p:cSld name="Title Slide Light">
    <p:bg>
      <p:bgPr>
        <a:solidFill>
          <a:schemeClr val="lt1"/>
        </a:solidFill>
        <a:effectLst/>
      </p:bgPr>
    </p:bg>
    <p:spTree>
      <p:nvGrpSpPr>
        <p:cNvPr id="1" name="Shape 37"/>
        <p:cNvGrpSpPr/>
        <p:nvPr/>
      </p:nvGrpSpPr>
      <p:grpSpPr>
        <a:xfrm>
          <a:off x="0" y="0"/>
          <a:ext cx="0" cy="0"/>
          <a:chOff x="0" y="0"/>
          <a:chExt cx="0" cy="0"/>
        </a:xfrm>
      </p:grpSpPr>
      <p:sp>
        <p:nvSpPr>
          <p:cNvPr id="38" name="Google Shape;38;p16"/>
          <p:cNvSpPr>
            <a:spLocks noGrp="1"/>
          </p:cNvSpPr>
          <p:nvPr>
            <p:ph type="pic" idx="2"/>
          </p:nvPr>
        </p:nvSpPr>
        <p:spPr>
          <a:xfrm>
            <a:off x="1" y="1"/>
            <a:ext cx="9144000" cy="5143500"/>
          </a:xfrm>
          <a:prstGeom prst="rect">
            <a:avLst/>
          </a:prstGeom>
          <a:noFill/>
          <a:ln>
            <a:noFill/>
          </a:ln>
        </p:spPr>
      </p:sp>
      <p:sp>
        <p:nvSpPr>
          <p:cNvPr id="39" name="Google Shape;39;p16"/>
          <p:cNvSpPr txBox="1">
            <a:spLocks noGrp="1"/>
          </p:cNvSpPr>
          <p:nvPr>
            <p:ph type="ctrTitle"/>
          </p:nvPr>
        </p:nvSpPr>
        <p:spPr>
          <a:xfrm>
            <a:off x="467916" y="411957"/>
            <a:ext cx="6585000" cy="21597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lt1"/>
              </a:buClr>
              <a:buSzPts val="4800"/>
              <a:buFont typeface="Poppins Light"/>
              <a:buNone/>
              <a:defRPr sz="4800">
                <a:solidFill>
                  <a:schemeClr val="lt1"/>
                </a:solidFill>
              </a:defRPr>
            </a:lvl1pPr>
            <a:lvl2pPr lvl="1" algn="l">
              <a:lnSpc>
                <a:spcPct val="100000"/>
              </a:lnSpc>
              <a:spcBef>
                <a:spcPts val="0"/>
              </a:spcBef>
              <a:spcAft>
                <a:spcPts val="0"/>
              </a:spcAft>
              <a:buClr>
                <a:schemeClr val="lt1"/>
              </a:buClr>
              <a:buSzPts val="1100"/>
              <a:buNone/>
              <a:defRPr>
                <a:solidFill>
                  <a:schemeClr val="lt1"/>
                </a:solidFill>
              </a:defRPr>
            </a:lvl2pPr>
            <a:lvl3pPr lvl="2" algn="l">
              <a:lnSpc>
                <a:spcPct val="100000"/>
              </a:lnSpc>
              <a:spcBef>
                <a:spcPts val="0"/>
              </a:spcBef>
              <a:spcAft>
                <a:spcPts val="0"/>
              </a:spcAft>
              <a:buClr>
                <a:schemeClr val="lt1"/>
              </a:buClr>
              <a:buSzPts val="1100"/>
              <a:buNone/>
              <a:defRPr>
                <a:solidFill>
                  <a:schemeClr val="lt1"/>
                </a:solidFill>
              </a:defRPr>
            </a:lvl3pPr>
            <a:lvl4pPr lvl="3" algn="l">
              <a:lnSpc>
                <a:spcPct val="100000"/>
              </a:lnSpc>
              <a:spcBef>
                <a:spcPts val="0"/>
              </a:spcBef>
              <a:spcAft>
                <a:spcPts val="0"/>
              </a:spcAft>
              <a:buClr>
                <a:schemeClr val="lt1"/>
              </a:buClr>
              <a:buSzPts val="1100"/>
              <a:buNone/>
              <a:defRPr>
                <a:solidFill>
                  <a:schemeClr val="lt1"/>
                </a:solidFill>
              </a:defRPr>
            </a:lvl4pPr>
            <a:lvl5pPr lvl="4" algn="l">
              <a:lnSpc>
                <a:spcPct val="100000"/>
              </a:lnSpc>
              <a:spcBef>
                <a:spcPts val="0"/>
              </a:spcBef>
              <a:spcAft>
                <a:spcPts val="0"/>
              </a:spcAft>
              <a:buClr>
                <a:schemeClr val="lt1"/>
              </a:buClr>
              <a:buSzPts val="1100"/>
              <a:buNone/>
              <a:defRPr>
                <a:solidFill>
                  <a:schemeClr val="lt1"/>
                </a:solidFill>
              </a:defRPr>
            </a:lvl5pPr>
            <a:lvl6pPr lvl="5" algn="l">
              <a:lnSpc>
                <a:spcPct val="100000"/>
              </a:lnSpc>
              <a:spcBef>
                <a:spcPts val="0"/>
              </a:spcBef>
              <a:spcAft>
                <a:spcPts val="0"/>
              </a:spcAft>
              <a:buClr>
                <a:schemeClr val="lt1"/>
              </a:buClr>
              <a:buSzPts val="1100"/>
              <a:buNone/>
              <a:defRPr>
                <a:solidFill>
                  <a:schemeClr val="lt1"/>
                </a:solidFill>
              </a:defRPr>
            </a:lvl6pPr>
            <a:lvl7pPr lvl="6" algn="l">
              <a:lnSpc>
                <a:spcPct val="100000"/>
              </a:lnSpc>
              <a:spcBef>
                <a:spcPts val="0"/>
              </a:spcBef>
              <a:spcAft>
                <a:spcPts val="0"/>
              </a:spcAft>
              <a:buClr>
                <a:schemeClr val="lt1"/>
              </a:buClr>
              <a:buSzPts val="1100"/>
              <a:buNone/>
              <a:defRPr>
                <a:solidFill>
                  <a:schemeClr val="lt1"/>
                </a:solidFill>
              </a:defRPr>
            </a:lvl7pPr>
            <a:lvl8pPr lvl="7" algn="l">
              <a:lnSpc>
                <a:spcPct val="100000"/>
              </a:lnSpc>
              <a:spcBef>
                <a:spcPts val="0"/>
              </a:spcBef>
              <a:spcAft>
                <a:spcPts val="0"/>
              </a:spcAft>
              <a:buClr>
                <a:schemeClr val="lt1"/>
              </a:buClr>
              <a:buSzPts val="1100"/>
              <a:buNone/>
              <a:defRPr>
                <a:solidFill>
                  <a:schemeClr val="lt1"/>
                </a:solidFill>
              </a:defRPr>
            </a:lvl8pPr>
            <a:lvl9pPr lvl="8" algn="l">
              <a:lnSpc>
                <a:spcPct val="100000"/>
              </a:lnSpc>
              <a:spcBef>
                <a:spcPts val="0"/>
              </a:spcBef>
              <a:spcAft>
                <a:spcPts val="0"/>
              </a:spcAft>
              <a:buClr>
                <a:schemeClr val="lt1"/>
              </a:buClr>
              <a:buSzPts val="1100"/>
              <a:buNone/>
              <a:defRPr>
                <a:solidFill>
                  <a:schemeClr val="lt1"/>
                </a:solidFill>
              </a:defRPr>
            </a:lvl9pPr>
          </a:lstStyle>
          <a:p>
            <a:endParaRPr/>
          </a:p>
        </p:txBody>
      </p:sp>
      <p:sp>
        <p:nvSpPr>
          <p:cNvPr id="40" name="Google Shape;40;p16"/>
          <p:cNvSpPr txBox="1">
            <a:spLocks noGrp="1"/>
          </p:cNvSpPr>
          <p:nvPr>
            <p:ph type="subTitle" idx="1"/>
          </p:nvPr>
        </p:nvSpPr>
        <p:spPr>
          <a:xfrm>
            <a:off x="467915" y="3699456"/>
            <a:ext cx="4104000" cy="1140900"/>
          </a:xfrm>
          <a:prstGeom prst="rect">
            <a:avLst/>
          </a:prstGeom>
          <a:noFill/>
          <a:ln>
            <a:noFill/>
          </a:ln>
        </p:spPr>
        <p:txBody>
          <a:bodyPr spcFirstLastPara="1" wrap="square" lIns="0" tIns="0" rIns="0" bIns="0" anchor="b" anchorCtr="0">
            <a:noAutofit/>
          </a:bodyPr>
          <a:lstStyle>
            <a:lvl1pPr lvl="0" algn="l">
              <a:lnSpc>
                <a:spcPct val="114000"/>
              </a:lnSpc>
              <a:spcBef>
                <a:spcPts val="500"/>
              </a:spcBef>
              <a:spcAft>
                <a:spcPts val="0"/>
              </a:spcAft>
              <a:buClr>
                <a:schemeClr val="lt1"/>
              </a:buClr>
              <a:buSzPts val="1400"/>
              <a:buNone/>
              <a:defRPr sz="1400">
                <a:solidFill>
                  <a:schemeClr val="lt1"/>
                </a:solidFill>
              </a:defRPr>
            </a:lvl1pPr>
            <a:lvl2pPr lvl="1" algn="ctr">
              <a:lnSpc>
                <a:spcPct val="114000"/>
              </a:lnSpc>
              <a:spcBef>
                <a:spcPts val="500"/>
              </a:spcBef>
              <a:spcAft>
                <a:spcPts val="0"/>
              </a:spcAft>
              <a:buClr>
                <a:schemeClr val="lt1"/>
              </a:buClr>
              <a:buSzPts val="1500"/>
              <a:buNone/>
              <a:defRPr sz="1500">
                <a:solidFill>
                  <a:schemeClr val="lt1"/>
                </a:solidFill>
              </a:defRPr>
            </a:lvl2pPr>
            <a:lvl3pPr lvl="2" algn="ctr">
              <a:lnSpc>
                <a:spcPct val="114000"/>
              </a:lnSpc>
              <a:spcBef>
                <a:spcPts val="500"/>
              </a:spcBef>
              <a:spcAft>
                <a:spcPts val="0"/>
              </a:spcAft>
              <a:buClr>
                <a:schemeClr val="lt1"/>
              </a:buClr>
              <a:buSzPts val="1400"/>
              <a:buNone/>
              <a:defRPr sz="1400">
                <a:solidFill>
                  <a:schemeClr val="lt1"/>
                </a:solidFill>
              </a:defRPr>
            </a:lvl3pPr>
            <a:lvl4pPr lvl="3" algn="ctr">
              <a:lnSpc>
                <a:spcPct val="114000"/>
              </a:lnSpc>
              <a:spcBef>
                <a:spcPts val="500"/>
              </a:spcBef>
              <a:spcAft>
                <a:spcPts val="0"/>
              </a:spcAft>
              <a:buClr>
                <a:schemeClr val="lt1"/>
              </a:buClr>
              <a:buSzPts val="1200"/>
              <a:buNone/>
              <a:defRPr sz="1200">
                <a:solidFill>
                  <a:schemeClr val="lt1"/>
                </a:solidFill>
              </a:defRPr>
            </a:lvl4pPr>
            <a:lvl5pPr lvl="4" algn="ctr">
              <a:lnSpc>
                <a:spcPct val="114000"/>
              </a:lnSpc>
              <a:spcBef>
                <a:spcPts val="500"/>
              </a:spcBef>
              <a:spcAft>
                <a:spcPts val="0"/>
              </a:spcAft>
              <a:buClr>
                <a:schemeClr val="lt1"/>
              </a:buClr>
              <a:buSzPts val="1200"/>
              <a:buNone/>
              <a:defRPr sz="1200">
                <a:solidFill>
                  <a:schemeClr val="lt1"/>
                </a:solidFill>
              </a:defRPr>
            </a:lvl5pPr>
            <a:lvl6pPr lvl="5" algn="ctr">
              <a:lnSpc>
                <a:spcPct val="90000"/>
              </a:lnSpc>
              <a:spcBef>
                <a:spcPts val="400"/>
              </a:spcBef>
              <a:spcAft>
                <a:spcPts val="0"/>
              </a:spcAft>
              <a:buClr>
                <a:schemeClr val="lt1"/>
              </a:buClr>
              <a:buSzPts val="1200"/>
              <a:buNone/>
              <a:defRPr sz="1200">
                <a:solidFill>
                  <a:schemeClr val="lt1"/>
                </a:solidFill>
              </a:defRPr>
            </a:lvl6pPr>
            <a:lvl7pPr lvl="6" algn="ctr">
              <a:lnSpc>
                <a:spcPct val="90000"/>
              </a:lnSpc>
              <a:spcBef>
                <a:spcPts val="400"/>
              </a:spcBef>
              <a:spcAft>
                <a:spcPts val="0"/>
              </a:spcAft>
              <a:buClr>
                <a:schemeClr val="lt1"/>
              </a:buClr>
              <a:buSzPts val="1200"/>
              <a:buNone/>
              <a:defRPr sz="1200">
                <a:solidFill>
                  <a:schemeClr val="lt1"/>
                </a:solidFill>
              </a:defRPr>
            </a:lvl7pPr>
            <a:lvl8pPr lvl="7" algn="ctr">
              <a:lnSpc>
                <a:spcPct val="90000"/>
              </a:lnSpc>
              <a:spcBef>
                <a:spcPts val="400"/>
              </a:spcBef>
              <a:spcAft>
                <a:spcPts val="0"/>
              </a:spcAft>
              <a:buClr>
                <a:schemeClr val="lt1"/>
              </a:buClr>
              <a:buSzPts val="1200"/>
              <a:buNone/>
              <a:defRPr sz="1200">
                <a:solidFill>
                  <a:schemeClr val="lt1"/>
                </a:solidFill>
              </a:defRPr>
            </a:lvl8pPr>
            <a:lvl9pPr lvl="8" algn="ctr">
              <a:lnSpc>
                <a:spcPct val="90000"/>
              </a:lnSpc>
              <a:spcBef>
                <a:spcPts val="400"/>
              </a:spcBef>
              <a:spcAft>
                <a:spcPts val="0"/>
              </a:spcAft>
              <a:buClr>
                <a:schemeClr val="lt1"/>
              </a:buClr>
              <a:buSzPts val="1200"/>
              <a:buNone/>
              <a:defRPr sz="1200">
                <a:solidFill>
                  <a:schemeClr val="lt1"/>
                </a:solidFill>
              </a:defRPr>
            </a:lvl9pPr>
          </a:lstStyle>
          <a:p>
            <a:endParaRPr/>
          </a:p>
        </p:txBody>
      </p:sp>
      <p:pic>
        <p:nvPicPr>
          <p:cNvPr id="41" name="Google Shape;41;p16"/>
          <p:cNvPicPr preferRelativeResize="0"/>
          <p:nvPr/>
        </p:nvPicPr>
        <p:blipFill rotWithShape="1">
          <a:blip r:embed="rId2">
            <a:alphaModFix/>
          </a:blip>
          <a:srcRect/>
          <a:stretch/>
        </p:blipFill>
        <p:spPr>
          <a:xfrm>
            <a:off x="7476392" y="4507641"/>
            <a:ext cx="1352089" cy="447805"/>
          </a:xfrm>
          <a:prstGeom prst="rect">
            <a:avLst/>
          </a:prstGeom>
          <a:noFill/>
          <a:ln>
            <a:noFill/>
          </a:ln>
        </p:spPr>
      </p:pic>
      <p:sp>
        <p:nvSpPr>
          <p:cNvPr id="42" name="Google Shape;42;p16"/>
          <p:cNvSpPr txBox="1"/>
          <p:nvPr/>
        </p:nvSpPr>
        <p:spPr>
          <a:xfrm>
            <a:off x="0" y="-534925"/>
            <a:ext cx="7980300" cy="354000"/>
          </a:xfrm>
          <a:prstGeom prst="rect">
            <a:avLst/>
          </a:prstGeom>
          <a:solidFill>
            <a:schemeClr val="accent1"/>
          </a:solid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en-GB" sz="1100" b="0" i="0" u="none" strike="noStrike" cap="none">
                <a:solidFill>
                  <a:srgbClr val="212121"/>
                </a:solidFill>
                <a:latin typeface="Arial"/>
                <a:ea typeface="Arial"/>
                <a:cs typeface="Arial"/>
                <a:sym typeface="Arial"/>
              </a:rPr>
              <a:t> Notice : Images need to be sent to back manually. Logos need to be placed on top of the images.</a:t>
            </a:r>
            <a:endParaRPr sz="1400" b="0" i="0" u="none" strike="noStrike" cap="none">
              <a:solidFill>
                <a:srgbClr val="000000"/>
              </a:solidFill>
              <a:latin typeface="Poppins Light"/>
              <a:ea typeface="Poppins Light"/>
              <a:cs typeface="Poppins Light"/>
              <a:sym typeface="Poppins Light"/>
            </a:endParaRPr>
          </a:p>
        </p:txBody>
      </p:sp>
      <p:sp>
        <p:nvSpPr>
          <p:cNvPr id="43" name="Google Shape;43;p16"/>
          <p:cNvSpPr txBox="1">
            <a:spLocks noGrp="1"/>
          </p:cNvSpPr>
          <p:nvPr>
            <p:ph type="sldNum" idx="12"/>
          </p:nvPr>
        </p:nvSpPr>
        <p:spPr>
          <a:xfrm>
            <a:off x="8556784" y="4749851"/>
            <a:ext cx="548700" cy="393600"/>
          </a:xfrm>
          <a:prstGeom prst="rect">
            <a:avLst/>
          </a:prstGeom>
          <a:noFill/>
          <a:ln>
            <a:noFill/>
          </a:ln>
        </p:spPr>
        <p:txBody>
          <a:bodyPr spcFirstLastPara="1" wrap="square" lIns="0" tIns="0" rIns="0" bIns="0" anchor="t"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oppins Light"/>
                <a:ea typeface="Poppins Light"/>
                <a:cs typeface="Poppins Light"/>
                <a:sym typeface="Poppins Light"/>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oppins Light"/>
                <a:ea typeface="Poppins Light"/>
                <a:cs typeface="Poppins Light"/>
                <a:sym typeface="Poppins Light"/>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oppins Light"/>
                <a:ea typeface="Poppins Light"/>
                <a:cs typeface="Poppins Light"/>
                <a:sym typeface="Poppins Light"/>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oppins Light"/>
                <a:ea typeface="Poppins Light"/>
                <a:cs typeface="Poppins Light"/>
                <a:sym typeface="Poppins Light"/>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oppins Light"/>
                <a:ea typeface="Poppins Light"/>
                <a:cs typeface="Poppins Light"/>
                <a:sym typeface="Poppins Light"/>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oppins Light"/>
                <a:ea typeface="Poppins Light"/>
                <a:cs typeface="Poppins Light"/>
                <a:sym typeface="Poppins Light"/>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oppins Light"/>
                <a:ea typeface="Poppins Light"/>
                <a:cs typeface="Poppins Light"/>
                <a:sym typeface="Poppins Light"/>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oppins Light"/>
                <a:ea typeface="Poppins Light"/>
                <a:cs typeface="Poppins Light"/>
                <a:sym typeface="Poppins Light"/>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oppins Light"/>
                <a:ea typeface="Poppins Light"/>
                <a:cs typeface="Poppins Light"/>
                <a:sym typeface="Poppins Light"/>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Section Header">
  <p:cSld name="Section Header">
    <p:bg>
      <p:bgPr>
        <a:solidFill>
          <a:schemeClr val="dk2"/>
        </a:solidFill>
        <a:effectLst/>
      </p:bgPr>
    </p:bg>
    <p:spTree>
      <p:nvGrpSpPr>
        <p:cNvPr id="1" name="Shape 44"/>
        <p:cNvGrpSpPr/>
        <p:nvPr/>
      </p:nvGrpSpPr>
      <p:grpSpPr>
        <a:xfrm>
          <a:off x="0" y="0"/>
          <a:ext cx="0" cy="0"/>
          <a:chOff x="0" y="0"/>
          <a:chExt cx="0" cy="0"/>
        </a:xfrm>
      </p:grpSpPr>
      <p:sp>
        <p:nvSpPr>
          <p:cNvPr id="45" name="Google Shape;45;p17"/>
          <p:cNvSpPr txBox="1">
            <a:spLocks noGrp="1"/>
          </p:cNvSpPr>
          <p:nvPr>
            <p:ph type="ctrTitle"/>
          </p:nvPr>
        </p:nvSpPr>
        <p:spPr>
          <a:xfrm>
            <a:off x="467916" y="411957"/>
            <a:ext cx="6585000" cy="2159700"/>
          </a:xfrm>
          <a:prstGeom prst="rect">
            <a:avLst/>
          </a:prstGeom>
          <a:noFill/>
          <a:ln>
            <a:noFill/>
          </a:ln>
        </p:spPr>
        <p:txBody>
          <a:bodyPr spcFirstLastPara="1" wrap="square" lIns="0" tIns="0" rIns="0" bIns="0" anchor="t" anchorCtr="0">
            <a:noAutofit/>
          </a:bodyPr>
          <a:lstStyle>
            <a:lvl1pPr lvl="0" algn="l">
              <a:lnSpc>
                <a:spcPct val="80000"/>
              </a:lnSpc>
              <a:spcBef>
                <a:spcPts val="0"/>
              </a:spcBef>
              <a:spcAft>
                <a:spcPts val="0"/>
              </a:spcAft>
              <a:buClr>
                <a:schemeClr val="lt1"/>
              </a:buClr>
              <a:buSzPts val="4800"/>
              <a:buFont typeface="Poppins Light"/>
              <a:buNone/>
              <a:defRPr sz="4800">
                <a:solidFill>
                  <a:schemeClr val="lt1"/>
                </a:solidFill>
              </a:defRPr>
            </a:lvl1pPr>
            <a:lvl2pPr lvl="1" algn="l">
              <a:lnSpc>
                <a:spcPct val="100000"/>
              </a:lnSpc>
              <a:spcBef>
                <a:spcPts val="0"/>
              </a:spcBef>
              <a:spcAft>
                <a:spcPts val="0"/>
              </a:spcAft>
              <a:buClr>
                <a:schemeClr val="lt1"/>
              </a:buClr>
              <a:buSzPts val="1100"/>
              <a:buNone/>
              <a:defRPr>
                <a:solidFill>
                  <a:schemeClr val="lt1"/>
                </a:solidFill>
              </a:defRPr>
            </a:lvl2pPr>
            <a:lvl3pPr lvl="2" algn="l">
              <a:lnSpc>
                <a:spcPct val="100000"/>
              </a:lnSpc>
              <a:spcBef>
                <a:spcPts val="0"/>
              </a:spcBef>
              <a:spcAft>
                <a:spcPts val="0"/>
              </a:spcAft>
              <a:buClr>
                <a:schemeClr val="lt1"/>
              </a:buClr>
              <a:buSzPts val="1100"/>
              <a:buNone/>
              <a:defRPr>
                <a:solidFill>
                  <a:schemeClr val="lt1"/>
                </a:solidFill>
              </a:defRPr>
            </a:lvl3pPr>
            <a:lvl4pPr lvl="3" algn="l">
              <a:lnSpc>
                <a:spcPct val="100000"/>
              </a:lnSpc>
              <a:spcBef>
                <a:spcPts val="0"/>
              </a:spcBef>
              <a:spcAft>
                <a:spcPts val="0"/>
              </a:spcAft>
              <a:buClr>
                <a:schemeClr val="lt1"/>
              </a:buClr>
              <a:buSzPts val="1100"/>
              <a:buNone/>
              <a:defRPr>
                <a:solidFill>
                  <a:schemeClr val="lt1"/>
                </a:solidFill>
              </a:defRPr>
            </a:lvl4pPr>
            <a:lvl5pPr lvl="4" algn="l">
              <a:lnSpc>
                <a:spcPct val="100000"/>
              </a:lnSpc>
              <a:spcBef>
                <a:spcPts val="0"/>
              </a:spcBef>
              <a:spcAft>
                <a:spcPts val="0"/>
              </a:spcAft>
              <a:buClr>
                <a:schemeClr val="lt1"/>
              </a:buClr>
              <a:buSzPts val="1100"/>
              <a:buNone/>
              <a:defRPr>
                <a:solidFill>
                  <a:schemeClr val="lt1"/>
                </a:solidFill>
              </a:defRPr>
            </a:lvl5pPr>
            <a:lvl6pPr lvl="5" algn="l">
              <a:lnSpc>
                <a:spcPct val="100000"/>
              </a:lnSpc>
              <a:spcBef>
                <a:spcPts val="0"/>
              </a:spcBef>
              <a:spcAft>
                <a:spcPts val="0"/>
              </a:spcAft>
              <a:buClr>
                <a:schemeClr val="lt1"/>
              </a:buClr>
              <a:buSzPts val="1100"/>
              <a:buNone/>
              <a:defRPr>
                <a:solidFill>
                  <a:schemeClr val="lt1"/>
                </a:solidFill>
              </a:defRPr>
            </a:lvl6pPr>
            <a:lvl7pPr lvl="6" algn="l">
              <a:lnSpc>
                <a:spcPct val="100000"/>
              </a:lnSpc>
              <a:spcBef>
                <a:spcPts val="0"/>
              </a:spcBef>
              <a:spcAft>
                <a:spcPts val="0"/>
              </a:spcAft>
              <a:buClr>
                <a:schemeClr val="lt1"/>
              </a:buClr>
              <a:buSzPts val="1100"/>
              <a:buNone/>
              <a:defRPr>
                <a:solidFill>
                  <a:schemeClr val="lt1"/>
                </a:solidFill>
              </a:defRPr>
            </a:lvl7pPr>
            <a:lvl8pPr lvl="7" algn="l">
              <a:lnSpc>
                <a:spcPct val="100000"/>
              </a:lnSpc>
              <a:spcBef>
                <a:spcPts val="0"/>
              </a:spcBef>
              <a:spcAft>
                <a:spcPts val="0"/>
              </a:spcAft>
              <a:buClr>
                <a:schemeClr val="lt1"/>
              </a:buClr>
              <a:buSzPts val="1100"/>
              <a:buNone/>
              <a:defRPr>
                <a:solidFill>
                  <a:schemeClr val="lt1"/>
                </a:solidFill>
              </a:defRPr>
            </a:lvl8pPr>
            <a:lvl9pPr lvl="8" algn="l">
              <a:lnSpc>
                <a:spcPct val="100000"/>
              </a:lnSpc>
              <a:spcBef>
                <a:spcPts val="0"/>
              </a:spcBef>
              <a:spcAft>
                <a:spcPts val="0"/>
              </a:spcAft>
              <a:buClr>
                <a:schemeClr val="lt1"/>
              </a:buClr>
              <a:buSzPts val="1100"/>
              <a:buNone/>
              <a:defRPr>
                <a:solidFill>
                  <a:schemeClr val="lt1"/>
                </a:solidFill>
              </a:defRPr>
            </a:lvl9pPr>
          </a:lstStyle>
          <a:p>
            <a:endParaRPr/>
          </a:p>
        </p:txBody>
      </p:sp>
      <p:sp>
        <p:nvSpPr>
          <p:cNvPr id="46" name="Google Shape;46;p17"/>
          <p:cNvSpPr txBox="1">
            <a:spLocks noGrp="1"/>
          </p:cNvSpPr>
          <p:nvPr>
            <p:ph type="dt" idx="10"/>
          </p:nvPr>
        </p:nvSpPr>
        <p:spPr>
          <a:xfrm>
            <a:off x="4575901" y="4871497"/>
            <a:ext cx="2057400" cy="144000"/>
          </a:xfrm>
          <a:prstGeom prst="rect">
            <a:avLst/>
          </a:prstGeom>
          <a:noFill/>
          <a:ln>
            <a:noFill/>
          </a:ln>
        </p:spPr>
        <p:txBody>
          <a:bodyPr spcFirstLastPara="1" wrap="square" lIns="0" tIns="0" rIns="0" bIns="0" anchor="ctr" anchorCtr="0">
            <a:noAutofit/>
          </a:bodyPr>
          <a:lstStyle>
            <a:lvl1pPr lvl="0" algn="r">
              <a:lnSpc>
                <a:spcPct val="100000"/>
              </a:lnSpc>
              <a:spcBef>
                <a:spcPts val="0"/>
              </a:spcBef>
              <a:spcAft>
                <a:spcPts val="0"/>
              </a:spcAft>
              <a:buSzPts val="1400"/>
              <a:buNone/>
              <a:defRPr sz="7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17"/>
          <p:cNvSpPr txBox="1">
            <a:spLocks noGrp="1"/>
          </p:cNvSpPr>
          <p:nvPr>
            <p:ph type="ftr" idx="11"/>
          </p:nvPr>
        </p:nvSpPr>
        <p:spPr>
          <a:xfrm>
            <a:off x="937074" y="4871497"/>
            <a:ext cx="3086100" cy="144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sz="700">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48" name="Google Shape;48;p17"/>
          <p:cNvSpPr txBox="1">
            <a:spLocks noGrp="1"/>
          </p:cNvSpPr>
          <p:nvPr>
            <p:ph type="sldNum" idx="12"/>
          </p:nvPr>
        </p:nvSpPr>
        <p:spPr>
          <a:xfrm>
            <a:off x="305991" y="4871497"/>
            <a:ext cx="322800" cy="144000"/>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000000"/>
              </a:buClr>
              <a:buSzPts val="700"/>
              <a:buFont typeface="Arial"/>
              <a:buNone/>
              <a:defRPr sz="700" b="0" i="0" u="none" strike="noStrike" cap="none">
                <a:solidFill>
                  <a:schemeClr val="lt1"/>
                </a:solidFill>
                <a:latin typeface="Poppins Light"/>
                <a:ea typeface="Poppins Light"/>
                <a:cs typeface="Poppins Light"/>
                <a:sym typeface="Poppins Light"/>
              </a:defRPr>
            </a:lvl1pPr>
            <a:lvl2pPr marL="0" marR="0" lvl="1" indent="0" algn="l">
              <a:lnSpc>
                <a:spcPct val="100000"/>
              </a:lnSpc>
              <a:spcBef>
                <a:spcPts val="0"/>
              </a:spcBef>
              <a:spcAft>
                <a:spcPts val="0"/>
              </a:spcAft>
              <a:buClr>
                <a:srgbClr val="000000"/>
              </a:buClr>
              <a:buSzPts val="700"/>
              <a:buFont typeface="Arial"/>
              <a:buNone/>
              <a:defRPr sz="700" b="0" i="0" u="none" strike="noStrike" cap="none">
                <a:solidFill>
                  <a:schemeClr val="lt1"/>
                </a:solidFill>
                <a:latin typeface="Poppins Light"/>
                <a:ea typeface="Poppins Light"/>
                <a:cs typeface="Poppins Light"/>
                <a:sym typeface="Poppins Light"/>
              </a:defRPr>
            </a:lvl2pPr>
            <a:lvl3pPr marL="0" marR="0" lvl="2" indent="0" algn="l">
              <a:lnSpc>
                <a:spcPct val="100000"/>
              </a:lnSpc>
              <a:spcBef>
                <a:spcPts val="0"/>
              </a:spcBef>
              <a:spcAft>
                <a:spcPts val="0"/>
              </a:spcAft>
              <a:buClr>
                <a:srgbClr val="000000"/>
              </a:buClr>
              <a:buSzPts val="700"/>
              <a:buFont typeface="Arial"/>
              <a:buNone/>
              <a:defRPr sz="700" b="0" i="0" u="none" strike="noStrike" cap="none">
                <a:solidFill>
                  <a:schemeClr val="lt1"/>
                </a:solidFill>
                <a:latin typeface="Poppins Light"/>
                <a:ea typeface="Poppins Light"/>
                <a:cs typeface="Poppins Light"/>
                <a:sym typeface="Poppins Light"/>
              </a:defRPr>
            </a:lvl3pPr>
            <a:lvl4pPr marL="0" marR="0" lvl="3" indent="0" algn="l">
              <a:lnSpc>
                <a:spcPct val="100000"/>
              </a:lnSpc>
              <a:spcBef>
                <a:spcPts val="0"/>
              </a:spcBef>
              <a:spcAft>
                <a:spcPts val="0"/>
              </a:spcAft>
              <a:buClr>
                <a:srgbClr val="000000"/>
              </a:buClr>
              <a:buSzPts val="700"/>
              <a:buFont typeface="Arial"/>
              <a:buNone/>
              <a:defRPr sz="700" b="0" i="0" u="none" strike="noStrike" cap="none">
                <a:solidFill>
                  <a:schemeClr val="lt1"/>
                </a:solidFill>
                <a:latin typeface="Poppins Light"/>
                <a:ea typeface="Poppins Light"/>
                <a:cs typeface="Poppins Light"/>
                <a:sym typeface="Poppins Light"/>
              </a:defRPr>
            </a:lvl4pPr>
            <a:lvl5pPr marL="0" marR="0" lvl="4" indent="0" algn="l">
              <a:lnSpc>
                <a:spcPct val="100000"/>
              </a:lnSpc>
              <a:spcBef>
                <a:spcPts val="0"/>
              </a:spcBef>
              <a:spcAft>
                <a:spcPts val="0"/>
              </a:spcAft>
              <a:buClr>
                <a:srgbClr val="000000"/>
              </a:buClr>
              <a:buSzPts val="700"/>
              <a:buFont typeface="Arial"/>
              <a:buNone/>
              <a:defRPr sz="700" b="0" i="0" u="none" strike="noStrike" cap="none">
                <a:solidFill>
                  <a:schemeClr val="lt1"/>
                </a:solidFill>
                <a:latin typeface="Poppins Light"/>
                <a:ea typeface="Poppins Light"/>
                <a:cs typeface="Poppins Light"/>
                <a:sym typeface="Poppins Light"/>
              </a:defRPr>
            </a:lvl5pPr>
            <a:lvl6pPr marL="0" marR="0" lvl="5" indent="0" algn="l">
              <a:lnSpc>
                <a:spcPct val="100000"/>
              </a:lnSpc>
              <a:spcBef>
                <a:spcPts val="0"/>
              </a:spcBef>
              <a:spcAft>
                <a:spcPts val="0"/>
              </a:spcAft>
              <a:buClr>
                <a:srgbClr val="000000"/>
              </a:buClr>
              <a:buSzPts val="700"/>
              <a:buFont typeface="Arial"/>
              <a:buNone/>
              <a:defRPr sz="700" b="0" i="0" u="none" strike="noStrike" cap="none">
                <a:solidFill>
                  <a:schemeClr val="lt1"/>
                </a:solidFill>
                <a:latin typeface="Poppins Light"/>
                <a:ea typeface="Poppins Light"/>
                <a:cs typeface="Poppins Light"/>
                <a:sym typeface="Poppins Light"/>
              </a:defRPr>
            </a:lvl6pPr>
            <a:lvl7pPr marL="0" marR="0" lvl="6" indent="0" algn="l">
              <a:lnSpc>
                <a:spcPct val="100000"/>
              </a:lnSpc>
              <a:spcBef>
                <a:spcPts val="0"/>
              </a:spcBef>
              <a:spcAft>
                <a:spcPts val="0"/>
              </a:spcAft>
              <a:buClr>
                <a:srgbClr val="000000"/>
              </a:buClr>
              <a:buSzPts val="700"/>
              <a:buFont typeface="Arial"/>
              <a:buNone/>
              <a:defRPr sz="700" b="0" i="0" u="none" strike="noStrike" cap="none">
                <a:solidFill>
                  <a:schemeClr val="lt1"/>
                </a:solidFill>
                <a:latin typeface="Poppins Light"/>
                <a:ea typeface="Poppins Light"/>
                <a:cs typeface="Poppins Light"/>
                <a:sym typeface="Poppins Light"/>
              </a:defRPr>
            </a:lvl7pPr>
            <a:lvl8pPr marL="0" marR="0" lvl="7" indent="0" algn="l">
              <a:lnSpc>
                <a:spcPct val="100000"/>
              </a:lnSpc>
              <a:spcBef>
                <a:spcPts val="0"/>
              </a:spcBef>
              <a:spcAft>
                <a:spcPts val="0"/>
              </a:spcAft>
              <a:buClr>
                <a:srgbClr val="000000"/>
              </a:buClr>
              <a:buSzPts val="700"/>
              <a:buFont typeface="Arial"/>
              <a:buNone/>
              <a:defRPr sz="700" b="0" i="0" u="none" strike="noStrike" cap="none">
                <a:solidFill>
                  <a:schemeClr val="lt1"/>
                </a:solidFill>
                <a:latin typeface="Poppins Light"/>
                <a:ea typeface="Poppins Light"/>
                <a:cs typeface="Poppins Light"/>
                <a:sym typeface="Poppins Light"/>
              </a:defRPr>
            </a:lvl8pPr>
            <a:lvl9pPr marL="0" marR="0" lvl="8" indent="0" algn="l">
              <a:lnSpc>
                <a:spcPct val="100000"/>
              </a:lnSpc>
              <a:spcBef>
                <a:spcPts val="0"/>
              </a:spcBef>
              <a:spcAft>
                <a:spcPts val="0"/>
              </a:spcAft>
              <a:buClr>
                <a:srgbClr val="000000"/>
              </a:buClr>
              <a:buSzPts val="700"/>
              <a:buFont typeface="Arial"/>
              <a:buNone/>
              <a:defRPr sz="700" b="0" i="0" u="none" strike="noStrike" cap="none">
                <a:solidFill>
                  <a:schemeClr val="lt1"/>
                </a:solidFill>
                <a:latin typeface="Poppins Light"/>
                <a:ea typeface="Poppins Light"/>
                <a:cs typeface="Poppins Light"/>
                <a:sym typeface="Poppins Light"/>
              </a:defRPr>
            </a:lvl9pPr>
          </a:lstStyle>
          <a:p>
            <a:pPr marL="0" lvl="0" indent="0" algn="l" rtl="0">
              <a:spcBef>
                <a:spcPts val="0"/>
              </a:spcBef>
              <a:spcAft>
                <a:spcPts val="0"/>
              </a:spcAft>
              <a:buNone/>
            </a:pPr>
            <a:fld id="{00000000-1234-1234-1234-123412341234}" type="slidenum">
              <a:rPr lang="en-GB"/>
              <a:t>‹#›</a:t>
            </a:fld>
            <a:endParaRPr/>
          </a:p>
        </p:txBody>
      </p:sp>
      <p:pic>
        <p:nvPicPr>
          <p:cNvPr id="49" name="Google Shape;49;p17"/>
          <p:cNvPicPr preferRelativeResize="0"/>
          <p:nvPr/>
        </p:nvPicPr>
        <p:blipFill rotWithShape="1">
          <a:blip r:embed="rId2">
            <a:alphaModFix/>
          </a:blip>
          <a:srcRect t="11873" b="11865"/>
          <a:stretch/>
        </p:blipFill>
        <p:spPr>
          <a:xfrm>
            <a:off x="7338413" y="4461950"/>
            <a:ext cx="1628052" cy="539200"/>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Agenda">
  <p:cSld name="Agenda">
    <p:spTree>
      <p:nvGrpSpPr>
        <p:cNvPr id="1" name="Shape 50"/>
        <p:cNvGrpSpPr/>
        <p:nvPr/>
      </p:nvGrpSpPr>
      <p:grpSpPr>
        <a:xfrm>
          <a:off x="0" y="0"/>
          <a:ext cx="0" cy="0"/>
          <a:chOff x="0" y="0"/>
          <a:chExt cx="0" cy="0"/>
        </a:xfrm>
      </p:grpSpPr>
      <p:sp>
        <p:nvSpPr>
          <p:cNvPr id="51" name="Google Shape;51;p18"/>
          <p:cNvSpPr txBox="1">
            <a:spLocks noGrp="1"/>
          </p:cNvSpPr>
          <p:nvPr>
            <p:ph type="body" idx="1"/>
          </p:nvPr>
        </p:nvSpPr>
        <p:spPr>
          <a:xfrm>
            <a:off x="1220075" y="2172478"/>
            <a:ext cx="1323900" cy="1044000"/>
          </a:xfrm>
          <a:prstGeom prst="rect">
            <a:avLst/>
          </a:prstGeom>
          <a:noFill/>
          <a:ln>
            <a:noFill/>
          </a:ln>
        </p:spPr>
        <p:txBody>
          <a:bodyPr spcFirstLastPara="1" wrap="square" lIns="0" tIns="0" rIns="0" bIns="0" anchor="t" anchorCtr="0">
            <a:noAutofit/>
          </a:bodyPr>
          <a:lstStyle>
            <a:lvl1pPr marL="457200" lvl="0" indent="-279400" algn="l">
              <a:lnSpc>
                <a:spcPct val="114000"/>
              </a:lnSpc>
              <a:spcBef>
                <a:spcPts val="200"/>
              </a:spcBef>
              <a:spcAft>
                <a:spcPts val="0"/>
              </a:spcAft>
              <a:buClr>
                <a:schemeClr val="dk1"/>
              </a:buClr>
              <a:buSzPts val="800"/>
              <a:buFont typeface="Arial"/>
              <a:buChar char="•"/>
              <a:defRPr sz="800"/>
            </a:lvl1pPr>
            <a:lvl2pPr marL="914400" lvl="1" indent="-279400" algn="l">
              <a:lnSpc>
                <a:spcPct val="114000"/>
              </a:lnSpc>
              <a:spcBef>
                <a:spcPts val="200"/>
              </a:spcBef>
              <a:spcAft>
                <a:spcPts val="0"/>
              </a:spcAft>
              <a:buClr>
                <a:schemeClr val="dk1"/>
              </a:buClr>
              <a:buSzPts val="800"/>
              <a:buChar char="•"/>
              <a:defRPr sz="800"/>
            </a:lvl2pPr>
            <a:lvl3pPr marL="1371600" lvl="2" indent="-279400" algn="l">
              <a:lnSpc>
                <a:spcPct val="114000"/>
              </a:lnSpc>
              <a:spcBef>
                <a:spcPts val="200"/>
              </a:spcBef>
              <a:spcAft>
                <a:spcPts val="0"/>
              </a:spcAft>
              <a:buClr>
                <a:schemeClr val="dk1"/>
              </a:buClr>
              <a:buSzPts val="800"/>
              <a:buChar char="•"/>
              <a:defRPr sz="800"/>
            </a:lvl3pPr>
            <a:lvl4pPr marL="1828800" lvl="3" indent="-279400" algn="l">
              <a:lnSpc>
                <a:spcPct val="114000"/>
              </a:lnSpc>
              <a:spcBef>
                <a:spcPts val="200"/>
              </a:spcBef>
              <a:spcAft>
                <a:spcPts val="0"/>
              </a:spcAft>
              <a:buClr>
                <a:schemeClr val="dk1"/>
              </a:buClr>
              <a:buSzPts val="800"/>
              <a:buChar char="•"/>
              <a:defRPr sz="800"/>
            </a:lvl4pPr>
            <a:lvl5pPr marL="2286000" lvl="4" indent="-279400" algn="l">
              <a:lnSpc>
                <a:spcPct val="114000"/>
              </a:lnSpc>
              <a:spcBef>
                <a:spcPts val="200"/>
              </a:spcBef>
              <a:spcAft>
                <a:spcPts val="0"/>
              </a:spcAft>
              <a:buClr>
                <a:schemeClr val="dk1"/>
              </a:buClr>
              <a:buSzPts val="800"/>
              <a:buChar char="•"/>
              <a:defRPr sz="800"/>
            </a:lvl5pPr>
            <a:lvl6pPr marL="2743200" lvl="5" indent="-279400" algn="l">
              <a:lnSpc>
                <a:spcPct val="90000"/>
              </a:lnSpc>
              <a:spcBef>
                <a:spcPts val="400"/>
              </a:spcBef>
              <a:spcAft>
                <a:spcPts val="0"/>
              </a:spcAft>
              <a:buClr>
                <a:schemeClr val="dk1"/>
              </a:buClr>
              <a:buSzPts val="800"/>
              <a:buChar char="•"/>
              <a:defRPr sz="800"/>
            </a:lvl6pPr>
            <a:lvl7pPr marL="3200400" lvl="6" indent="-279400" algn="l">
              <a:lnSpc>
                <a:spcPct val="90000"/>
              </a:lnSpc>
              <a:spcBef>
                <a:spcPts val="400"/>
              </a:spcBef>
              <a:spcAft>
                <a:spcPts val="0"/>
              </a:spcAft>
              <a:buClr>
                <a:schemeClr val="dk1"/>
              </a:buClr>
              <a:buSzPts val="800"/>
              <a:buChar char="•"/>
              <a:defRPr sz="800"/>
            </a:lvl7pPr>
            <a:lvl8pPr marL="3657600" lvl="7" indent="-279400" algn="l">
              <a:lnSpc>
                <a:spcPct val="90000"/>
              </a:lnSpc>
              <a:spcBef>
                <a:spcPts val="400"/>
              </a:spcBef>
              <a:spcAft>
                <a:spcPts val="0"/>
              </a:spcAft>
              <a:buClr>
                <a:schemeClr val="dk1"/>
              </a:buClr>
              <a:buSzPts val="800"/>
              <a:buChar char="•"/>
              <a:defRPr sz="800"/>
            </a:lvl8pPr>
            <a:lvl9pPr marL="4114800" lvl="8" indent="-279400" algn="l">
              <a:lnSpc>
                <a:spcPct val="90000"/>
              </a:lnSpc>
              <a:spcBef>
                <a:spcPts val="400"/>
              </a:spcBef>
              <a:spcAft>
                <a:spcPts val="0"/>
              </a:spcAft>
              <a:buClr>
                <a:schemeClr val="dk1"/>
              </a:buClr>
              <a:buSzPts val="800"/>
              <a:buChar char="•"/>
              <a:defRPr sz="800"/>
            </a:lvl9pPr>
          </a:lstStyle>
          <a:p>
            <a:endParaRPr/>
          </a:p>
        </p:txBody>
      </p:sp>
      <p:sp>
        <p:nvSpPr>
          <p:cNvPr id="52" name="Google Shape;52;p18"/>
          <p:cNvSpPr txBox="1">
            <a:spLocks noGrp="1"/>
          </p:cNvSpPr>
          <p:nvPr>
            <p:ph type="subTitle" idx="2"/>
          </p:nvPr>
        </p:nvSpPr>
        <p:spPr>
          <a:xfrm>
            <a:off x="1219200" y="1733925"/>
            <a:ext cx="1324800" cy="936300"/>
          </a:xfrm>
          <a:prstGeom prst="rect">
            <a:avLst/>
          </a:prstGeom>
          <a:noFill/>
          <a:ln>
            <a:noFill/>
          </a:ln>
        </p:spPr>
        <p:txBody>
          <a:bodyPr spcFirstLastPara="1" wrap="square" lIns="0" tIns="0" rIns="0" bIns="0" anchor="t" anchorCtr="0">
            <a:noAutofit/>
          </a:bodyPr>
          <a:lstStyle>
            <a:lvl1pPr lvl="0" algn="l">
              <a:lnSpc>
                <a:spcPct val="114000"/>
              </a:lnSpc>
              <a:spcBef>
                <a:spcPts val="500"/>
              </a:spcBef>
              <a:spcAft>
                <a:spcPts val="0"/>
              </a:spcAft>
              <a:buSzPts val="1000"/>
              <a:buNone/>
              <a:defRPr sz="1000"/>
            </a:lvl1pPr>
            <a:lvl2pPr lvl="1" algn="l">
              <a:lnSpc>
                <a:spcPct val="114000"/>
              </a:lnSpc>
              <a:spcBef>
                <a:spcPts val="500"/>
              </a:spcBef>
              <a:spcAft>
                <a:spcPts val="0"/>
              </a:spcAft>
              <a:buSzPts val="1000"/>
              <a:buNone/>
              <a:defRPr sz="1000"/>
            </a:lvl2pPr>
            <a:lvl3pPr lvl="2" algn="l">
              <a:lnSpc>
                <a:spcPct val="114000"/>
              </a:lnSpc>
              <a:spcBef>
                <a:spcPts val="500"/>
              </a:spcBef>
              <a:spcAft>
                <a:spcPts val="0"/>
              </a:spcAft>
              <a:buSzPts val="1000"/>
              <a:buNone/>
              <a:defRPr sz="1000"/>
            </a:lvl3pPr>
            <a:lvl4pPr lvl="3" algn="l">
              <a:lnSpc>
                <a:spcPct val="114000"/>
              </a:lnSpc>
              <a:spcBef>
                <a:spcPts val="500"/>
              </a:spcBef>
              <a:spcAft>
                <a:spcPts val="0"/>
              </a:spcAft>
              <a:buSzPts val="1000"/>
              <a:buNone/>
              <a:defRPr sz="1000"/>
            </a:lvl4pPr>
            <a:lvl5pPr lvl="4" algn="l">
              <a:lnSpc>
                <a:spcPct val="114000"/>
              </a:lnSpc>
              <a:spcBef>
                <a:spcPts val="500"/>
              </a:spcBef>
              <a:spcAft>
                <a:spcPts val="0"/>
              </a:spcAft>
              <a:buSzPts val="1000"/>
              <a:buNone/>
              <a:defRPr sz="1000"/>
            </a:lvl5pPr>
            <a:lvl6pPr lvl="5" algn="l">
              <a:lnSpc>
                <a:spcPct val="90000"/>
              </a:lnSpc>
              <a:spcBef>
                <a:spcPts val="400"/>
              </a:spcBef>
              <a:spcAft>
                <a:spcPts val="0"/>
              </a:spcAft>
              <a:buSzPts val="1000"/>
              <a:buNone/>
              <a:defRPr sz="1000"/>
            </a:lvl6pPr>
            <a:lvl7pPr lvl="6" algn="l">
              <a:lnSpc>
                <a:spcPct val="90000"/>
              </a:lnSpc>
              <a:spcBef>
                <a:spcPts val="400"/>
              </a:spcBef>
              <a:spcAft>
                <a:spcPts val="0"/>
              </a:spcAft>
              <a:buSzPts val="1000"/>
              <a:buNone/>
              <a:defRPr sz="1000"/>
            </a:lvl7pPr>
            <a:lvl8pPr lvl="7" algn="l">
              <a:lnSpc>
                <a:spcPct val="90000"/>
              </a:lnSpc>
              <a:spcBef>
                <a:spcPts val="400"/>
              </a:spcBef>
              <a:spcAft>
                <a:spcPts val="0"/>
              </a:spcAft>
              <a:buSzPts val="1000"/>
              <a:buNone/>
              <a:defRPr sz="1000"/>
            </a:lvl8pPr>
            <a:lvl9pPr lvl="8" algn="l">
              <a:lnSpc>
                <a:spcPct val="90000"/>
              </a:lnSpc>
              <a:spcBef>
                <a:spcPts val="400"/>
              </a:spcBef>
              <a:spcAft>
                <a:spcPts val="0"/>
              </a:spcAft>
              <a:buSzPts val="1000"/>
              <a:buNone/>
              <a:defRPr sz="1000"/>
            </a:lvl9pPr>
          </a:lstStyle>
          <a:p>
            <a:endParaRPr/>
          </a:p>
        </p:txBody>
      </p:sp>
      <p:sp>
        <p:nvSpPr>
          <p:cNvPr id="53" name="Google Shape;53;p18"/>
          <p:cNvSpPr txBox="1">
            <a:spLocks noGrp="1"/>
          </p:cNvSpPr>
          <p:nvPr>
            <p:ph type="subTitle" idx="3"/>
          </p:nvPr>
        </p:nvSpPr>
        <p:spPr>
          <a:xfrm>
            <a:off x="1219200" y="3565000"/>
            <a:ext cx="1324800" cy="411600"/>
          </a:xfrm>
          <a:prstGeom prst="rect">
            <a:avLst/>
          </a:prstGeom>
          <a:noFill/>
          <a:ln>
            <a:noFill/>
          </a:ln>
        </p:spPr>
        <p:txBody>
          <a:bodyPr spcFirstLastPara="1" wrap="square" lIns="0" tIns="0" rIns="0" bIns="0" anchor="t" anchorCtr="0">
            <a:noAutofit/>
          </a:bodyPr>
          <a:lstStyle>
            <a:lvl1pPr lvl="0" algn="l">
              <a:lnSpc>
                <a:spcPct val="114000"/>
              </a:lnSpc>
              <a:spcBef>
                <a:spcPts val="500"/>
              </a:spcBef>
              <a:spcAft>
                <a:spcPts val="0"/>
              </a:spcAft>
              <a:buSzPts val="1000"/>
              <a:buNone/>
              <a:defRPr sz="1000"/>
            </a:lvl1pPr>
            <a:lvl2pPr lvl="1" algn="l">
              <a:lnSpc>
                <a:spcPct val="114000"/>
              </a:lnSpc>
              <a:spcBef>
                <a:spcPts val="500"/>
              </a:spcBef>
              <a:spcAft>
                <a:spcPts val="0"/>
              </a:spcAft>
              <a:buSzPts val="1000"/>
              <a:buNone/>
              <a:defRPr sz="1000"/>
            </a:lvl2pPr>
            <a:lvl3pPr lvl="2" algn="l">
              <a:lnSpc>
                <a:spcPct val="114000"/>
              </a:lnSpc>
              <a:spcBef>
                <a:spcPts val="500"/>
              </a:spcBef>
              <a:spcAft>
                <a:spcPts val="0"/>
              </a:spcAft>
              <a:buSzPts val="1000"/>
              <a:buNone/>
              <a:defRPr sz="1000"/>
            </a:lvl3pPr>
            <a:lvl4pPr lvl="3" algn="l">
              <a:lnSpc>
                <a:spcPct val="114000"/>
              </a:lnSpc>
              <a:spcBef>
                <a:spcPts val="500"/>
              </a:spcBef>
              <a:spcAft>
                <a:spcPts val="0"/>
              </a:spcAft>
              <a:buSzPts val="1000"/>
              <a:buNone/>
              <a:defRPr sz="1000"/>
            </a:lvl4pPr>
            <a:lvl5pPr lvl="4" algn="l">
              <a:lnSpc>
                <a:spcPct val="114000"/>
              </a:lnSpc>
              <a:spcBef>
                <a:spcPts val="500"/>
              </a:spcBef>
              <a:spcAft>
                <a:spcPts val="0"/>
              </a:spcAft>
              <a:buSzPts val="1000"/>
              <a:buNone/>
              <a:defRPr sz="1000"/>
            </a:lvl5pPr>
            <a:lvl6pPr lvl="5" algn="l">
              <a:lnSpc>
                <a:spcPct val="90000"/>
              </a:lnSpc>
              <a:spcBef>
                <a:spcPts val="400"/>
              </a:spcBef>
              <a:spcAft>
                <a:spcPts val="0"/>
              </a:spcAft>
              <a:buSzPts val="1000"/>
              <a:buNone/>
              <a:defRPr sz="1000"/>
            </a:lvl6pPr>
            <a:lvl7pPr lvl="6" algn="l">
              <a:lnSpc>
                <a:spcPct val="90000"/>
              </a:lnSpc>
              <a:spcBef>
                <a:spcPts val="400"/>
              </a:spcBef>
              <a:spcAft>
                <a:spcPts val="0"/>
              </a:spcAft>
              <a:buSzPts val="1000"/>
              <a:buNone/>
              <a:defRPr sz="1000"/>
            </a:lvl7pPr>
            <a:lvl8pPr lvl="7" algn="l">
              <a:lnSpc>
                <a:spcPct val="90000"/>
              </a:lnSpc>
              <a:spcBef>
                <a:spcPts val="400"/>
              </a:spcBef>
              <a:spcAft>
                <a:spcPts val="0"/>
              </a:spcAft>
              <a:buSzPts val="1000"/>
              <a:buNone/>
              <a:defRPr sz="1000"/>
            </a:lvl8pPr>
            <a:lvl9pPr lvl="8" algn="l">
              <a:lnSpc>
                <a:spcPct val="90000"/>
              </a:lnSpc>
              <a:spcBef>
                <a:spcPts val="400"/>
              </a:spcBef>
              <a:spcAft>
                <a:spcPts val="0"/>
              </a:spcAft>
              <a:buSzPts val="1000"/>
              <a:buNone/>
              <a:defRPr sz="1000"/>
            </a:lvl9pPr>
          </a:lstStyle>
          <a:p>
            <a:endParaRPr/>
          </a:p>
        </p:txBody>
      </p:sp>
      <p:sp>
        <p:nvSpPr>
          <p:cNvPr id="54" name="Google Shape;54;p18"/>
          <p:cNvSpPr txBox="1">
            <a:spLocks noGrp="1"/>
          </p:cNvSpPr>
          <p:nvPr>
            <p:ph type="body" idx="4"/>
          </p:nvPr>
        </p:nvSpPr>
        <p:spPr>
          <a:xfrm>
            <a:off x="3910123" y="2172469"/>
            <a:ext cx="1323900" cy="722400"/>
          </a:xfrm>
          <a:prstGeom prst="rect">
            <a:avLst/>
          </a:prstGeom>
          <a:noFill/>
          <a:ln>
            <a:noFill/>
          </a:ln>
        </p:spPr>
        <p:txBody>
          <a:bodyPr spcFirstLastPara="1" wrap="square" lIns="0" tIns="0" rIns="0" bIns="0" anchor="t" anchorCtr="0">
            <a:noAutofit/>
          </a:bodyPr>
          <a:lstStyle>
            <a:lvl1pPr marL="457200" lvl="0" indent="-279400" algn="l">
              <a:lnSpc>
                <a:spcPct val="114000"/>
              </a:lnSpc>
              <a:spcBef>
                <a:spcPts val="200"/>
              </a:spcBef>
              <a:spcAft>
                <a:spcPts val="0"/>
              </a:spcAft>
              <a:buClr>
                <a:schemeClr val="dk1"/>
              </a:buClr>
              <a:buSzPts val="800"/>
              <a:buFont typeface="Arial"/>
              <a:buChar char="•"/>
              <a:defRPr sz="800"/>
            </a:lvl1pPr>
            <a:lvl2pPr marL="914400" lvl="1" indent="-279400" algn="l">
              <a:lnSpc>
                <a:spcPct val="114000"/>
              </a:lnSpc>
              <a:spcBef>
                <a:spcPts val="200"/>
              </a:spcBef>
              <a:spcAft>
                <a:spcPts val="0"/>
              </a:spcAft>
              <a:buClr>
                <a:schemeClr val="dk1"/>
              </a:buClr>
              <a:buSzPts val="800"/>
              <a:buChar char="•"/>
              <a:defRPr sz="800"/>
            </a:lvl2pPr>
            <a:lvl3pPr marL="1371600" lvl="2" indent="-279400" algn="l">
              <a:lnSpc>
                <a:spcPct val="114000"/>
              </a:lnSpc>
              <a:spcBef>
                <a:spcPts val="200"/>
              </a:spcBef>
              <a:spcAft>
                <a:spcPts val="0"/>
              </a:spcAft>
              <a:buClr>
                <a:schemeClr val="dk1"/>
              </a:buClr>
              <a:buSzPts val="800"/>
              <a:buChar char="•"/>
              <a:defRPr sz="800"/>
            </a:lvl3pPr>
            <a:lvl4pPr marL="1828800" lvl="3" indent="-279400" algn="l">
              <a:lnSpc>
                <a:spcPct val="114000"/>
              </a:lnSpc>
              <a:spcBef>
                <a:spcPts val="200"/>
              </a:spcBef>
              <a:spcAft>
                <a:spcPts val="0"/>
              </a:spcAft>
              <a:buClr>
                <a:schemeClr val="dk1"/>
              </a:buClr>
              <a:buSzPts val="800"/>
              <a:buChar char="•"/>
              <a:defRPr sz="800"/>
            </a:lvl4pPr>
            <a:lvl5pPr marL="2286000" lvl="4" indent="-279400" algn="l">
              <a:lnSpc>
                <a:spcPct val="114000"/>
              </a:lnSpc>
              <a:spcBef>
                <a:spcPts val="200"/>
              </a:spcBef>
              <a:spcAft>
                <a:spcPts val="0"/>
              </a:spcAft>
              <a:buClr>
                <a:schemeClr val="dk1"/>
              </a:buClr>
              <a:buSzPts val="800"/>
              <a:buChar char="•"/>
              <a:defRPr sz="800"/>
            </a:lvl5pPr>
            <a:lvl6pPr marL="2743200" lvl="5" indent="-279400" algn="l">
              <a:lnSpc>
                <a:spcPct val="90000"/>
              </a:lnSpc>
              <a:spcBef>
                <a:spcPts val="400"/>
              </a:spcBef>
              <a:spcAft>
                <a:spcPts val="0"/>
              </a:spcAft>
              <a:buClr>
                <a:schemeClr val="dk1"/>
              </a:buClr>
              <a:buSzPts val="800"/>
              <a:buChar char="•"/>
              <a:defRPr sz="800"/>
            </a:lvl6pPr>
            <a:lvl7pPr marL="3200400" lvl="6" indent="-279400" algn="l">
              <a:lnSpc>
                <a:spcPct val="90000"/>
              </a:lnSpc>
              <a:spcBef>
                <a:spcPts val="400"/>
              </a:spcBef>
              <a:spcAft>
                <a:spcPts val="0"/>
              </a:spcAft>
              <a:buClr>
                <a:schemeClr val="dk1"/>
              </a:buClr>
              <a:buSzPts val="800"/>
              <a:buChar char="•"/>
              <a:defRPr sz="800"/>
            </a:lvl7pPr>
            <a:lvl8pPr marL="3657600" lvl="7" indent="-279400" algn="l">
              <a:lnSpc>
                <a:spcPct val="90000"/>
              </a:lnSpc>
              <a:spcBef>
                <a:spcPts val="400"/>
              </a:spcBef>
              <a:spcAft>
                <a:spcPts val="0"/>
              </a:spcAft>
              <a:buClr>
                <a:schemeClr val="dk1"/>
              </a:buClr>
              <a:buSzPts val="800"/>
              <a:buChar char="•"/>
              <a:defRPr sz="800"/>
            </a:lvl8pPr>
            <a:lvl9pPr marL="4114800" lvl="8" indent="-279400" algn="l">
              <a:lnSpc>
                <a:spcPct val="90000"/>
              </a:lnSpc>
              <a:spcBef>
                <a:spcPts val="400"/>
              </a:spcBef>
              <a:spcAft>
                <a:spcPts val="0"/>
              </a:spcAft>
              <a:buClr>
                <a:schemeClr val="dk1"/>
              </a:buClr>
              <a:buSzPts val="800"/>
              <a:buChar char="•"/>
              <a:defRPr sz="800"/>
            </a:lvl9pPr>
          </a:lstStyle>
          <a:p>
            <a:endParaRPr/>
          </a:p>
        </p:txBody>
      </p:sp>
      <p:sp>
        <p:nvSpPr>
          <p:cNvPr id="55" name="Google Shape;55;p18"/>
          <p:cNvSpPr txBox="1">
            <a:spLocks noGrp="1"/>
          </p:cNvSpPr>
          <p:nvPr>
            <p:ph type="body" idx="5"/>
          </p:nvPr>
        </p:nvSpPr>
        <p:spPr>
          <a:xfrm>
            <a:off x="3910123" y="4003601"/>
            <a:ext cx="1323900" cy="722400"/>
          </a:xfrm>
          <a:prstGeom prst="rect">
            <a:avLst/>
          </a:prstGeom>
          <a:noFill/>
          <a:ln>
            <a:noFill/>
          </a:ln>
        </p:spPr>
        <p:txBody>
          <a:bodyPr spcFirstLastPara="1" wrap="square" lIns="0" tIns="0" rIns="0" bIns="0" anchor="t" anchorCtr="0">
            <a:noAutofit/>
          </a:bodyPr>
          <a:lstStyle>
            <a:lvl1pPr marL="457200" lvl="0" indent="-279400" algn="l">
              <a:lnSpc>
                <a:spcPct val="114000"/>
              </a:lnSpc>
              <a:spcBef>
                <a:spcPts val="200"/>
              </a:spcBef>
              <a:spcAft>
                <a:spcPts val="0"/>
              </a:spcAft>
              <a:buClr>
                <a:schemeClr val="dk1"/>
              </a:buClr>
              <a:buSzPts val="800"/>
              <a:buFont typeface="Arial"/>
              <a:buChar char="•"/>
              <a:defRPr sz="800"/>
            </a:lvl1pPr>
            <a:lvl2pPr marL="914400" lvl="1" indent="-279400" algn="l">
              <a:lnSpc>
                <a:spcPct val="114000"/>
              </a:lnSpc>
              <a:spcBef>
                <a:spcPts val="200"/>
              </a:spcBef>
              <a:spcAft>
                <a:spcPts val="0"/>
              </a:spcAft>
              <a:buClr>
                <a:schemeClr val="dk1"/>
              </a:buClr>
              <a:buSzPts val="800"/>
              <a:buChar char="•"/>
              <a:defRPr sz="800"/>
            </a:lvl2pPr>
            <a:lvl3pPr marL="1371600" lvl="2" indent="-279400" algn="l">
              <a:lnSpc>
                <a:spcPct val="114000"/>
              </a:lnSpc>
              <a:spcBef>
                <a:spcPts val="200"/>
              </a:spcBef>
              <a:spcAft>
                <a:spcPts val="0"/>
              </a:spcAft>
              <a:buClr>
                <a:schemeClr val="dk1"/>
              </a:buClr>
              <a:buSzPts val="800"/>
              <a:buChar char="•"/>
              <a:defRPr sz="800"/>
            </a:lvl3pPr>
            <a:lvl4pPr marL="1828800" lvl="3" indent="-279400" algn="l">
              <a:lnSpc>
                <a:spcPct val="114000"/>
              </a:lnSpc>
              <a:spcBef>
                <a:spcPts val="200"/>
              </a:spcBef>
              <a:spcAft>
                <a:spcPts val="0"/>
              </a:spcAft>
              <a:buClr>
                <a:schemeClr val="dk1"/>
              </a:buClr>
              <a:buSzPts val="800"/>
              <a:buChar char="•"/>
              <a:defRPr sz="800"/>
            </a:lvl4pPr>
            <a:lvl5pPr marL="2286000" lvl="4" indent="-279400" algn="l">
              <a:lnSpc>
                <a:spcPct val="114000"/>
              </a:lnSpc>
              <a:spcBef>
                <a:spcPts val="200"/>
              </a:spcBef>
              <a:spcAft>
                <a:spcPts val="0"/>
              </a:spcAft>
              <a:buClr>
                <a:schemeClr val="dk1"/>
              </a:buClr>
              <a:buSzPts val="800"/>
              <a:buChar char="•"/>
              <a:defRPr sz="800"/>
            </a:lvl5pPr>
            <a:lvl6pPr marL="2743200" lvl="5" indent="-279400" algn="l">
              <a:lnSpc>
                <a:spcPct val="90000"/>
              </a:lnSpc>
              <a:spcBef>
                <a:spcPts val="400"/>
              </a:spcBef>
              <a:spcAft>
                <a:spcPts val="0"/>
              </a:spcAft>
              <a:buClr>
                <a:schemeClr val="dk1"/>
              </a:buClr>
              <a:buSzPts val="800"/>
              <a:buChar char="•"/>
              <a:defRPr sz="800"/>
            </a:lvl6pPr>
            <a:lvl7pPr marL="3200400" lvl="6" indent="-279400" algn="l">
              <a:lnSpc>
                <a:spcPct val="90000"/>
              </a:lnSpc>
              <a:spcBef>
                <a:spcPts val="400"/>
              </a:spcBef>
              <a:spcAft>
                <a:spcPts val="0"/>
              </a:spcAft>
              <a:buClr>
                <a:schemeClr val="dk1"/>
              </a:buClr>
              <a:buSzPts val="800"/>
              <a:buChar char="•"/>
              <a:defRPr sz="800"/>
            </a:lvl7pPr>
            <a:lvl8pPr marL="3657600" lvl="7" indent="-279400" algn="l">
              <a:lnSpc>
                <a:spcPct val="90000"/>
              </a:lnSpc>
              <a:spcBef>
                <a:spcPts val="400"/>
              </a:spcBef>
              <a:spcAft>
                <a:spcPts val="0"/>
              </a:spcAft>
              <a:buClr>
                <a:schemeClr val="dk1"/>
              </a:buClr>
              <a:buSzPts val="800"/>
              <a:buChar char="•"/>
              <a:defRPr sz="800"/>
            </a:lvl8pPr>
            <a:lvl9pPr marL="4114800" lvl="8" indent="-279400" algn="l">
              <a:lnSpc>
                <a:spcPct val="90000"/>
              </a:lnSpc>
              <a:spcBef>
                <a:spcPts val="400"/>
              </a:spcBef>
              <a:spcAft>
                <a:spcPts val="0"/>
              </a:spcAft>
              <a:buClr>
                <a:schemeClr val="dk1"/>
              </a:buClr>
              <a:buSzPts val="800"/>
              <a:buChar char="•"/>
              <a:defRPr sz="800"/>
            </a:lvl9pPr>
          </a:lstStyle>
          <a:p>
            <a:endParaRPr/>
          </a:p>
        </p:txBody>
      </p:sp>
      <p:sp>
        <p:nvSpPr>
          <p:cNvPr id="56" name="Google Shape;56;p18"/>
          <p:cNvSpPr txBox="1">
            <a:spLocks noGrp="1"/>
          </p:cNvSpPr>
          <p:nvPr>
            <p:ph type="subTitle" idx="6"/>
          </p:nvPr>
        </p:nvSpPr>
        <p:spPr>
          <a:xfrm>
            <a:off x="3909675" y="1733925"/>
            <a:ext cx="1324800" cy="411600"/>
          </a:xfrm>
          <a:prstGeom prst="rect">
            <a:avLst/>
          </a:prstGeom>
          <a:noFill/>
          <a:ln>
            <a:noFill/>
          </a:ln>
        </p:spPr>
        <p:txBody>
          <a:bodyPr spcFirstLastPara="1" wrap="square" lIns="0" tIns="0" rIns="0" bIns="0" anchor="t" anchorCtr="0">
            <a:noAutofit/>
          </a:bodyPr>
          <a:lstStyle>
            <a:lvl1pPr lvl="0" algn="l">
              <a:lnSpc>
                <a:spcPct val="114000"/>
              </a:lnSpc>
              <a:spcBef>
                <a:spcPts val="500"/>
              </a:spcBef>
              <a:spcAft>
                <a:spcPts val="0"/>
              </a:spcAft>
              <a:buSzPts val="1000"/>
              <a:buNone/>
              <a:defRPr sz="1000"/>
            </a:lvl1pPr>
            <a:lvl2pPr lvl="1" algn="l">
              <a:lnSpc>
                <a:spcPct val="114000"/>
              </a:lnSpc>
              <a:spcBef>
                <a:spcPts val="500"/>
              </a:spcBef>
              <a:spcAft>
                <a:spcPts val="0"/>
              </a:spcAft>
              <a:buSzPts val="1000"/>
              <a:buNone/>
              <a:defRPr sz="1000"/>
            </a:lvl2pPr>
            <a:lvl3pPr lvl="2" algn="l">
              <a:lnSpc>
                <a:spcPct val="114000"/>
              </a:lnSpc>
              <a:spcBef>
                <a:spcPts val="500"/>
              </a:spcBef>
              <a:spcAft>
                <a:spcPts val="0"/>
              </a:spcAft>
              <a:buSzPts val="1000"/>
              <a:buNone/>
              <a:defRPr sz="1000"/>
            </a:lvl3pPr>
            <a:lvl4pPr lvl="3" algn="l">
              <a:lnSpc>
                <a:spcPct val="114000"/>
              </a:lnSpc>
              <a:spcBef>
                <a:spcPts val="500"/>
              </a:spcBef>
              <a:spcAft>
                <a:spcPts val="0"/>
              </a:spcAft>
              <a:buSzPts val="1000"/>
              <a:buNone/>
              <a:defRPr sz="1000"/>
            </a:lvl4pPr>
            <a:lvl5pPr lvl="4" algn="l">
              <a:lnSpc>
                <a:spcPct val="114000"/>
              </a:lnSpc>
              <a:spcBef>
                <a:spcPts val="500"/>
              </a:spcBef>
              <a:spcAft>
                <a:spcPts val="0"/>
              </a:spcAft>
              <a:buSzPts val="1000"/>
              <a:buNone/>
              <a:defRPr sz="1000"/>
            </a:lvl5pPr>
            <a:lvl6pPr lvl="5" algn="l">
              <a:lnSpc>
                <a:spcPct val="90000"/>
              </a:lnSpc>
              <a:spcBef>
                <a:spcPts val="400"/>
              </a:spcBef>
              <a:spcAft>
                <a:spcPts val="0"/>
              </a:spcAft>
              <a:buSzPts val="1000"/>
              <a:buNone/>
              <a:defRPr sz="1000"/>
            </a:lvl6pPr>
            <a:lvl7pPr lvl="6" algn="l">
              <a:lnSpc>
                <a:spcPct val="90000"/>
              </a:lnSpc>
              <a:spcBef>
                <a:spcPts val="400"/>
              </a:spcBef>
              <a:spcAft>
                <a:spcPts val="0"/>
              </a:spcAft>
              <a:buSzPts val="1000"/>
              <a:buNone/>
              <a:defRPr sz="1000"/>
            </a:lvl7pPr>
            <a:lvl8pPr lvl="7" algn="l">
              <a:lnSpc>
                <a:spcPct val="90000"/>
              </a:lnSpc>
              <a:spcBef>
                <a:spcPts val="400"/>
              </a:spcBef>
              <a:spcAft>
                <a:spcPts val="0"/>
              </a:spcAft>
              <a:buSzPts val="1000"/>
              <a:buNone/>
              <a:defRPr sz="1000"/>
            </a:lvl8pPr>
            <a:lvl9pPr lvl="8" algn="l">
              <a:lnSpc>
                <a:spcPct val="90000"/>
              </a:lnSpc>
              <a:spcBef>
                <a:spcPts val="400"/>
              </a:spcBef>
              <a:spcAft>
                <a:spcPts val="0"/>
              </a:spcAft>
              <a:buSzPts val="1000"/>
              <a:buNone/>
              <a:defRPr sz="1000"/>
            </a:lvl9pPr>
          </a:lstStyle>
          <a:p>
            <a:endParaRPr/>
          </a:p>
        </p:txBody>
      </p:sp>
      <p:sp>
        <p:nvSpPr>
          <p:cNvPr id="57" name="Google Shape;57;p18"/>
          <p:cNvSpPr txBox="1">
            <a:spLocks noGrp="1"/>
          </p:cNvSpPr>
          <p:nvPr>
            <p:ph type="subTitle" idx="7"/>
          </p:nvPr>
        </p:nvSpPr>
        <p:spPr>
          <a:xfrm>
            <a:off x="3909675" y="3565000"/>
            <a:ext cx="1324800" cy="411600"/>
          </a:xfrm>
          <a:prstGeom prst="rect">
            <a:avLst/>
          </a:prstGeom>
          <a:noFill/>
          <a:ln>
            <a:noFill/>
          </a:ln>
        </p:spPr>
        <p:txBody>
          <a:bodyPr spcFirstLastPara="1" wrap="square" lIns="0" tIns="0" rIns="0" bIns="0" anchor="t" anchorCtr="0">
            <a:noAutofit/>
          </a:bodyPr>
          <a:lstStyle>
            <a:lvl1pPr lvl="0" algn="l">
              <a:lnSpc>
                <a:spcPct val="114000"/>
              </a:lnSpc>
              <a:spcBef>
                <a:spcPts val="500"/>
              </a:spcBef>
              <a:spcAft>
                <a:spcPts val="0"/>
              </a:spcAft>
              <a:buSzPts val="1000"/>
              <a:buNone/>
              <a:defRPr sz="1000"/>
            </a:lvl1pPr>
            <a:lvl2pPr lvl="1" algn="l">
              <a:lnSpc>
                <a:spcPct val="114000"/>
              </a:lnSpc>
              <a:spcBef>
                <a:spcPts val="500"/>
              </a:spcBef>
              <a:spcAft>
                <a:spcPts val="0"/>
              </a:spcAft>
              <a:buSzPts val="1000"/>
              <a:buNone/>
              <a:defRPr sz="1000"/>
            </a:lvl2pPr>
            <a:lvl3pPr lvl="2" algn="l">
              <a:lnSpc>
                <a:spcPct val="114000"/>
              </a:lnSpc>
              <a:spcBef>
                <a:spcPts val="500"/>
              </a:spcBef>
              <a:spcAft>
                <a:spcPts val="0"/>
              </a:spcAft>
              <a:buSzPts val="1000"/>
              <a:buNone/>
              <a:defRPr sz="1000"/>
            </a:lvl3pPr>
            <a:lvl4pPr lvl="3" algn="l">
              <a:lnSpc>
                <a:spcPct val="114000"/>
              </a:lnSpc>
              <a:spcBef>
                <a:spcPts val="500"/>
              </a:spcBef>
              <a:spcAft>
                <a:spcPts val="0"/>
              </a:spcAft>
              <a:buSzPts val="1000"/>
              <a:buNone/>
              <a:defRPr sz="1000"/>
            </a:lvl4pPr>
            <a:lvl5pPr lvl="4" algn="l">
              <a:lnSpc>
                <a:spcPct val="114000"/>
              </a:lnSpc>
              <a:spcBef>
                <a:spcPts val="500"/>
              </a:spcBef>
              <a:spcAft>
                <a:spcPts val="0"/>
              </a:spcAft>
              <a:buSzPts val="1000"/>
              <a:buNone/>
              <a:defRPr sz="1000"/>
            </a:lvl5pPr>
            <a:lvl6pPr lvl="5" algn="l">
              <a:lnSpc>
                <a:spcPct val="90000"/>
              </a:lnSpc>
              <a:spcBef>
                <a:spcPts val="400"/>
              </a:spcBef>
              <a:spcAft>
                <a:spcPts val="0"/>
              </a:spcAft>
              <a:buSzPts val="1000"/>
              <a:buNone/>
              <a:defRPr sz="1000"/>
            </a:lvl6pPr>
            <a:lvl7pPr lvl="6" algn="l">
              <a:lnSpc>
                <a:spcPct val="90000"/>
              </a:lnSpc>
              <a:spcBef>
                <a:spcPts val="400"/>
              </a:spcBef>
              <a:spcAft>
                <a:spcPts val="0"/>
              </a:spcAft>
              <a:buSzPts val="1000"/>
              <a:buNone/>
              <a:defRPr sz="1000"/>
            </a:lvl7pPr>
            <a:lvl8pPr lvl="7" algn="l">
              <a:lnSpc>
                <a:spcPct val="90000"/>
              </a:lnSpc>
              <a:spcBef>
                <a:spcPts val="400"/>
              </a:spcBef>
              <a:spcAft>
                <a:spcPts val="0"/>
              </a:spcAft>
              <a:buSzPts val="1000"/>
              <a:buNone/>
              <a:defRPr sz="1000"/>
            </a:lvl8pPr>
            <a:lvl9pPr lvl="8" algn="l">
              <a:lnSpc>
                <a:spcPct val="90000"/>
              </a:lnSpc>
              <a:spcBef>
                <a:spcPts val="400"/>
              </a:spcBef>
              <a:spcAft>
                <a:spcPts val="0"/>
              </a:spcAft>
              <a:buSzPts val="1000"/>
              <a:buNone/>
              <a:defRPr sz="1000"/>
            </a:lvl9pPr>
          </a:lstStyle>
          <a:p>
            <a:endParaRPr/>
          </a:p>
        </p:txBody>
      </p:sp>
      <p:sp>
        <p:nvSpPr>
          <p:cNvPr id="58" name="Google Shape;58;p18"/>
          <p:cNvSpPr txBox="1">
            <a:spLocks noGrp="1"/>
          </p:cNvSpPr>
          <p:nvPr>
            <p:ph type="title"/>
          </p:nvPr>
        </p:nvSpPr>
        <p:spPr>
          <a:xfrm>
            <a:off x="305991" y="428425"/>
            <a:ext cx="8532000" cy="5559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accent1"/>
              </a:buClr>
              <a:buSzPts val="3800"/>
              <a:buFont typeface="Poppins Light"/>
              <a:buNone/>
              <a:defRPr sz="3800">
                <a:solidFill>
                  <a:schemeClr val="accen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59" name="Google Shape;59;p18"/>
          <p:cNvSpPr txBox="1">
            <a:spLocks noGrp="1"/>
          </p:cNvSpPr>
          <p:nvPr>
            <p:ph type="ftr" idx="11"/>
          </p:nvPr>
        </p:nvSpPr>
        <p:spPr>
          <a:xfrm>
            <a:off x="937074" y="4871497"/>
            <a:ext cx="3086100" cy="144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60" name="Google Shape;60;p18"/>
          <p:cNvSpPr txBox="1">
            <a:spLocks noGrp="1"/>
          </p:cNvSpPr>
          <p:nvPr>
            <p:ph type="sldNum" idx="12"/>
          </p:nvPr>
        </p:nvSpPr>
        <p:spPr>
          <a:xfrm>
            <a:off x="305991" y="4871497"/>
            <a:ext cx="322800" cy="144000"/>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1pPr>
            <a:lvl2pPr marL="0" marR="0" lvl="1"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2pPr>
            <a:lvl3pPr marL="0" marR="0" lvl="2"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3pPr>
            <a:lvl4pPr marL="0" marR="0" lvl="3"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4pPr>
            <a:lvl5pPr marL="0" marR="0" lvl="4"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5pPr>
            <a:lvl6pPr marL="0" marR="0" lvl="5"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6pPr>
            <a:lvl7pPr marL="0" marR="0" lvl="6"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7pPr>
            <a:lvl8pPr marL="0" marR="0" lvl="7"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8pPr>
            <a:lvl9pPr marL="0" marR="0" lvl="8"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9pPr>
          </a:lstStyle>
          <a:p>
            <a:pPr marL="0" lvl="0" indent="0" algn="l" rtl="0">
              <a:spcBef>
                <a:spcPts val="0"/>
              </a:spcBef>
              <a:spcAft>
                <a:spcPts val="0"/>
              </a:spcAft>
              <a:buNone/>
            </a:pPr>
            <a:fld id="{00000000-1234-1234-1234-123412341234}" type="slidenum">
              <a:rPr lang="en-GB"/>
              <a:t>‹#›</a:t>
            </a:fld>
            <a:endParaRPr/>
          </a:p>
        </p:txBody>
      </p:sp>
      <p:sp>
        <p:nvSpPr>
          <p:cNvPr id="61" name="Google Shape;61;p18"/>
          <p:cNvSpPr txBox="1">
            <a:spLocks noGrp="1"/>
          </p:cNvSpPr>
          <p:nvPr>
            <p:ph type="body" idx="8"/>
          </p:nvPr>
        </p:nvSpPr>
        <p:spPr>
          <a:xfrm>
            <a:off x="6600161" y="2172469"/>
            <a:ext cx="1323900" cy="722400"/>
          </a:xfrm>
          <a:prstGeom prst="rect">
            <a:avLst/>
          </a:prstGeom>
          <a:noFill/>
          <a:ln>
            <a:noFill/>
          </a:ln>
        </p:spPr>
        <p:txBody>
          <a:bodyPr spcFirstLastPara="1" wrap="square" lIns="0" tIns="0" rIns="0" bIns="0" anchor="t" anchorCtr="0">
            <a:noAutofit/>
          </a:bodyPr>
          <a:lstStyle>
            <a:lvl1pPr marL="457200" lvl="0" indent="-279400" algn="l">
              <a:lnSpc>
                <a:spcPct val="114000"/>
              </a:lnSpc>
              <a:spcBef>
                <a:spcPts val="200"/>
              </a:spcBef>
              <a:spcAft>
                <a:spcPts val="0"/>
              </a:spcAft>
              <a:buClr>
                <a:schemeClr val="dk1"/>
              </a:buClr>
              <a:buSzPts val="800"/>
              <a:buFont typeface="Arial"/>
              <a:buChar char="•"/>
              <a:defRPr sz="800"/>
            </a:lvl1pPr>
            <a:lvl2pPr marL="914400" lvl="1" indent="-279400" algn="l">
              <a:lnSpc>
                <a:spcPct val="114000"/>
              </a:lnSpc>
              <a:spcBef>
                <a:spcPts val="200"/>
              </a:spcBef>
              <a:spcAft>
                <a:spcPts val="0"/>
              </a:spcAft>
              <a:buClr>
                <a:schemeClr val="dk1"/>
              </a:buClr>
              <a:buSzPts val="800"/>
              <a:buChar char="•"/>
              <a:defRPr sz="800"/>
            </a:lvl2pPr>
            <a:lvl3pPr marL="1371600" lvl="2" indent="-279400" algn="l">
              <a:lnSpc>
                <a:spcPct val="114000"/>
              </a:lnSpc>
              <a:spcBef>
                <a:spcPts val="200"/>
              </a:spcBef>
              <a:spcAft>
                <a:spcPts val="0"/>
              </a:spcAft>
              <a:buClr>
                <a:schemeClr val="dk1"/>
              </a:buClr>
              <a:buSzPts val="800"/>
              <a:buChar char="•"/>
              <a:defRPr sz="800"/>
            </a:lvl3pPr>
            <a:lvl4pPr marL="1828800" lvl="3" indent="-279400" algn="l">
              <a:lnSpc>
                <a:spcPct val="114000"/>
              </a:lnSpc>
              <a:spcBef>
                <a:spcPts val="200"/>
              </a:spcBef>
              <a:spcAft>
                <a:spcPts val="0"/>
              </a:spcAft>
              <a:buClr>
                <a:schemeClr val="dk1"/>
              </a:buClr>
              <a:buSzPts val="800"/>
              <a:buChar char="•"/>
              <a:defRPr sz="800"/>
            </a:lvl4pPr>
            <a:lvl5pPr marL="2286000" lvl="4" indent="-279400" algn="l">
              <a:lnSpc>
                <a:spcPct val="114000"/>
              </a:lnSpc>
              <a:spcBef>
                <a:spcPts val="200"/>
              </a:spcBef>
              <a:spcAft>
                <a:spcPts val="0"/>
              </a:spcAft>
              <a:buClr>
                <a:schemeClr val="dk1"/>
              </a:buClr>
              <a:buSzPts val="800"/>
              <a:buChar char="•"/>
              <a:defRPr sz="800"/>
            </a:lvl5pPr>
            <a:lvl6pPr marL="2743200" lvl="5" indent="-279400" algn="l">
              <a:lnSpc>
                <a:spcPct val="90000"/>
              </a:lnSpc>
              <a:spcBef>
                <a:spcPts val="400"/>
              </a:spcBef>
              <a:spcAft>
                <a:spcPts val="0"/>
              </a:spcAft>
              <a:buClr>
                <a:schemeClr val="dk1"/>
              </a:buClr>
              <a:buSzPts val="800"/>
              <a:buChar char="•"/>
              <a:defRPr sz="800"/>
            </a:lvl6pPr>
            <a:lvl7pPr marL="3200400" lvl="6" indent="-279400" algn="l">
              <a:lnSpc>
                <a:spcPct val="90000"/>
              </a:lnSpc>
              <a:spcBef>
                <a:spcPts val="400"/>
              </a:spcBef>
              <a:spcAft>
                <a:spcPts val="0"/>
              </a:spcAft>
              <a:buClr>
                <a:schemeClr val="dk1"/>
              </a:buClr>
              <a:buSzPts val="800"/>
              <a:buChar char="•"/>
              <a:defRPr sz="800"/>
            </a:lvl7pPr>
            <a:lvl8pPr marL="3657600" lvl="7" indent="-279400" algn="l">
              <a:lnSpc>
                <a:spcPct val="90000"/>
              </a:lnSpc>
              <a:spcBef>
                <a:spcPts val="400"/>
              </a:spcBef>
              <a:spcAft>
                <a:spcPts val="0"/>
              </a:spcAft>
              <a:buClr>
                <a:schemeClr val="dk1"/>
              </a:buClr>
              <a:buSzPts val="800"/>
              <a:buChar char="•"/>
              <a:defRPr sz="800"/>
            </a:lvl8pPr>
            <a:lvl9pPr marL="4114800" lvl="8" indent="-279400" algn="l">
              <a:lnSpc>
                <a:spcPct val="90000"/>
              </a:lnSpc>
              <a:spcBef>
                <a:spcPts val="400"/>
              </a:spcBef>
              <a:spcAft>
                <a:spcPts val="0"/>
              </a:spcAft>
              <a:buClr>
                <a:schemeClr val="dk1"/>
              </a:buClr>
              <a:buSzPts val="800"/>
              <a:buChar char="•"/>
              <a:defRPr sz="800"/>
            </a:lvl9pPr>
          </a:lstStyle>
          <a:p>
            <a:endParaRPr/>
          </a:p>
        </p:txBody>
      </p:sp>
      <p:sp>
        <p:nvSpPr>
          <p:cNvPr id="62" name="Google Shape;62;p18"/>
          <p:cNvSpPr txBox="1">
            <a:spLocks noGrp="1"/>
          </p:cNvSpPr>
          <p:nvPr>
            <p:ph type="body" idx="9"/>
          </p:nvPr>
        </p:nvSpPr>
        <p:spPr>
          <a:xfrm>
            <a:off x="1220086" y="4003601"/>
            <a:ext cx="1323900" cy="722400"/>
          </a:xfrm>
          <a:prstGeom prst="rect">
            <a:avLst/>
          </a:prstGeom>
          <a:noFill/>
          <a:ln>
            <a:noFill/>
          </a:ln>
        </p:spPr>
        <p:txBody>
          <a:bodyPr spcFirstLastPara="1" wrap="square" lIns="0" tIns="0" rIns="0" bIns="0" anchor="t" anchorCtr="0">
            <a:noAutofit/>
          </a:bodyPr>
          <a:lstStyle>
            <a:lvl1pPr marL="457200" lvl="0" indent="-279400" algn="l">
              <a:lnSpc>
                <a:spcPct val="114000"/>
              </a:lnSpc>
              <a:spcBef>
                <a:spcPts val="200"/>
              </a:spcBef>
              <a:spcAft>
                <a:spcPts val="0"/>
              </a:spcAft>
              <a:buClr>
                <a:schemeClr val="dk1"/>
              </a:buClr>
              <a:buSzPts val="800"/>
              <a:buFont typeface="Arial"/>
              <a:buChar char="•"/>
              <a:defRPr sz="800"/>
            </a:lvl1pPr>
            <a:lvl2pPr marL="914400" lvl="1" indent="-279400" algn="l">
              <a:lnSpc>
                <a:spcPct val="114000"/>
              </a:lnSpc>
              <a:spcBef>
                <a:spcPts val="200"/>
              </a:spcBef>
              <a:spcAft>
                <a:spcPts val="0"/>
              </a:spcAft>
              <a:buClr>
                <a:schemeClr val="dk1"/>
              </a:buClr>
              <a:buSzPts val="800"/>
              <a:buChar char="•"/>
              <a:defRPr sz="800"/>
            </a:lvl2pPr>
            <a:lvl3pPr marL="1371600" lvl="2" indent="-279400" algn="l">
              <a:lnSpc>
                <a:spcPct val="114000"/>
              </a:lnSpc>
              <a:spcBef>
                <a:spcPts val="200"/>
              </a:spcBef>
              <a:spcAft>
                <a:spcPts val="0"/>
              </a:spcAft>
              <a:buClr>
                <a:schemeClr val="dk1"/>
              </a:buClr>
              <a:buSzPts val="800"/>
              <a:buChar char="•"/>
              <a:defRPr sz="800"/>
            </a:lvl3pPr>
            <a:lvl4pPr marL="1828800" lvl="3" indent="-279400" algn="l">
              <a:lnSpc>
                <a:spcPct val="114000"/>
              </a:lnSpc>
              <a:spcBef>
                <a:spcPts val="200"/>
              </a:spcBef>
              <a:spcAft>
                <a:spcPts val="0"/>
              </a:spcAft>
              <a:buClr>
                <a:schemeClr val="dk1"/>
              </a:buClr>
              <a:buSzPts val="800"/>
              <a:buChar char="•"/>
              <a:defRPr sz="800"/>
            </a:lvl4pPr>
            <a:lvl5pPr marL="2286000" lvl="4" indent="-279400" algn="l">
              <a:lnSpc>
                <a:spcPct val="114000"/>
              </a:lnSpc>
              <a:spcBef>
                <a:spcPts val="200"/>
              </a:spcBef>
              <a:spcAft>
                <a:spcPts val="0"/>
              </a:spcAft>
              <a:buClr>
                <a:schemeClr val="dk1"/>
              </a:buClr>
              <a:buSzPts val="800"/>
              <a:buChar char="•"/>
              <a:defRPr sz="800"/>
            </a:lvl5pPr>
            <a:lvl6pPr marL="2743200" lvl="5" indent="-279400" algn="l">
              <a:lnSpc>
                <a:spcPct val="90000"/>
              </a:lnSpc>
              <a:spcBef>
                <a:spcPts val="400"/>
              </a:spcBef>
              <a:spcAft>
                <a:spcPts val="0"/>
              </a:spcAft>
              <a:buClr>
                <a:schemeClr val="dk1"/>
              </a:buClr>
              <a:buSzPts val="800"/>
              <a:buChar char="•"/>
              <a:defRPr sz="800"/>
            </a:lvl6pPr>
            <a:lvl7pPr marL="3200400" lvl="6" indent="-279400" algn="l">
              <a:lnSpc>
                <a:spcPct val="90000"/>
              </a:lnSpc>
              <a:spcBef>
                <a:spcPts val="400"/>
              </a:spcBef>
              <a:spcAft>
                <a:spcPts val="0"/>
              </a:spcAft>
              <a:buClr>
                <a:schemeClr val="dk1"/>
              </a:buClr>
              <a:buSzPts val="800"/>
              <a:buChar char="•"/>
              <a:defRPr sz="800"/>
            </a:lvl7pPr>
            <a:lvl8pPr marL="3657600" lvl="7" indent="-279400" algn="l">
              <a:lnSpc>
                <a:spcPct val="90000"/>
              </a:lnSpc>
              <a:spcBef>
                <a:spcPts val="400"/>
              </a:spcBef>
              <a:spcAft>
                <a:spcPts val="0"/>
              </a:spcAft>
              <a:buClr>
                <a:schemeClr val="dk1"/>
              </a:buClr>
              <a:buSzPts val="800"/>
              <a:buChar char="•"/>
              <a:defRPr sz="800"/>
            </a:lvl8pPr>
            <a:lvl9pPr marL="4114800" lvl="8" indent="-279400" algn="l">
              <a:lnSpc>
                <a:spcPct val="90000"/>
              </a:lnSpc>
              <a:spcBef>
                <a:spcPts val="400"/>
              </a:spcBef>
              <a:spcAft>
                <a:spcPts val="0"/>
              </a:spcAft>
              <a:buClr>
                <a:schemeClr val="dk1"/>
              </a:buClr>
              <a:buSzPts val="800"/>
              <a:buChar char="•"/>
              <a:defRPr sz="800"/>
            </a:lvl9pPr>
          </a:lstStyle>
          <a:p>
            <a:endParaRPr/>
          </a:p>
        </p:txBody>
      </p:sp>
      <p:sp>
        <p:nvSpPr>
          <p:cNvPr id="63" name="Google Shape;63;p18"/>
          <p:cNvSpPr txBox="1">
            <a:spLocks noGrp="1"/>
          </p:cNvSpPr>
          <p:nvPr>
            <p:ph type="body" idx="13"/>
          </p:nvPr>
        </p:nvSpPr>
        <p:spPr>
          <a:xfrm>
            <a:off x="6600161" y="4003601"/>
            <a:ext cx="1323900" cy="722400"/>
          </a:xfrm>
          <a:prstGeom prst="rect">
            <a:avLst/>
          </a:prstGeom>
          <a:noFill/>
          <a:ln>
            <a:noFill/>
          </a:ln>
        </p:spPr>
        <p:txBody>
          <a:bodyPr spcFirstLastPara="1" wrap="square" lIns="0" tIns="0" rIns="0" bIns="0" anchor="t" anchorCtr="0">
            <a:noAutofit/>
          </a:bodyPr>
          <a:lstStyle>
            <a:lvl1pPr marL="457200" lvl="0" indent="-279400" algn="l">
              <a:lnSpc>
                <a:spcPct val="114000"/>
              </a:lnSpc>
              <a:spcBef>
                <a:spcPts val="200"/>
              </a:spcBef>
              <a:spcAft>
                <a:spcPts val="0"/>
              </a:spcAft>
              <a:buClr>
                <a:schemeClr val="dk1"/>
              </a:buClr>
              <a:buSzPts val="800"/>
              <a:buFont typeface="Arial"/>
              <a:buChar char="•"/>
              <a:defRPr sz="800"/>
            </a:lvl1pPr>
            <a:lvl2pPr marL="914400" lvl="1" indent="-279400" algn="l">
              <a:lnSpc>
                <a:spcPct val="114000"/>
              </a:lnSpc>
              <a:spcBef>
                <a:spcPts val="200"/>
              </a:spcBef>
              <a:spcAft>
                <a:spcPts val="0"/>
              </a:spcAft>
              <a:buClr>
                <a:schemeClr val="dk1"/>
              </a:buClr>
              <a:buSzPts val="800"/>
              <a:buChar char="•"/>
              <a:defRPr sz="800"/>
            </a:lvl2pPr>
            <a:lvl3pPr marL="1371600" lvl="2" indent="-279400" algn="l">
              <a:lnSpc>
                <a:spcPct val="114000"/>
              </a:lnSpc>
              <a:spcBef>
                <a:spcPts val="200"/>
              </a:spcBef>
              <a:spcAft>
                <a:spcPts val="0"/>
              </a:spcAft>
              <a:buClr>
                <a:schemeClr val="dk1"/>
              </a:buClr>
              <a:buSzPts val="800"/>
              <a:buChar char="•"/>
              <a:defRPr sz="800"/>
            </a:lvl3pPr>
            <a:lvl4pPr marL="1828800" lvl="3" indent="-279400" algn="l">
              <a:lnSpc>
                <a:spcPct val="114000"/>
              </a:lnSpc>
              <a:spcBef>
                <a:spcPts val="200"/>
              </a:spcBef>
              <a:spcAft>
                <a:spcPts val="0"/>
              </a:spcAft>
              <a:buClr>
                <a:schemeClr val="dk1"/>
              </a:buClr>
              <a:buSzPts val="800"/>
              <a:buChar char="•"/>
              <a:defRPr sz="800"/>
            </a:lvl4pPr>
            <a:lvl5pPr marL="2286000" lvl="4" indent="-279400" algn="l">
              <a:lnSpc>
                <a:spcPct val="114000"/>
              </a:lnSpc>
              <a:spcBef>
                <a:spcPts val="200"/>
              </a:spcBef>
              <a:spcAft>
                <a:spcPts val="0"/>
              </a:spcAft>
              <a:buClr>
                <a:schemeClr val="dk1"/>
              </a:buClr>
              <a:buSzPts val="800"/>
              <a:buChar char="•"/>
              <a:defRPr sz="800"/>
            </a:lvl5pPr>
            <a:lvl6pPr marL="2743200" lvl="5" indent="-279400" algn="l">
              <a:lnSpc>
                <a:spcPct val="90000"/>
              </a:lnSpc>
              <a:spcBef>
                <a:spcPts val="400"/>
              </a:spcBef>
              <a:spcAft>
                <a:spcPts val="0"/>
              </a:spcAft>
              <a:buClr>
                <a:schemeClr val="dk1"/>
              </a:buClr>
              <a:buSzPts val="800"/>
              <a:buChar char="•"/>
              <a:defRPr sz="800"/>
            </a:lvl6pPr>
            <a:lvl7pPr marL="3200400" lvl="6" indent="-279400" algn="l">
              <a:lnSpc>
                <a:spcPct val="90000"/>
              </a:lnSpc>
              <a:spcBef>
                <a:spcPts val="400"/>
              </a:spcBef>
              <a:spcAft>
                <a:spcPts val="0"/>
              </a:spcAft>
              <a:buClr>
                <a:schemeClr val="dk1"/>
              </a:buClr>
              <a:buSzPts val="800"/>
              <a:buChar char="•"/>
              <a:defRPr sz="800"/>
            </a:lvl7pPr>
            <a:lvl8pPr marL="3657600" lvl="7" indent="-279400" algn="l">
              <a:lnSpc>
                <a:spcPct val="90000"/>
              </a:lnSpc>
              <a:spcBef>
                <a:spcPts val="400"/>
              </a:spcBef>
              <a:spcAft>
                <a:spcPts val="0"/>
              </a:spcAft>
              <a:buClr>
                <a:schemeClr val="dk1"/>
              </a:buClr>
              <a:buSzPts val="800"/>
              <a:buChar char="•"/>
              <a:defRPr sz="800"/>
            </a:lvl8pPr>
            <a:lvl9pPr marL="4114800" lvl="8" indent="-279400" algn="l">
              <a:lnSpc>
                <a:spcPct val="90000"/>
              </a:lnSpc>
              <a:spcBef>
                <a:spcPts val="400"/>
              </a:spcBef>
              <a:spcAft>
                <a:spcPts val="0"/>
              </a:spcAft>
              <a:buClr>
                <a:schemeClr val="dk1"/>
              </a:buClr>
              <a:buSzPts val="800"/>
              <a:buChar char="•"/>
              <a:defRPr sz="800"/>
            </a:lvl9pPr>
          </a:lstStyle>
          <a:p>
            <a:endParaRPr/>
          </a:p>
        </p:txBody>
      </p:sp>
      <p:sp>
        <p:nvSpPr>
          <p:cNvPr id="64" name="Google Shape;64;p18"/>
          <p:cNvSpPr txBox="1">
            <a:spLocks noGrp="1"/>
          </p:cNvSpPr>
          <p:nvPr>
            <p:ph type="subTitle" idx="14"/>
          </p:nvPr>
        </p:nvSpPr>
        <p:spPr>
          <a:xfrm>
            <a:off x="6600150" y="1733925"/>
            <a:ext cx="1324800" cy="411600"/>
          </a:xfrm>
          <a:prstGeom prst="rect">
            <a:avLst/>
          </a:prstGeom>
          <a:noFill/>
          <a:ln>
            <a:noFill/>
          </a:ln>
        </p:spPr>
        <p:txBody>
          <a:bodyPr spcFirstLastPara="1" wrap="square" lIns="0" tIns="0" rIns="0" bIns="0" anchor="t" anchorCtr="0">
            <a:noAutofit/>
          </a:bodyPr>
          <a:lstStyle>
            <a:lvl1pPr lvl="0" algn="l">
              <a:lnSpc>
                <a:spcPct val="114000"/>
              </a:lnSpc>
              <a:spcBef>
                <a:spcPts val="500"/>
              </a:spcBef>
              <a:spcAft>
                <a:spcPts val="0"/>
              </a:spcAft>
              <a:buSzPts val="1000"/>
              <a:buNone/>
              <a:defRPr sz="1000"/>
            </a:lvl1pPr>
            <a:lvl2pPr lvl="1" algn="l">
              <a:lnSpc>
                <a:spcPct val="114000"/>
              </a:lnSpc>
              <a:spcBef>
                <a:spcPts val="500"/>
              </a:spcBef>
              <a:spcAft>
                <a:spcPts val="0"/>
              </a:spcAft>
              <a:buSzPts val="1000"/>
              <a:buNone/>
              <a:defRPr sz="1000"/>
            </a:lvl2pPr>
            <a:lvl3pPr lvl="2" algn="l">
              <a:lnSpc>
                <a:spcPct val="114000"/>
              </a:lnSpc>
              <a:spcBef>
                <a:spcPts val="500"/>
              </a:spcBef>
              <a:spcAft>
                <a:spcPts val="0"/>
              </a:spcAft>
              <a:buSzPts val="1000"/>
              <a:buNone/>
              <a:defRPr sz="1000"/>
            </a:lvl3pPr>
            <a:lvl4pPr lvl="3" algn="l">
              <a:lnSpc>
                <a:spcPct val="114000"/>
              </a:lnSpc>
              <a:spcBef>
                <a:spcPts val="500"/>
              </a:spcBef>
              <a:spcAft>
                <a:spcPts val="0"/>
              </a:spcAft>
              <a:buSzPts val="1000"/>
              <a:buNone/>
              <a:defRPr sz="1000"/>
            </a:lvl4pPr>
            <a:lvl5pPr lvl="4" algn="l">
              <a:lnSpc>
                <a:spcPct val="114000"/>
              </a:lnSpc>
              <a:spcBef>
                <a:spcPts val="500"/>
              </a:spcBef>
              <a:spcAft>
                <a:spcPts val="0"/>
              </a:spcAft>
              <a:buSzPts val="1000"/>
              <a:buNone/>
              <a:defRPr sz="1000"/>
            </a:lvl5pPr>
            <a:lvl6pPr lvl="5" algn="l">
              <a:lnSpc>
                <a:spcPct val="90000"/>
              </a:lnSpc>
              <a:spcBef>
                <a:spcPts val="400"/>
              </a:spcBef>
              <a:spcAft>
                <a:spcPts val="0"/>
              </a:spcAft>
              <a:buSzPts val="1000"/>
              <a:buNone/>
              <a:defRPr sz="1000"/>
            </a:lvl6pPr>
            <a:lvl7pPr lvl="6" algn="l">
              <a:lnSpc>
                <a:spcPct val="90000"/>
              </a:lnSpc>
              <a:spcBef>
                <a:spcPts val="400"/>
              </a:spcBef>
              <a:spcAft>
                <a:spcPts val="0"/>
              </a:spcAft>
              <a:buSzPts val="1000"/>
              <a:buNone/>
              <a:defRPr sz="1000"/>
            </a:lvl7pPr>
            <a:lvl8pPr lvl="7" algn="l">
              <a:lnSpc>
                <a:spcPct val="90000"/>
              </a:lnSpc>
              <a:spcBef>
                <a:spcPts val="400"/>
              </a:spcBef>
              <a:spcAft>
                <a:spcPts val="0"/>
              </a:spcAft>
              <a:buSzPts val="1000"/>
              <a:buNone/>
              <a:defRPr sz="1000"/>
            </a:lvl8pPr>
            <a:lvl9pPr lvl="8" algn="l">
              <a:lnSpc>
                <a:spcPct val="90000"/>
              </a:lnSpc>
              <a:spcBef>
                <a:spcPts val="400"/>
              </a:spcBef>
              <a:spcAft>
                <a:spcPts val="0"/>
              </a:spcAft>
              <a:buSzPts val="1000"/>
              <a:buNone/>
              <a:defRPr sz="1000"/>
            </a:lvl9pPr>
          </a:lstStyle>
          <a:p>
            <a:endParaRPr/>
          </a:p>
        </p:txBody>
      </p:sp>
      <p:sp>
        <p:nvSpPr>
          <p:cNvPr id="65" name="Google Shape;65;p18"/>
          <p:cNvSpPr txBox="1">
            <a:spLocks noGrp="1"/>
          </p:cNvSpPr>
          <p:nvPr>
            <p:ph type="subTitle" idx="15"/>
          </p:nvPr>
        </p:nvSpPr>
        <p:spPr>
          <a:xfrm>
            <a:off x="6600150" y="3565000"/>
            <a:ext cx="1324800" cy="411600"/>
          </a:xfrm>
          <a:prstGeom prst="rect">
            <a:avLst/>
          </a:prstGeom>
          <a:noFill/>
          <a:ln>
            <a:noFill/>
          </a:ln>
        </p:spPr>
        <p:txBody>
          <a:bodyPr spcFirstLastPara="1" wrap="square" lIns="0" tIns="0" rIns="0" bIns="0" anchor="t" anchorCtr="0">
            <a:noAutofit/>
          </a:bodyPr>
          <a:lstStyle>
            <a:lvl1pPr lvl="0" algn="l">
              <a:lnSpc>
                <a:spcPct val="114000"/>
              </a:lnSpc>
              <a:spcBef>
                <a:spcPts val="500"/>
              </a:spcBef>
              <a:spcAft>
                <a:spcPts val="0"/>
              </a:spcAft>
              <a:buSzPts val="1000"/>
              <a:buNone/>
              <a:defRPr sz="1000"/>
            </a:lvl1pPr>
            <a:lvl2pPr lvl="1" algn="l">
              <a:lnSpc>
                <a:spcPct val="114000"/>
              </a:lnSpc>
              <a:spcBef>
                <a:spcPts val="500"/>
              </a:spcBef>
              <a:spcAft>
                <a:spcPts val="0"/>
              </a:spcAft>
              <a:buSzPts val="1000"/>
              <a:buNone/>
              <a:defRPr sz="1000"/>
            </a:lvl2pPr>
            <a:lvl3pPr lvl="2" algn="l">
              <a:lnSpc>
                <a:spcPct val="114000"/>
              </a:lnSpc>
              <a:spcBef>
                <a:spcPts val="500"/>
              </a:spcBef>
              <a:spcAft>
                <a:spcPts val="0"/>
              </a:spcAft>
              <a:buSzPts val="1000"/>
              <a:buNone/>
              <a:defRPr sz="1000"/>
            </a:lvl3pPr>
            <a:lvl4pPr lvl="3" algn="l">
              <a:lnSpc>
                <a:spcPct val="114000"/>
              </a:lnSpc>
              <a:spcBef>
                <a:spcPts val="500"/>
              </a:spcBef>
              <a:spcAft>
                <a:spcPts val="0"/>
              </a:spcAft>
              <a:buSzPts val="1000"/>
              <a:buNone/>
              <a:defRPr sz="1000"/>
            </a:lvl4pPr>
            <a:lvl5pPr lvl="4" algn="l">
              <a:lnSpc>
                <a:spcPct val="114000"/>
              </a:lnSpc>
              <a:spcBef>
                <a:spcPts val="500"/>
              </a:spcBef>
              <a:spcAft>
                <a:spcPts val="0"/>
              </a:spcAft>
              <a:buSzPts val="1000"/>
              <a:buNone/>
              <a:defRPr sz="1000"/>
            </a:lvl5pPr>
            <a:lvl6pPr lvl="5" algn="l">
              <a:lnSpc>
                <a:spcPct val="90000"/>
              </a:lnSpc>
              <a:spcBef>
                <a:spcPts val="400"/>
              </a:spcBef>
              <a:spcAft>
                <a:spcPts val="0"/>
              </a:spcAft>
              <a:buSzPts val="1000"/>
              <a:buNone/>
              <a:defRPr sz="1000"/>
            </a:lvl6pPr>
            <a:lvl7pPr lvl="6" algn="l">
              <a:lnSpc>
                <a:spcPct val="90000"/>
              </a:lnSpc>
              <a:spcBef>
                <a:spcPts val="400"/>
              </a:spcBef>
              <a:spcAft>
                <a:spcPts val="0"/>
              </a:spcAft>
              <a:buSzPts val="1000"/>
              <a:buNone/>
              <a:defRPr sz="1000"/>
            </a:lvl7pPr>
            <a:lvl8pPr lvl="7" algn="l">
              <a:lnSpc>
                <a:spcPct val="90000"/>
              </a:lnSpc>
              <a:spcBef>
                <a:spcPts val="400"/>
              </a:spcBef>
              <a:spcAft>
                <a:spcPts val="0"/>
              </a:spcAft>
              <a:buSzPts val="1000"/>
              <a:buNone/>
              <a:defRPr sz="1000"/>
            </a:lvl8pPr>
            <a:lvl9pPr lvl="8" algn="l">
              <a:lnSpc>
                <a:spcPct val="90000"/>
              </a:lnSpc>
              <a:spcBef>
                <a:spcPts val="400"/>
              </a:spcBef>
              <a:spcAft>
                <a:spcPts val="0"/>
              </a:spcAft>
              <a:buSzPts val="1000"/>
              <a:buNone/>
              <a:defRPr sz="1000"/>
            </a:lvl9pPr>
          </a:lstStyle>
          <a:p>
            <a:endParaRPr/>
          </a:p>
        </p:txBody>
      </p:sp>
      <p:sp>
        <p:nvSpPr>
          <p:cNvPr id="66" name="Google Shape;66;p18"/>
          <p:cNvSpPr txBox="1">
            <a:spLocks noGrp="1"/>
          </p:cNvSpPr>
          <p:nvPr>
            <p:ph type="dt" idx="10"/>
          </p:nvPr>
        </p:nvSpPr>
        <p:spPr>
          <a:xfrm>
            <a:off x="4575901" y="4871497"/>
            <a:ext cx="2057400" cy="144000"/>
          </a:xfrm>
          <a:prstGeom prst="rect">
            <a:avLst/>
          </a:prstGeom>
          <a:noFill/>
          <a:ln>
            <a:noFill/>
          </a:ln>
        </p:spPr>
        <p:txBody>
          <a:bodyPr spcFirstLastPara="1" wrap="square" lIns="0" tIns="0" rIns="0" bIns="0" anchor="ctr" anchorCtr="0">
            <a:noAutofit/>
          </a:bodyPr>
          <a:lstStyle>
            <a:lvl1pPr lvl="0" algn="r">
              <a:lnSpc>
                <a:spcPct val="100000"/>
              </a:lnSpc>
              <a:spcBef>
                <a:spcPts val="0"/>
              </a:spcBef>
              <a:spcAft>
                <a:spcPts val="0"/>
              </a:spcAft>
              <a:buClr>
                <a:schemeClr val="dk1"/>
              </a:buClr>
              <a:buSzPts val="1400"/>
              <a:buNone/>
              <a:defRPr sz="700"/>
            </a:lvl1pPr>
            <a:lvl2pPr lvl="1" algn="l">
              <a:lnSpc>
                <a:spcPct val="100000"/>
              </a:lnSpc>
              <a:spcBef>
                <a:spcPts val="0"/>
              </a:spcBef>
              <a:spcAft>
                <a:spcPts val="0"/>
              </a:spcAft>
              <a:buClr>
                <a:schemeClr val="dk1"/>
              </a:buClr>
              <a:buSzPts val="1400"/>
              <a:buNone/>
              <a:defRPr/>
            </a:lvl2pPr>
            <a:lvl3pPr lvl="2" algn="l">
              <a:lnSpc>
                <a:spcPct val="100000"/>
              </a:lnSpc>
              <a:spcBef>
                <a:spcPts val="0"/>
              </a:spcBef>
              <a:spcAft>
                <a:spcPts val="0"/>
              </a:spcAft>
              <a:buClr>
                <a:schemeClr val="dk1"/>
              </a:buClr>
              <a:buSzPts val="1400"/>
              <a:buNone/>
              <a:defRPr/>
            </a:lvl3pPr>
            <a:lvl4pPr lvl="3" algn="l">
              <a:lnSpc>
                <a:spcPct val="100000"/>
              </a:lnSpc>
              <a:spcBef>
                <a:spcPts val="0"/>
              </a:spcBef>
              <a:spcAft>
                <a:spcPts val="0"/>
              </a:spcAft>
              <a:buClr>
                <a:schemeClr val="dk1"/>
              </a:buClr>
              <a:buSzPts val="1400"/>
              <a:buNone/>
              <a:defRPr/>
            </a:lvl4pPr>
            <a:lvl5pPr lvl="4" algn="l">
              <a:lnSpc>
                <a:spcPct val="100000"/>
              </a:lnSpc>
              <a:spcBef>
                <a:spcPts val="0"/>
              </a:spcBef>
              <a:spcAft>
                <a:spcPts val="0"/>
              </a:spcAft>
              <a:buClr>
                <a:schemeClr val="dk1"/>
              </a:buClr>
              <a:buSzPts val="1400"/>
              <a:buNone/>
              <a:defRPr/>
            </a:lvl5pPr>
            <a:lvl6pPr lvl="5" algn="l">
              <a:lnSpc>
                <a:spcPct val="100000"/>
              </a:lnSpc>
              <a:spcBef>
                <a:spcPts val="0"/>
              </a:spcBef>
              <a:spcAft>
                <a:spcPts val="0"/>
              </a:spcAft>
              <a:buClr>
                <a:schemeClr val="dk1"/>
              </a:buClr>
              <a:buSzPts val="1400"/>
              <a:buNone/>
              <a:defRPr/>
            </a:lvl6pPr>
            <a:lvl7pPr lvl="6" algn="l">
              <a:lnSpc>
                <a:spcPct val="100000"/>
              </a:lnSpc>
              <a:spcBef>
                <a:spcPts val="0"/>
              </a:spcBef>
              <a:spcAft>
                <a:spcPts val="0"/>
              </a:spcAft>
              <a:buClr>
                <a:schemeClr val="dk1"/>
              </a:buClr>
              <a:buSzPts val="1400"/>
              <a:buNone/>
              <a:defRPr/>
            </a:lvl7pPr>
            <a:lvl8pPr lvl="7" algn="l">
              <a:lnSpc>
                <a:spcPct val="100000"/>
              </a:lnSpc>
              <a:spcBef>
                <a:spcPts val="0"/>
              </a:spcBef>
              <a:spcAft>
                <a:spcPts val="0"/>
              </a:spcAft>
              <a:buClr>
                <a:schemeClr val="dk1"/>
              </a:buClr>
              <a:buSzPts val="1400"/>
              <a:buNone/>
              <a:defRPr/>
            </a:lvl8pPr>
            <a:lvl9pPr lvl="8" algn="l">
              <a:lnSpc>
                <a:spcPct val="100000"/>
              </a:lnSpc>
              <a:spcBef>
                <a:spcPts val="0"/>
              </a:spcBef>
              <a:spcAft>
                <a:spcPts val="0"/>
              </a:spcAft>
              <a:buClr>
                <a:schemeClr val="dk1"/>
              </a:buClr>
              <a:buSzPts val="14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wo Content" type="twoObj">
  <p:cSld name="TWO_OBJECTS">
    <p:bg>
      <p:bgPr>
        <a:solidFill>
          <a:schemeClr val="accent1"/>
        </a:solidFill>
        <a:effectLst/>
      </p:bgPr>
    </p:bg>
    <p:spTree>
      <p:nvGrpSpPr>
        <p:cNvPr id="1" name="Shape 67"/>
        <p:cNvGrpSpPr/>
        <p:nvPr/>
      </p:nvGrpSpPr>
      <p:grpSpPr>
        <a:xfrm>
          <a:off x="0" y="0"/>
          <a:ext cx="0" cy="0"/>
          <a:chOff x="0" y="0"/>
          <a:chExt cx="0" cy="0"/>
        </a:xfrm>
      </p:grpSpPr>
      <p:sp>
        <p:nvSpPr>
          <p:cNvPr id="68" name="Google Shape;68;p19"/>
          <p:cNvSpPr txBox="1">
            <a:spLocks noGrp="1"/>
          </p:cNvSpPr>
          <p:nvPr>
            <p:ph type="title"/>
          </p:nvPr>
        </p:nvSpPr>
        <p:spPr>
          <a:xfrm>
            <a:off x="305991" y="428425"/>
            <a:ext cx="8532000" cy="5559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lt1"/>
              </a:buClr>
              <a:buSzPts val="1400"/>
              <a:buNone/>
              <a:defRPr>
                <a:solidFill>
                  <a:schemeClr val="lt1"/>
                </a:solidFill>
              </a:defRPr>
            </a:lvl1pPr>
            <a:lvl2pPr lvl="1" algn="l">
              <a:lnSpc>
                <a:spcPct val="100000"/>
              </a:lnSpc>
              <a:spcBef>
                <a:spcPts val="0"/>
              </a:spcBef>
              <a:spcAft>
                <a:spcPts val="0"/>
              </a:spcAft>
              <a:buClr>
                <a:schemeClr val="lt1"/>
              </a:buClr>
              <a:buSzPts val="1100"/>
              <a:buNone/>
              <a:defRPr>
                <a:solidFill>
                  <a:schemeClr val="lt1"/>
                </a:solidFill>
              </a:defRPr>
            </a:lvl2pPr>
            <a:lvl3pPr lvl="2" algn="l">
              <a:lnSpc>
                <a:spcPct val="100000"/>
              </a:lnSpc>
              <a:spcBef>
                <a:spcPts val="0"/>
              </a:spcBef>
              <a:spcAft>
                <a:spcPts val="0"/>
              </a:spcAft>
              <a:buClr>
                <a:schemeClr val="lt1"/>
              </a:buClr>
              <a:buSzPts val="1100"/>
              <a:buNone/>
              <a:defRPr>
                <a:solidFill>
                  <a:schemeClr val="lt1"/>
                </a:solidFill>
              </a:defRPr>
            </a:lvl3pPr>
            <a:lvl4pPr lvl="3" algn="l">
              <a:lnSpc>
                <a:spcPct val="100000"/>
              </a:lnSpc>
              <a:spcBef>
                <a:spcPts val="0"/>
              </a:spcBef>
              <a:spcAft>
                <a:spcPts val="0"/>
              </a:spcAft>
              <a:buClr>
                <a:schemeClr val="lt1"/>
              </a:buClr>
              <a:buSzPts val="1100"/>
              <a:buNone/>
              <a:defRPr>
                <a:solidFill>
                  <a:schemeClr val="lt1"/>
                </a:solidFill>
              </a:defRPr>
            </a:lvl4pPr>
            <a:lvl5pPr lvl="4" algn="l">
              <a:lnSpc>
                <a:spcPct val="100000"/>
              </a:lnSpc>
              <a:spcBef>
                <a:spcPts val="0"/>
              </a:spcBef>
              <a:spcAft>
                <a:spcPts val="0"/>
              </a:spcAft>
              <a:buClr>
                <a:schemeClr val="lt1"/>
              </a:buClr>
              <a:buSzPts val="1100"/>
              <a:buNone/>
              <a:defRPr>
                <a:solidFill>
                  <a:schemeClr val="lt1"/>
                </a:solidFill>
              </a:defRPr>
            </a:lvl5pPr>
            <a:lvl6pPr lvl="5" algn="l">
              <a:lnSpc>
                <a:spcPct val="100000"/>
              </a:lnSpc>
              <a:spcBef>
                <a:spcPts val="0"/>
              </a:spcBef>
              <a:spcAft>
                <a:spcPts val="0"/>
              </a:spcAft>
              <a:buClr>
                <a:schemeClr val="lt1"/>
              </a:buClr>
              <a:buSzPts val="1100"/>
              <a:buNone/>
              <a:defRPr>
                <a:solidFill>
                  <a:schemeClr val="lt1"/>
                </a:solidFill>
              </a:defRPr>
            </a:lvl6pPr>
            <a:lvl7pPr lvl="6" algn="l">
              <a:lnSpc>
                <a:spcPct val="100000"/>
              </a:lnSpc>
              <a:spcBef>
                <a:spcPts val="0"/>
              </a:spcBef>
              <a:spcAft>
                <a:spcPts val="0"/>
              </a:spcAft>
              <a:buClr>
                <a:schemeClr val="lt1"/>
              </a:buClr>
              <a:buSzPts val="1100"/>
              <a:buNone/>
              <a:defRPr>
                <a:solidFill>
                  <a:schemeClr val="lt1"/>
                </a:solidFill>
              </a:defRPr>
            </a:lvl7pPr>
            <a:lvl8pPr lvl="7" algn="l">
              <a:lnSpc>
                <a:spcPct val="100000"/>
              </a:lnSpc>
              <a:spcBef>
                <a:spcPts val="0"/>
              </a:spcBef>
              <a:spcAft>
                <a:spcPts val="0"/>
              </a:spcAft>
              <a:buClr>
                <a:schemeClr val="lt1"/>
              </a:buClr>
              <a:buSzPts val="1100"/>
              <a:buNone/>
              <a:defRPr>
                <a:solidFill>
                  <a:schemeClr val="lt1"/>
                </a:solidFill>
              </a:defRPr>
            </a:lvl8pPr>
            <a:lvl9pPr lvl="8" algn="l">
              <a:lnSpc>
                <a:spcPct val="100000"/>
              </a:lnSpc>
              <a:spcBef>
                <a:spcPts val="0"/>
              </a:spcBef>
              <a:spcAft>
                <a:spcPts val="0"/>
              </a:spcAft>
              <a:buClr>
                <a:schemeClr val="lt1"/>
              </a:buClr>
              <a:buSzPts val="1100"/>
              <a:buNone/>
              <a:defRPr>
                <a:solidFill>
                  <a:schemeClr val="lt1"/>
                </a:solidFill>
              </a:defRPr>
            </a:lvl9pPr>
          </a:lstStyle>
          <a:p>
            <a:endParaRPr/>
          </a:p>
        </p:txBody>
      </p:sp>
      <p:sp>
        <p:nvSpPr>
          <p:cNvPr id="69" name="Google Shape;69;p19"/>
          <p:cNvSpPr txBox="1">
            <a:spLocks noGrp="1"/>
          </p:cNvSpPr>
          <p:nvPr>
            <p:ph type="body" idx="1"/>
          </p:nvPr>
        </p:nvSpPr>
        <p:spPr>
          <a:xfrm>
            <a:off x="305991" y="1140619"/>
            <a:ext cx="4113000" cy="3591000"/>
          </a:xfrm>
          <a:prstGeom prst="rect">
            <a:avLst/>
          </a:prstGeom>
          <a:noFill/>
          <a:ln>
            <a:noFill/>
          </a:ln>
        </p:spPr>
        <p:txBody>
          <a:bodyPr spcFirstLastPara="1" wrap="square" lIns="0" tIns="0" rIns="0" bIns="0" anchor="t" anchorCtr="0">
            <a:noAutofit/>
          </a:bodyPr>
          <a:lstStyle>
            <a:lvl1pPr marL="457200" lvl="0" indent="-228600" algn="l">
              <a:lnSpc>
                <a:spcPct val="114000"/>
              </a:lnSpc>
              <a:spcBef>
                <a:spcPts val="500"/>
              </a:spcBef>
              <a:spcAft>
                <a:spcPts val="0"/>
              </a:spcAft>
              <a:buClr>
                <a:schemeClr val="lt1"/>
              </a:buClr>
              <a:buSzPts val="1000"/>
              <a:buNone/>
              <a:defRPr>
                <a:solidFill>
                  <a:schemeClr val="lt1"/>
                </a:solidFill>
              </a:defRPr>
            </a:lvl1pPr>
            <a:lvl2pPr marL="914400" lvl="1" indent="-292100" algn="l">
              <a:lnSpc>
                <a:spcPct val="114000"/>
              </a:lnSpc>
              <a:spcBef>
                <a:spcPts val="500"/>
              </a:spcBef>
              <a:spcAft>
                <a:spcPts val="0"/>
              </a:spcAft>
              <a:buClr>
                <a:schemeClr val="lt1"/>
              </a:buClr>
              <a:buSzPts val="1000"/>
              <a:buChar char="•"/>
              <a:defRPr>
                <a:solidFill>
                  <a:schemeClr val="lt1"/>
                </a:solidFill>
              </a:defRPr>
            </a:lvl2pPr>
            <a:lvl3pPr marL="1371600" lvl="2" indent="-292100" algn="l">
              <a:lnSpc>
                <a:spcPct val="114000"/>
              </a:lnSpc>
              <a:spcBef>
                <a:spcPts val="500"/>
              </a:spcBef>
              <a:spcAft>
                <a:spcPts val="0"/>
              </a:spcAft>
              <a:buClr>
                <a:schemeClr val="lt1"/>
              </a:buClr>
              <a:buSzPts val="1000"/>
              <a:buChar char="•"/>
              <a:defRPr>
                <a:solidFill>
                  <a:schemeClr val="lt1"/>
                </a:solidFill>
              </a:defRPr>
            </a:lvl3pPr>
            <a:lvl4pPr marL="1828800" lvl="3" indent="-292100" algn="l">
              <a:lnSpc>
                <a:spcPct val="114000"/>
              </a:lnSpc>
              <a:spcBef>
                <a:spcPts val="500"/>
              </a:spcBef>
              <a:spcAft>
                <a:spcPts val="0"/>
              </a:spcAft>
              <a:buClr>
                <a:schemeClr val="lt1"/>
              </a:buClr>
              <a:buSzPts val="1000"/>
              <a:buChar char="•"/>
              <a:defRPr>
                <a:solidFill>
                  <a:schemeClr val="lt1"/>
                </a:solidFill>
              </a:defRPr>
            </a:lvl4pPr>
            <a:lvl5pPr marL="2286000" lvl="4" indent="-292100" algn="l">
              <a:lnSpc>
                <a:spcPct val="114000"/>
              </a:lnSpc>
              <a:spcBef>
                <a:spcPts val="500"/>
              </a:spcBef>
              <a:spcAft>
                <a:spcPts val="0"/>
              </a:spcAft>
              <a:buClr>
                <a:schemeClr val="lt1"/>
              </a:buClr>
              <a:buSzPts val="1000"/>
              <a:buChar char="•"/>
              <a:defRPr>
                <a:solidFill>
                  <a:schemeClr val="lt1"/>
                </a:solidFill>
              </a:defRPr>
            </a:lvl5pPr>
            <a:lvl6pPr marL="2743200" lvl="5" indent="-292100" algn="l">
              <a:lnSpc>
                <a:spcPct val="90000"/>
              </a:lnSpc>
              <a:spcBef>
                <a:spcPts val="400"/>
              </a:spcBef>
              <a:spcAft>
                <a:spcPts val="0"/>
              </a:spcAft>
              <a:buClr>
                <a:schemeClr val="lt1"/>
              </a:buClr>
              <a:buSzPts val="1000"/>
              <a:buChar char="•"/>
              <a:defRPr>
                <a:solidFill>
                  <a:schemeClr val="lt1"/>
                </a:solidFill>
              </a:defRPr>
            </a:lvl6pPr>
            <a:lvl7pPr marL="3200400" lvl="6" indent="-292100" algn="l">
              <a:lnSpc>
                <a:spcPct val="90000"/>
              </a:lnSpc>
              <a:spcBef>
                <a:spcPts val="400"/>
              </a:spcBef>
              <a:spcAft>
                <a:spcPts val="0"/>
              </a:spcAft>
              <a:buClr>
                <a:schemeClr val="lt1"/>
              </a:buClr>
              <a:buSzPts val="1000"/>
              <a:buChar char="•"/>
              <a:defRPr>
                <a:solidFill>
                  <a:schemeClr val="lt1"/>
                </a:solidFill>
              </a:defRPr>
            </a:lvl7pPr>
            <a:lvl8pPr marL="3657600" lvl="7" indent="-292100" algn="l">
              <a:lnSpc>
                <a:spcPct val="90000"/>
              </a:lnSpc>
              <a:spcBef>
                <a:spcPts val="400"/>
              </a:spcBef>
              <a:spcAft>
                <a:spcPts val="0"/>
              </a:spcAft>
              <a:buClr>
                <a:schemeClr val="lt1"/>
              </a:buClr>
              <a:buSzPts val="1000"/>
              <a:buChar char="•"/>
              <a:defRPr>
                <a:solidFill>
                  <a:schemeClr val="lt1"/>
                </a:solidFill>
              </a:defRPr>
            </a:lvl8pPr>
            <a:lvl9pPr marL="4114800" lvl="8" indent="-292100" algn="l">
              <a:lnSpc>
                <a:spcPct val="90000"/>
              </a:lnSpc>
              <a:spcBef>
                <a:spcPts val="400"/>
              </a:spcBef>
              <a:spcAft>
                <a:spcPts val="0"/>
              </a:spcAft>
              <a:buClr>
                <a:schemeClr val="lt1"/>
              </a:buClr>
              <a:buSzPts val="1000"/>
              <a:buChar char="•"/>
              <a:defRPr>
                <a:solidFill>
                  <a:schemeClr val="lt1"/>
                </a:solidFill>
              </a:defRPr>
            </a:lvl9pPr>
          </a:lstStyle>
          <a:p>
            <a:endParaRPr/>
          </a:p>
        </p:txBody>
      </p:sp>
      <p:sp>
        <p:nvSpPr>
          <p:cNvPr id="70" name="Google Shape;70;p19"/>
          <p:cNvSpPr txBox="1">
            <a:spLocks noGrp="1"/>
          </p:cNvSpPr>
          <p:nvPr>
            <p:ph type="body" idx="2"/>
          </p:nvPr>
        </p:nvSpPr>
        <p:spPr>
          <a:xfrm>
            <a:off x="4724996" y="1140619"/>
            <a:ext cx="4113000" cy="3591000"/>
          </a:xfrm>
          <a:prstGeom prst="rect">
            <a:avLst/>
          </a:prstGeom>
          <a:noFill/>
          <a:ln>
            <a:noFill/>
          </a:ln>
        </p:spPr>
        <p:txBody>
          <a:bodyPr spcFirstLastPara="1" wrap="square" lIns="0" tIns="0" rIns="0" bIns="0" anchor="t" anchorCtr="0">
            <a:noAutofit/>
          </a:bodyPr>
          <a:lstStyle>
            <a:lvl1pPr marL="457200" lvl="0" indent="-228600" algn="l">
              <a:lnSpc>
                <a:spcPct val="114000"/>
              </a:lnSpc>
              <a:spcBef>
                <a:spcPts val="500"/>
              </a:spcBef>
              <a:spcAft>
                <a:spcPts val="0"/>
              </a:spcAft>
              <a:buClr>
                <a:schemeClr val="lt1"/>
              </a:buClr>
              <a:buSzPts val="1000"/>
              <a:buNone/>
              <a:defRPr>
                <a:solidFill>
                  <a:schemeClr val="lt1"/>
                </a:solidFill>
              </a:defRPr>
            </a:lvl1pPr>
            <a:lvl2pPr marL="914400" lvl="1" indent="-292100" algn="l">
              <a:lnSpc>
                <a:spcPct val="114000"/>
              </a:lnSpc>
              <a:spcBef>
                <a:spcPts val="500"/>
              </a:spcBef>
              <a:spcAft>
                <a:spcPts val="0"/>
              </a:spcAft>
              <a:buClr>
                <a:schemeClr val="lt1"/>
              </a:buClr>
              <a:buSzPts val="1000"/>
              <a:buChar char="•"/>
              <a:defRPr>
                <a:solidFill>
                  <a:schemeClr val="lt1"/>
                </a:solidFill>
              </a:defRPr>
            </a:lvl2pPr>
            <a:lvl3pPr marL="1371600" lvl="2" indent="-292100" algn="l">
              <a:lnSpc>
                <a:spcPct val="114000"/>
              </a:lnSpc>
              <a:spcBef>
                <a:spcPts val="500"/>
              </a:spcBef>
              <a:spcAft>
                <a:spcPts val="0"/>
              </a:spcAft>
              <a:buClr>
                <a:schemeClr val="lt1"/>
              </a:buClr>
              <a:buSzPts val="1000"/>
              <a:buChar char="•"/>
              <a:defRPr>
                <a:solidFill>
                  <a:schemeClr val="lt1"/>
                </a:solidFill>
              </a:defRPr>
            </a:lvl3pPr>
            <a:lvl4pPr marL="1828800" lvl="3" indent="-292100" algn="l">
              <a:lnSpc>
                <a:spcPct val="114000"/>
              </a:lnSpc>
              <a:spcBef>
                <a:spcPts val="500"/>
              </a:spcBef>
              <a:spcAft>
                <a:spcPts val="0"/>
              </a:spcAft>
              <a:buClr>
                <a:schemeClr val="lt1"/>
              </a:buClr>
              <a:buSzPts val="1000"/>
              <a:buChar char="•"/>
              <a:defRPr>
                <a:solidFill>
                  <a:schemeClr val="lt1"/>
                </a:solidFill>
              </a:defRPr>
            </a:lvl4pPr>
            <a:lvl5pPr marL="2286000" lvl="4" indent="-292100" algn="l">
              <a:lnSpc>
                <a:spcPct val="114000"/>
              </a:lnSpc>
              <a:spcBef>
                <a:spcPts val="500"/>
              </a:spcBef>
              <a:spcAft>
                <a:spcPts val="0"/>
              </a:spcAft>
              <a:buClr>
                <a:schemeClr val="lt1"/>
              </a:buClr>
              <a:buSzPts val="1000"/>
              <a:buChar char="•"/>
              <a:defRPr>
                <a:solidFill>
                  <a:schemeClr val="lt1"/>
                </a:solidFill>
              </a:defRPr>
            </a:lvl5pPr>
            <a:lvl6pPr marL="2743200" lvl="5" indent="-292100" algn="l">
              <a:lnSpc>
                <a:spcPct val="90000"/>
              </a:lnSpc>
              <a:spcBef>
                <a:spcPts val="400"/>
              </a:spcBef>
              <a:spcAft>
                <a:spcPts val="0"/>
              </a:spcAft>
              <a:buClr>
                <a:schemeClr val="lt1"/>
              </a:buClr>
              <a:buSzPts val="1000"/>
              <a:buChar char="•"/>
              <a:defRPr>
                <a:solidFill>
                  <a:schemeClr val="lt1"/>
                </a:solidFill>
              </a:defRPr>
            </a:lvl6pPr>
            <a:lvl7pPr marL="3200400" lvl="6" indent="-292100" algn="l">
              <a:lnSpc>
                <a:spcPct val="90000"/>
              </a:lnSpc>
              <a:spcBef>
                <a:spcPts val="400"/>
              </a:spcBef>
              <a:spcAft>
                <a:spcPts val="0"/>
              </a:spcAft>
              <a:buClr>
                <a:schemeClr val="lt1"/>
              </a:buClr>
              <a:buSzPts val="1000"/>
              <a:buChar char="•"/>
              <a:defRPr>
                <a:solidFill>
                  <a:schemeClr val="lt1"/>
                </a:solidFill>
              </a:defRPr>
            </a:lvl7pPr>
            <a:lvl8pPr marL="3657600" lvl="7" indent="-292100" algn="l">
              <a:lnSpc>
                <a:spcPct val="90000"/>
              </a:lnSpc>
              <a:spcBef>
                <a:spcPts val="400"/>
              </a:spcBef>
              <a:spcAft>
                <a:spcPts val="0"/>
              </a:spcAft>
              <a:buClr>
                <a:schemeClr val="lt1"/>
              </a:buClr>
              <a:buSzPts val="1000"/>
              <a:buChar char="•"/>
              <a:defRPr>
                <a:solidFill>
                  <a:schemeClr val="lt1"/>
                </a:solidFill>
              </a:defRPr>
            </a:lvl8pPr>
            <a:lvl9pPr marL="4114800" lvl="8" indent="-292100" algn="l">
              <a:lnSpc>
                <a:spcPct val="90000"/>
              </a:lnSpc>
              <a:spcBef>
                <a:spcPts val="400"/>
              </a:spcBef>
              <a:spcAft>
                <a:spcPts val="0"/>
              </a:spcAft>
              <a:buClr>
                <a:schemeClr val="lt1"/>
              </a:buClr>
              <a:buSzPts val="1000"/>
              <a:buChar char="•"/>
              <a:defRPr>
                <a:solidFill>
                  <a:schemeClr val="lt1"/>
                </a:solidFill>
              </a:defRPr>
            </a:lvl9pPr>
          </a:lstStyle>
          <a:p>
            <a:endParaRPr/>
          </a:p>
        </p:txBody>
      </p:sp>
      <p:sp>
        <p:nvSpPr>
          <p:cNvPr id="71" name="Google Shape;71;p19"/>
          <p:cNvSpPr txBox="1">
            <a:spLocks noGrp="1"/>
          </p:cNvSpPr>
          <p:nvPr>
            <p:ph type="ftr" idx="11"/>
          </p:nvPr>
        </p:nvSpPr>
        <p:spPr>
          <a:xfrm>
            <a:off x="937074" y="4871497"/>
            <a:ext cx="3086100" cy="144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Clr>
                <a:schemeClr val="lt1"/>
              </a:buClr>
              <a:buSzPts val="1100"/>
              <a:buNone/>
              <a:defRPr>
                <a:solidFill>
                  <a:schemeClr val="lt1"/>
                </a:solidFill>
              </a:defRPr>
            </a:lvl1pPr>
            <a:lvl2pPr lvl="1" algn="l">
              <a:lnSpc>
                <a:spcPct val="100000"/>
              </a:lnSpc>
              <a:spcBef>
                <a:spcPts val="0"/>
              </a:spcBef>
              <a:spcAft>
                <a:spcPts val="0"/>
              </a:spcAft>
              <a:buClr>
                <a:schemeClr val="lt1"/>
              </a:buClr>
              <a:buSzPts val="1100"/>
              <a:buNone/>
              <a:defRPr>
                <a:solidFill>
                  <a:schemeClr val="lt1"/>
                </a:solidFill>
              </a:defRPr>
            </a:lvl2pPr>
            <a:lvl3pPr lvl="2" algn="l">
              <a:lnSpc>
                <a:spcPct val="100000"/>
              </a:lnSpc>
              <a:spcBef>
                <a:spcPts val="0"/>
              </a:spcBef>
              <a:spcAft>
                <a:spcPts val="0"/>
              </a:spcAft>
              <a:buClr>
                <a:schemeClr val="lt1"/>
              </a:buClr>
              <a:buSzPts val="1100"/>
              <a:buNone/>
              <a:defRPr>
                <a:solidFill>
                  <a:schemeClr val="lt1"/>
                </a:solidFill>
              </a:defRPr>
            </a:lvl3pPr>
            <a:lvl4pPr lvl="3" algn="l">
              <a:lnSpc>
                <a:spcPct val="100000"/>
              </a:lnSpc>
              <a:spcBef>
                <a:spcPts val="0"/>
              </a:spcBef>
              <a:spcAft>
                <a:spcPts val="0"/>
              </a:spcAft>
              <a:buClr>
                <a:schemeClr val="lt1"/>
              </a:buClr>
              <a:buSzPts val="1100"/>
              <a:buNone/>
              <a:defRPr>
                <a:solidFill>
                  <a:schemeClr val="lt1"/>
                </a:solidFill>
              </a:defRPr>
            </a:lvl4pPr>
            <a:lvl5pPr lvl="4" algn="l">
              <a:lnSpc>
                <a:spcPct val="100000"/>
              </a:lnSpc>
              <a:spcBef>
                <a:spcPts val="0"/>
              </a:spcBef>
              <a:spcAft>
                <a:spcPts val="0"/>
              </a:spcAft>
              <a:buClr>
                <a:schemeClr val="lt1"/>
              </a:buClr>
              <a:buSzPts val="1100"/>
              <a:buNone/>
              <a:defRPr>
                <a:solidFill>
                  <a:schemeClr val="lt1"/>
                </a:solidFill>
              </a:defRPr>
            </a:lvl5pPr>
            <a:lvl6pPr lvl="5" algn="l">
              <a:lnSpc>
                <a:spcPct val="100000"/>
              </a:lnSpc>
              <a:spcBef>
                <a:spcPts val="0"/>
              </a:spcBef>
              <a:spcAft>
                <a:spcPts val="0"/>
              </a:spcAft>
              <a:buClr>
                <a:schemeClr val="lt1"/>
              </a:buClr>
              <a:buSzPts val="1100"/>
              <a:buNone/>
              <a:defRPr>
                <a:solidFill>
                  <a:schemeClr val="lt1"/>
                </a:solidFill>
              </a:defRPr>
            </a:lvl6pPr>
            <a:lvl7pPr lvl="6" algn="l">
              <a:lnSpc>
                <a:spcPct val="100000"/>
              </a:lnSpc>
              <a:spcBef>
                <a:spcPts val="0"/>
              </a:spcBef>
              <a:spcAft>
                <a:spcPts val="0"/>
              </a:spcAft>
              <a:buClr>
                <a:schemeClr val="lt1"/>
              </a:buClr>
              <a:buSzPts val="1100"/>
              <a:buNone/>
              <a:defRPr>
                <a:solidFill>
                  <a:schemeClr val="lt1"/>
                </a:solidFill>
              </a:defRPr>
            </a:lvl7pPr>
            <a:lvl8pPr lvl="7" algn="l">
              <a:lnSpc>
                <a:spcPct val="100000"/>
              </a:lnSpc>
              <a:spcBef>
                <a:spcPts val="0"/>
              </a:spcBef>
              <a:spcAft>
                <a:spcPts val="0"/>
              </a:spcAft>
              <a:buClr>
                <a:schemeClr val="lt1"/>
              </a:buClr>
              <a:buSzPts val="1100"/>
              <a:buNone/>
              <a:defRPr>
                <a:solidFill>
                  <a:schemeClr val="lt1"/>
                </a:solidFill>
              </a:defRPr>
            </a:lvl8pPr>
            <a:lvl9pPr lvl="8" algn="l">
              <a:lnSpc>
                <a:spcPct val="100000"/>
              </a:lnSpc>
              <a:spcBef>
                <a:spcPts val="0"/>
              </a:spcBef>
              <a:spcAft>
                <a:spcPts val="0"/>
              </a:spcAft>
              <a:buClr>
                <a:schemeClr val="lt1"/>
              </a:buClr>
              <a:buSzPts val="1100"/>
              <a:buNone/>
              <a:defRPr>
                <a:solidFill>
                  <a:schemeClr val="lt1"/>
                </a:solidFill>
              </a:defRPr>
            </a:lvl9pPr>
          </a:lstStyle>
          <a:p>
            <a:endParaRPr/>
          </a:p>
        </p:txBody>
      </p:sp>
      <p:sp>
        <p:nvSpPr>
          <p:cNvPr id="72" name="Google Shape;72;p19"/>
          <p:cNvSpPr txBox="1">
            <a:spLocks noGrp="1"/>
          </p:cNvSpPr>
          <p:nvPr>
            <p:ph type="sldNum" idx="12"/>
          </p:nvPr>
        </p:nvSpPr>
        <p:spPr>
          <a:xfrm>
            <a:off x="305991" y="4871497"/>
            <a:ext cx="322800" cy="144000"/>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000000"/>
              </a:buClr>
              <a:buSzPts val="700"/>
              <a:buFont typeface="Arial"/>
              <a:buNone/>
              <a:defRPr sz="700" b="0" i="0" u="none" strike="noStrike" cap="none">
                <a:solidFill>
                  <a:schemeClr val="lt1"/>
                </a:solidFill>
                <a:latin typeface="Poppins Light"/>
                <a:ea typeface="Poppins Light"/>
                <a:cs typeface="Poppins Light"/>
                <a:sym typeface="Poppins Light"/>
              </a:defRPr>
            </a:lvl1pPr>
            <a:lvl2pPr marL="0" marR="0" lvl="1" indent="0" algn="l">
              <a:lnSpc>
                <a:spcPct val="100000"/>
              </a:lnSpc>
              <a:spcBef>
                <a:spcPts val="0"/>
              </a:spcBef>
              <a:spcAft>
                <a:spcPts val="0"/>
              </a:spcAft>
              <a:buClr>
                <a:srgbClr val="000000"/>
              </a:buClr>
              <a:buSzPts val="700"/>
              <a:buFont typeface="Arial"/>
              <a:buNone/>
              <a:defRPr sz="700" b="0" i="0" u="none" strike="noStrike" cap="none">
                <a:solidFill>
                  <a:schemeClr val="lt1"/>
                </a:solidFill>
                <a:latin typeface="Poppins Light"/>
                <a:ea typeface="Poppins Light"/>
                <a:cs typeface="Poppins Light"/>
                <a:sym typeface="Poppins Light"/>
              </a:defRPr>
            </a:lvl2pPr>
            <a:lvl3pPr marL="0" marR="0" lvl="2" indent="0" algn="l">
              <a:lnSpc>
                <a:spcPct val="100000"/>
              </a:lnSpc>
              <a:spcBef>
                <a:spcPts val="0"/>
              </a:spcBef>
              <a:spcAft>
                <a:spcPts val="0"/>
              </a:spcAft>
              <a:buClr>
                <a:srgbClr val="000000"/>
              </a:buClr>
              <a:buSzPts val="700"/>
              <a:buFont typeface="Arial"/>
              <a:buNone/>
              <a:defRPr sz="700" b="0" i="0" u="none" strike="noStrike" cap="none">
                <a:solidFill>
                  <a:schemeClr val="lt1"/>
                </a:solidFill>
                <a:latin typeface="Poppins Light"/>
                <a:ea typeface="Poppins Light"/>
                <a:cs typeface="Poppins Light"/>
                <a:sym typeface="Poppins Light"/>
              </a:defRPr>
            </a:lvl3pPr>
            <a:lvl4pPr marL="0" marR="0" lvl="3" indent="0" algn="l">
              <a:lnSpc>
                <a:spcPct val="100000"/>
              </a:lnSpc>
              <a:spcBef>
                <a:spcPts val="0"/>
              </a:spcBef>
              <a:spcAft>
                <a:spcPts val="0"/>
              </a:spcAft>
              <a:buClr>
                <a:srgbClr val="000000"/>
              </a:buClr>
              <a:buSzPts val="700"/>
              <a:buFont typeface="Arial"/>
              <a:buNone/>
              <a:defRPr sz="700" b="0" i="0" u="none" strike="noStrike" cap="none">
                <a:solidFill>
                  <a:schemeClr val="lt1"/>
                </a:solidFill>
                <a:latin typeface="Poppins Light"/>
                <a:ea typeface="Poppins Light"/>
                <a:cs typeface="Poppins Light"/>
                <a:sym typeface="Poppins Light"/>
              </a:defRPr>
            </a:lvl4pPr>
            <a:lvl5pPr marL="0" marR="0" lvl="4" indent="0" algn="l">
              <a:lnSpc>
                <a:spcPct val="100000"/>
              </a:lnSpc>
              <a:spcBef>
                <a:spcPts val="0"/>
              </a:spcBef>
              <a:spcAft>
                <a:spcPts val="0"/>
              </a:spcAft>
              <a:buClr>
                <a:srgbClr val="000000"/>
              </a:buClr>
              <a:buSzPts val="700"/>
              <a:buFont typeface="Arial"/>
              <a:buNone/>
              <a:defRPr sz="700" b="0" i="0" u="none" strike="noStrike" cap="none">
                <a:solidFill>
                  <a:schemeClr val="lt1"/>
                </a:solidFill>
                <a:latin typeface="Poppins Light"/>
                <a:ea typeface="Poppins Light"/>
                <a:cs typeface="Poppins Light"/>
                <a:sym typeface="Poppins Light"/>
              </a:defRPr>
            </a:lvl5pPr>
            <a:lvl6pPr marL="0" marR="0" lvl="5" indent="0" algn="l">
              <a:lnSpc>
                <a:spcPct val="100000"/>
              </a:lnSpc>
              <a:spcBef>
                <a:spcPts val="0"/>
              </a:spcBef>
              <a:spcAft>
                <a:spcPts val="0"/>
              </a:spcAft>
              <a:buClr>
                <a:srgbClr val="000000"/>
              </a:buClr>
              <a:buSzPts val="700"/>
              <a:buFont typeface="Arial"/>
              <a:buNone/>
              <a:defRPr sz="700" b="0" i="0" u="none" strike="noStrike" cap="none">
                <a:solidFill>
                  <a:schemeClr val="lt1"/>
                </a:solidFill>
                <a:latin typeface="Poppins Light"/>
                <a:ea typeface="Poppins Light"/>
                <a:cs typeface="Poppins Light"/>
                <a:sym typeface="Poppins Light"/>
              </a:defRPr>
            </a:lvl6pPr>
            <a:lvl7pPr marL="0" marR="0" lvl="6" indent="0" algn="l">
              <a:lnSpc>
                <a:spcPct val="100000"/>
              </a:lnSpc>
              <a:spcBef>
                <a:spcPts val="0"/>
              </a:spcBef>
              <a:spcAft>
                <a:spcPts val="0"/>
              </a:spcAft>
              <a:buClr>
                <a:srgbClr val="000000"/>
              </a:buClr>
              <a:buSzPts val="700"/>
              <a:buFont typeface="Arial"/>
              <a:buNone/>
              <a:defRPr sz="700" b="0" i="0" u="none" strike="noStrike" cap="none">
                <a:solidFill>
                  <a:schemeClr val="lt1"/>
                </a:solidFill>
                <a:latin typeface="Poppins Light"/>
                <a:ea typeface="Poppins Light"/>
                <a:cs typeface="Poppins Light"/>
                <a:sym typeface="Poppins Light"/>
              </a:defRPr>
            </a:lvl7pPr>
            <a:lvl8pPr marL="0" marR="0" lvl="7" indent="0" algn="l">
              <a:lnSpc>
                <a:spcPct val="100000"/>
              </a:lnSpc>
              <a:spcBef>
                <a:spcPts val="0"/>
              </a:spcBef>
              <a:spcAft>
                <a:spcPts val="0"/>
              </a:spcAft>
              <a:buClr>
                <a:srgbClr val="000000"/>
              </a:buClr>
              <a:buSzPts val="700"/>
              <a:buFont typeface="Arial"/>
              <a:buNone/>
              <a:defRPr sz="700" b="0" i="0" u="none" strike="noStrike" cap="none">
                <a:solidFill>
                  <a:schemeClr val="lt1"/>
                </a:solidFill>
                <a:latin typeface="Poppins Light"/>
                <a:ea typeface="Poppins Light"/>
                <a:cs typeface="Poppins Light"/>
                <a:sym typeface="Poppins Light"/>
              </a:defRPr>
            </a:lvl8pPr>
            <a:lvl9pPr marL="0" marR="0" lvl="8" indent="0" algn="l">
              <a:lnSpc>
                <a:spcPct val="100000"/>
              </a:lnSpc>
              <a:spcBef>
                <a:spcPts val="0"/>
              </a:spcBef>
              <a:spcAft>
                <a:spcPts val="0"/>
              </a:spcAft>
              <a:buClr>
                <a:srgbClr val="000000"/>
              </a:buClr>
              <a:buSzPts val="700"/>
              <a:buFont typeface="Arial"/>
              <a:buNone/>
              <a:defRPr sz="700" b="0" i="0" u="none" strike="noStrike" cap="none">
                <a:solidFill>
                  <a:schemeClr val="lt1"/>
                </a:solidFill>
                <a:latin typeface="Poppins Light"/>
                <a:ea typeface="Poppins Light"/>
                <a:cs typeface="Poppins Light"/>
                <a:sym typeface="Poppins Light"/>
              </a:defRPr>
            </a:lvl9pPr>
          </a:lstStyle>
          <a:p>
            <a:pPr marL="0" lvl="0" indent="0" algn="l" rtl="0">
              <a:spcBef>
                <a:spcPts val="0"/>
              </a:spcBef>
              <a:spcAft>
                <a:spcPts val="0"/>
              </a:spcAft>
              <a:buNone/>
            </a:pPr>
            <a:fld id="{00000000-1234-1234-1234-123412341234}" type="slidenum">
              <a:rPr lang="en-GB"/>
              <a:t>‹#›</a:t>
            </a:fld>
            <a:endParaRPr/>
          </a:p>
        </p:txBody>
      </p:sp>
      <p:pic>
        <p:nvPicPr>
          <p:cNvPr id="73" name="Google Shape;73;p19"/>
          <p:cNvPicPr preferRelativeResize="0"/>
          <p:nvPr/>
        </p:nvPicPr>
        <p:blipFill rotWithShape="1">
          <a:blip r:embed="rId2">
            <a:alphaModFix/>
          </a:blip>
          <a:srcRect t="11873" b="11865"/>
          <a:stretch/>
        </p:blipFill>
        <p:spPr>
          <a:xfrm>
            <a:off x="7338413" y="4461950"/>
            <a:ext cx="1628052" cy="539200"/>
          </a:xfrm>
          <a:prstGeom prst="rect">
            <a:avLst/>
          </a:prstGeom>
          <a:noFill/>
          <a:ln>
            <a:noFill/>
          </a:ln>
        </p:spPr>
      </p:pic>
      <p:sp>
        <p:nvSpPr>
          <p:cNvPr id="74" name="Google Shape;74;p19"/>
          <p:cNvSpPr txBox="1">
            <a:spLocks noGrp="1"/>
          </p:cNvSpPr>
          <p:nvPr>
            <p:ph type="dt" idx="10"/>
          </p:nvPr>
        </p:nvSpPr>
        <p:spPr>
          <a:xfrm>
            <a:off x="4575901" y="4871497"/>
            <a:ext cx="2057400" cy="144000"/>
          </a:xfrm>
          <a:prstGeom prst="rect">
            <a:avLst/>
          </a:prstGeom>
          <a:noFill/>
          <a:ln>
            <a:noFill/>
          </a:ln>
        </p:spPr>
        <p:txBody>
          <a:bodyPr spcFirstLastPara="1" wrap="square" lIns="0" tIns="0" rIns="0" bIns="0" anchor="ctr" anchorCtr="0">
            <a:noAutofit/>
          </a:bodyPr>
          <a:lstStyle>
            <a:lvl1pPr lvl="0" algn="r">
              <a:lnSpc>
                <a:spcPct val="100000"/>
              </a:lnSpc>
              <a:spcBef>
                <a:spcPts val="0"/>
              </a:spcBef>
              <a:spcAft>
                <a:spcPts val="0"/>
              </a:spcAft>
              <a:buSzPts val="1400"/>
              <a:buNone/>
              <a:defRPr sz="7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wo Content 1">
  <p:cSld name="TWO_OBJECTS_1">
    <p:bg>
      <p:bgPr>
        <a:solidFill>
          <a:schemeClr val="lt1"/>
        </a:solidFill>
        <a:effectLst/>
      </p:bgPr>
    </p:bg>
    <p:spTree>
      <p:nvGrpSpPr>
        <p:cNvPr id="1" name="Shape 75"/>
        <p:cNvGrpSpPr/>
        <p:nvPr/>
      </p:nvGrpSpPr>
      <p:grpSpPr>
        <a:xfrm>
          <a:off x="0" y="0"/>
          <a:ext cx="0" cy="0"/>
          <a:chOff x="0" y="0"/>
          <a:chExt cx="0" cy="0"/>
        </a:xfrm>
      </p:grpSpPr>
      <p:sp>
        <p:nvSpPr>
          <p:cNvPr id="76" name="Google Shape;76;p20"/>
          <p:cNvSpPr txBox="1">
            <a:spLocks noGrp="1"/>
          </p:cNvSpPr>
          <p:nvPr>
            <p:ph type="title"/>
          </p:nvPr>
        </p:nvSpPr>
        <p:spPr>
          <a:xfrm>
            <a:off x="305991" y="428425"/>
            <a:ext cx="8532000" cy="5559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accent1"/>
              </a:buClr>
              <a:buSzPts val="1400"/>
              <a:buNone/>
              <a:defRPr>
                <a:solidFill>
                  <a:schemeClr val="accent1"/>
                </a:solidFill>
              </a:defRPr>
            </a:lvl1pPr>
            <a:lvl2pPr lvl="1" algn="l">
              <a:lnSpc>
                <a:spcPct val="100000"/>
              </a:lnSpc>
              <a:spcBef>
                <a:spcPts val="0"/>
              </a:spcBef>
              <a:spcAft>
                <a:spcPts val="0"/>
              </a:spcAft>
              <a:buClr>
                <a:schemeClr val="accent1"/>
              </a:buClr>
              <a:buSzPts val="1100"/>
              <a:buNone/>
              <a:defRPr>
                <a:solidFill>
                  <a:schemeClr val="accent1"/>
                </a:solidFill>
              </a:defRPr>
            </a:lvl2pPr>
            <a:lvl3pPr lvl="2" algn="l">
              <a:lnSpc>
                <a:spcPct val="100000"/>
              </a:lnSpc>
              <a:spcBef>
                <a:spcPts val="0"/>
              </a:spcBef>
              <a:spcAft>
                <a:spcPts val="0"/>
              </a:spcAft>
              <a:buClr>
                <a:schemeClr val="accent1"/>
              </a:buClr>
              <a:buSzPts val="1100"/>
              <a:buNone/>
              <a:defRPr>
                <a:solidFill>
                  <a:schemeClr val="accent1"/>
                </a:solidFill>
              </a:defRPr>
            </a:lvl3pPr>
            <a:lvl4pPr lvl="3" algn="l">
              <a:lnSpc>
                <a:spcPct val="100000"/>
              </a:lnSpc>
              <a:spcBef>
                <a:spcPts val="0"/>
              </a:spcBef>
              <a:spcAft>
                <a:spcPts val="0"/>
              </a:spcAft>
              <a:buClr>
                <a:schemeClr val="accent1"/>
              </a:buClr>
              <a:buSzPts val="1100"/>
              <a:buNone/>
              <a:defRPr>
                <a:solidFill>
                  <a:schemeClr val="accent1"/>
                </a:solidFill>
              </a:defRPr>
            </a:lvl4pPr>
            <a:lvl5pPr lvl="4" algn="l">
              <a:lnSpc>
                <a:spcPct val="100000"/>
              </a:lnSpc>
              <a:spcBef>
                <a:spcPts val="0"/>
              </a:spcBef>
              <a:spcAft>
                <a:spcPts val="0"/>
              </a:spcAft>
              <a:buClr>
                <a:schemeClr val="accent1"/>
              </a:buClr>
              <a:buSzPts val="1100"/>
              <a:buNone/>
              <a:defRPr>
                <a:solidFill>
                  <a:schemeClr val="accent1"/>
                </a:solidFill>
              </a:defRPr>
            </a:lvl5pPr>
            <a:lvl6pPr lvl="5" algn="l">
              <a:lnSpc>
                <a:spcPct val="100000"/>
              </a:lnSpc>
              <a:spcBef>
                <a:spcPts val="0"/>
              </a:spcBef>
              <a:spcAft>
                <a:spcPts val="0"/>
              </a:spcAft>
              <a:buClr>
                <a:schemeClr val="accent1"/>
              </a:buClr>
              <a:buSzPts val="1100"/>
              <a:buNone/>
              <a:defRPr>
                <a:solidFill>
                  <a:schemeClr val="accent1"/>
                </a:solidFill>
              </a:defRPr>
            </a:lvl6pPr>
            <a:lvl7pPr lvl="6" algn="l">
              <a:lnSpc>
                <a:spcPct val="100000"/>
              </a:lnSpc>
              <a:spcBef>
                <a:spcPts val="0"/>
              </a:spcBef>
              <a:spcAft>
                <a:spcPts val="0"/>
              </a:spcAft>
              <a:buClr>
                <a:schemeClr val="accent1"/>
              </a:buClr>
              <a:buSzPts val="1100"/>
              <a:buNone/>
              <a:defRPr>
                <a:solidFill>
                  <a:schemeClr val="accent1"/>
                </a:solidFill>
              </a:defRPr>
            </a:lvl7pPr>
            <a:lvl8pPr lvl="7" algn="l">
              <a:lnSpc>
                <a:spcPct val="100000"/>
              </a:lnSpc>
              <a:spcBef>
                <a:spcPts val="0"/>
              </a:spcBef>
              <a:spcAft>
                <a:spcPts val="0"/>
              </a:spcAft>
              <a:buClr>
                <a:schemeClr val="accent1"/>
              </a:buClr>
              <a:buSzPts val="1100"/>
              <a:buNone/>
              <a:defRPr>
                <a:solidFill>
                  <a:schemeClr val="accent1"/>
                </a:solidFill>
              </a:defRPr>
            </a:lvl8pPr>
            <a:lvl9pPr lvl="8" algn="l">
              <a:lnSpc>
                <a:spcPct val="100000"/>
              </a:lnSpc>
              <a:spcBef>
                <a:spcPts val="0"/>
              </a:spcBef>
              <a:spcAft>
                <a:spcPts val="0"/>
              </a:spcAft>
              <a:buClr>
                <a:schemeClr val="accent1"/>
              </a:buClr>
              <a:buSzPts val="1100"/>
              <a:buNone/>
              <a:defRPr>
                <a:solidFill>
                  <a:schemeClr val="accent1"/>
                </a:solidFill>
              </a:defRPr>
            </a:lvl9pPr>
          </a:lstStyle>
          <a:p>
            <a:endParaRPr/>
          </a:p>
        </p:txBody>
      </p:sp>
      <p:sp>
        <p:nvSpPr>
          <p:cNvPr id="77" name="Google Shape;77;p20"/>
          <p:cNvSpPr txBox="1">
            <a:spLocks noGrp="1"/>
          </p:cNvSpPr>
          <p:nvPr>
            <p:ph type="body" idx="1"/>
          </p:nvPr>
        </p:nvSpPr>
        <p:spPr>
          <a:xfrm>
            <a:off x="305991" y="1140619"/>
            <a:ext cx="4113000" cy="3591000"/>
          </a:xfrm>
          <a:prstGeom prst="rect">
            <a:avLst/>
          </a:prstGeom>
          <a:noFill/>
          <a:ln>
            <a:noFill/>
          </a:ln>
        </p:spPr>
        <p:txBody>
          <a:bodyPr spcFirstLastPara="1" wrap="square" lIns="0" tIns="0" rIns="0" bIns="0" anchor="t" anchorCtr="0">
            <a:noAutofit/>
          </a:bodyPr>
          <a:lstStyle>
            <a:lvl1pPr marL="457200" lvl="0" indent="-228600" algn="l">
              <a:lnSpc>
                <a:spcPct val="114000"/>
              </a:lnSpc>
              <a:spcBef>
                <a:spcPts val="500"/>
              </a:spcBef>
              <a:spcAft>
                <a:spcPts val="0"/>
              </a:spcAft>
              <a:buClr>
                <a:srgbClr val="2C3947"/>
              </a:buClr>
              <a:buSzPts val="1000"/>
              <a:buNone/>
              <a:defRPr>
                <a:solidFill>
                  <a:srgbClr val="2C3947"/>
                </a:solidFill>
              </a:defRPr>
            </a:lvl1pPr>
            <a:lvl2pPr marL="914400" lvl="1" indent="-292100" algn="l">
              <a:lnSpc>
                <a:spcPct val="114000"/>
              </a:lnSpc>
              <a:spcBef>
                <a:spcPts val="500"/>
              </a:spcBef>
              <a:spcAft>
                <a:spcPts val="0"/>
              </a:spcAft>
              <a:buClr>
                <a:srgbClr val="2C3947"/>
              </a:buClr>
              <a:buSzPts val="1000"/>
              <a:buChar char="•"/>
              <a:defRPr>
                <a:solidFill>
                  <a:srgbClr val="2C3947"/>
                </a:solidFill>
              </a:defRPr>
            </a:lvl2pPr>
            <a:lvl3pPr marL="1371600" lvl="2" indent="-292100" algn="l">
              <a:lnSpc>
                <a:spcPct val="114000"/>
              </a:lnSpc>
              <a:spcBef>
                <a:spcPts val="500"/>
              </a:spcBef>
              <a:spcAft>
                <a:spcPts val="0"/>
              </a:spcAft>
              <a:buClr>
                <a:srgbClr val="2C3947"/>
              </a:buClr>
              <a:buSzPts val="1000"/>
              <a:buChar char="•"/>
              <a:defRPr>
                <a:solidFill>
                  <a:srgbClr val="2C3947"/>
                </a:solidFill>
              </a:defRPr>
            </a:lvl3pPr>
            <a:lvl4pPr marL="1828800" lvl="3" indent="-292100" algn="l">
              <a:lnSpc>
                <a:spcPct val="114000"/>
              </a:lnSpc>
              <a:spcBef>
                <a:spcPts val="500"/>
              </a:spcBef>
              <a:spcAft>
                <a:spcPts val="0"/>
              </a:spcAft>
              <a:buClr>
                <a:srgbClr val="2C3947"/>
              </a:buClr>
              <a:buSzPts val="1000"/>
              <a:buChar char="•"/>
              <a:defRPr>
                <a:solidFill>
                  <a:srgbClr val="2C3947"/>
                </a:solidFill>
              </a:defRPr>
            </a:lvl4pPr>
            <a:lvl5pPr marL="2286000" lvl="4" indent="-292100" algn="l">
              <a:lnSpc>
                <a:spcPct val="114000"/>
              </a:lnSpc>
              <a:spcBef>
                <a:spcPts val="500"/>
              </a:spcBef>
              <a:spcAft>
                <a:spcPts val="0"/>
              </a:spcAft>
              <a:buClr>
                <a:srgbClr val="2C3947"/>
              </a:buClr>
              <a:buSzPts val="1000"/>
              <a:buChar char="•"/>
              <a:defRPr>
                <a:solidFill>
                  <a:srgbClr val="2C3947"/>
                </a:solidFill>
              </a:defRPr>
            </a:lvl5pPr>
            <a:lvl6pPr marL="2743200" lvl="5" indent="-292100" algn="l">
              <a:lnSpc>
                <a:spcPct val="90000"/>
              </a:lnSpc>
              <a:spcBef>
                <a:spcPts val="400"/>
              </a:spcBef>
              <a:spcAft>
                <a:spcPts val="0"/>
              </a:spcAft>
              <a:buClr>
                <a:srgbClr val="2C3947"/>
              </a:buClr>
              <a:buSzPts val="1000"/>
              <a:buChar char="•"/>
              <a:defRPr>
                <a:solidFill>
                  <a:srgbClr val="2C3947"/>
                </a:solidFill>
              </a:defRPr>
            </a:lvl6pPr>
            <a:lvl7pPr marL="3200400" lvl="6" indent="-292100" algn="l">
              <a:lnSpc>
                <a:spcPct val="90000"/>
              </a:lnSpc>
              <a:spcBef>
                <a:spcPts val="400"/>
              </a:spcBef>
              <a:spcAft>
                <a:spcPts val="0"/>
              </a:spcAft>
              <a:buClr>
                <a:srgbClr val="2C3947"/>
              </a:buClr>
              <a:buSzPts val="1000"/>
              <a:buChar char="•"/>
              <a:defRPr>
                <a:solidFill>
                  <a:srgbClr val="2C3947"/>
                </a:solidFill>
              </a:defRPr>
            </a:lvl7pPr>
            <a:lvl8pPr marL="3657600" lvl="7" indent="-292100" algn="l">
              <a:lnSpc>
                <a:spcPct val="90000"/>
              </a:lnSpc>
              <a:spcBef>
                <a:spcPts val="400"/>
              </a:spcBef>
              <a:spcAft>
                <a:spcPts val="0"/>
              </a:spcAft>
              <a:buClr>
                <a:srgbClr val="2C3947"/>
              </a:buClr>
              <a:buSzPts val="1000"/>
              <a:buChar char="•"/>
              <a:defRPr>
                <a:solidFill>
                  <a:srgbClr val="2C3947"/>
                </a:solidFill>
              </a:defRPr>
            </a:lvl8pPr>
            <a:lvl9pPr marL="4114800" lvl="8" indent="-292100" algn="l">
              <a:lnSpc>
                <a:spcPct val="90000"/>
              </a:lnSpc>
              <a:spcBef>
                <a:spcPts val="400"/>
              </a:spcBef>
              <a:spcAft>
                <a:spcPts val="0"/>
              </a:spcAft>
              <a:buClr>
                <a:srgbClr val="2C3947"/>
              </a:buClr>
              <a:buSzPts val="1000"/>
              <a:buChar char="•"/>
              <a:defRPr>
                <a:solidFill>
                  <a:srgbClr val="2C3947"/>
                </a:solidFill>
              </a:defRPr>
            </a:lvl9pPr>
          </a:lstStyle>
          <a:p>
            <a:endParaRPr/>
          </a:p>
        </p:txBody>
      </p:sp>
      <p:sp>
        <p:nvSpPr>
          <p:cNvPr id="78" name="Google Shape;78;p20"/>
          <p:cNvSpPr txBox="1">
            <a:spLocks noGrp="1"/>
          </p:cNvSpPr>
          <p:nvPr>
            <p:ph type="body" idx="2"/>
          </p:nvPr>
        </p:nvSpPr>
        <p:spPr>
          <a:xfrm>
            <a:off x="4724996" y="1140619"/>
            <a:ext cx="4113000" cy="3591000"/>
          </a:xfrm>
          <a:prstGeom prst="rect">
            <a:avLst/>
          </a:prstGeom>
          <a:noFill/>
          <a:ln>
            <a:noFill/>
          </a:ln>
        </p:spPr>
        <p:txBody>
          <a:bodyPr spcFirstLastPara="1" wrap="square" lIns="0" tIns="0" rIns="0" bIns="0" anchor="t" anchorCtr="0">
            <a:noAutofit/>
          </a:bodyPr>
          <a:lstStyle>
            <a:lvl1pPr marL="457200" lvl="0" indent="-228600" algn="l">
              <a:lnSpc>
                <a:spcPct val="114000"/>
              </a:lnSpc>
              <a:spcBef>
                <a:spcPts val="500"/>
              </a:spcBef>
              <a:spcAft>
                <a:spcPts val="0"/>
              </a:spcAft>
              <a:buClr>
                <a:srgbClr val="2C3947"/>
              </a:buClr>
              <a:buSzPts val="1000"/>
              <a:buNone/>
              <a:defRPr>
                <a:solidFill>
                  <a:srgbClr val="2C3947"/>
                </a:solidFill>
              </a:defRPr>
            </a:lvl1pPr>
            <a:lvl2pPr marL="914400" lvl="1" indent="-292100" algn="l">
              <a:lnSpc>
                <a:spcPct val="114000"/>
              </a:lnSpc>
              <a:spcBef>
                <a:spcPts val="500"/>
              </a:spcBef>
              <a:spcAft>
                <a:spcPts val="0"/>
              </a:spcAft>
              <a:buClr>
                <a:srgbClr val="2C3947"/>
              </a:buClr>
              <a:buSzPts val="1000"/>
              <a:buChar char="•"/>
              <a:defRPr>
                <a:solidFill>
                  <a:srgbClr val="2C3947"/>
                </a:solidFill>
              </a:defRPr>
            </a:lvl2pPr>
            <a:lvl3pPr marL="1371600" lvl="2" indent="-292100" algn="l">
              <a:lnSpc>
                <a:spcPct val="114000"/>
              </a:lnSpc>
              <a:spcBef>
                <a:spcPts val="500"/>
              </a:spcBef>
              <a:spcAft>
                <a:spcPts val="0"/>
              </a:spcAft>
              <a:buClr>
                <a:srgbClr val="2C3947"/>
              </a:buClr>
              <a:buSzPts val="1000"/>
              <a:buChar char="•"/>
              <a:defRPr>
                <a:solidFill>
                  <a:srgbClr val="2C3947"/>
                </a:solidFill>
              </a:defRPr>
            </a:lvl3pPr>
            <a:lvl4pPr marL="1828800" lvl="3" indent="-292100" algn="l">
              <a:lnSpc>
                <a:spcPct val="114000"/>
              </a:lnSpc>
              <a:spcBef>
                <a:spcPts val="500"/>
              </a:spcBef>
              <a:spcAft>
                <a:spcPts val="0"/>
              </a:spcAft>
              <a:buClr>
                <a:srgbClr val="2C3947"/>
              </a:buClr>
              <a:buSzPts val="1000"/>
              <a:buChar char="•"/>
              <a:defRPr>
                <a:solidFill>
                  <a:srgbClr val="2C3947"/>
                </a:solidFill>
              </a:defRPr>
            </a:lvl4pPr>
            <a:lvl5pPr marL="2286000" lvl="4" indent="-292100" algn="l">
              <a:lnSpc>
                <a:spcPct val="114000"/>
              </a:lnSpc>
              <a:spcBef>
                <a:spcPts val="500"/>
              </a:spcBef>
              <a:spcAft>
                <a:spcPts val="0"/>
              </a:spcAft>
              <a:buClr>
                <a:srgbClr val="2C3947"/>
              </a:buClr>
              <a:buSzPts val="1000"/>
              <a:buChar char="•"/>
              <a:defRPr>
                <a:solidFill>
                  <a:srgbClr val="2C3947"/>
                </a:solidFill>
              </a:defRPr>
            </a:lvl5pPr>
            <a:lvl6pPr marL="2743200" lvl="5" indent="-292100" algn="l">
              <a:lnSpc>
                <a:spcPct val="90000"/>
              </a:lnSpc>
              <a:spcBef>
                <a:spcPts val="400"/>
              </a:spcBef>
              <a:spcAft>
                <a:spcPts val="0"/>
              </a:spcAft>
              <a:buClr>
                <a:srgbClr val="2C3947"/>
              </a:buClr>
              <a:buSzPts val="1000"/>
              <a:buChar char="•"/>
              <a:defRPr>
                <a:solidFill>
                  <a:srgbClr val="2C3947"/>
                </a:solidFill>
              </a:defRPr>
            </a:lvl6pPr>
            <a:lvl7pPr marL="3200400" lvl="6" indent="-292100" algn="l">
              <a:lnSpc>
                <a:spcPct val="90000"/>
              </a:lnSpc>
              <a:spcBef>
                <a:spcPts val="400"/>
              </a:spcBef>
              <a:spcAft>
                <a:spcPts val="0"/>
              </a:spcAft>
              <a:buClr>
                <a:srgbClr val="2C3947"/>
              </a:buClr>
              <a:buSzPts val="1000"/>
              <a:buChar char="•"/>
              <a:defRPr>
                <a:solidFill>
                  <a:srgbClr val="2C3947"/>
                </a:solidFill>
              </a:defRPr>
            </a:lvl7pPr>
            <a:lvl8pPr marL="3657600" lvl="7" indent="-292100" algn="l">
              <a:lnSpc>
                <a:spcPct val="90000"/>
              </a:lnSpc>
              <a:spcBef>
                <a:spcPts val="400"/>
              </a:spcBef>
              <a:spcAft>
                <a:spcPts val="0"/>
              </a:spcAft>
              <a:buClr>
                <a:srgbClr val="2C3947"/>
              </a:buClr>
              <a:buSzPts val="1000"/>
              <a:buChar char="•"/>
              <a:defRPr>
                <a:solidFill>
                  <a:srgbClr val="2C3947"/>
                </a:solidFill>
              </a:defRPr>
            </a:lvl8pPr>
            <a:lvl9pPr marL="4114800" lvl="8" indent="-292100" algn="l">
              <a:lnSpc>
                <a:spcPct val="90000"/>
              </a:lnSpc>
              <a:spcBef>
                <a:spcPts val="400"/>
              </a:spcBef>
              <a:spcAft>
                <a:spcPts val="0"/>
              </a:spcAft>
              <a:buClr>
                <a:srgbClr val="2C3947"/>
              </a:buClr>
              <a:buSzPts val="1000"/>
              <a:buChar char="•"/>
              <a:defRPr>
                <a:solidFill>
                  <a:srgbClr val="2C3947"/>
                </a:solidFill>
              </a:defRPr>
            </a:lvl9pPr>
          </a:lstStyle>
          <a:p>
            <a:endParaRPr/>
          </a:p>
        </p:txBody>
      </p:sp>
      <p:sp>
        <p:nvSpPr>
          <p:cNvPr id="79" name="Google Shape;79;p20"/>
          <p:cNvSpPr txBox="1">
            <a:spLocks noGrp="1"/>
          </p:cNvSpPr>
          <p:nvPr>
            <p:ph type="ftr" idx="11"/>
          </p:nvPr>
        </p:nvSpPr>
        <p:spPr>
          <a:xfrm>
            <a:off x="937074" y="4871497"/>
            <a:ext cx="3086100" cy="144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Clr>
                <a:schemeClr val="accent1"/>
              </a:buClr>
              <a:buSzPts val="1100"/>
              <a:buNone/>
              <a:defRPr>
                <a:solidFill>
                  <a:schemeClr val="accent1"/>
                </a:solidFill>
              </a:defRPr>
            </a:lvl1pPr>
            <a:lvl2pPr lvl="1" algn="l">
              <a:lnSpc>
                <a:spcPct val="100000"/>
              </a:lnSpc>
              <a:spcBef>
                <a:spcPts val="0"/>
              </a:spcBef>
              <a:spcAft>
                <a:spcPts val="0"/>
              </a:spcAft>
              <a:buClr>
                <a:schemeClr val="accent1"/>
              </a:buClr>
              <a:buSzPts val="1100"/>
              <a:buNone/>
              <a:defRPr>
                <a:solidFill>
                  <a:schemeClr val="accent1"/>
                </a:solidFill>
              </a:defRPr>
            </a:lvl2pPr>
            <a:lvl3pPr lvl="2" algn="l">
              <a:lnSpc>
                <a:spcPct val="100000"/>
              </a:lnSpc>
              <a:spcBef>
                <a:spcPts val="0"/>
              </a:spcBef>
              <a:spcAft>
                <a:spcPts val="0"/>
              </a:spcAft>
              <a:buClr>
                <a:schemeClr val="accent1"/>
              </a:buClr>
              <a:buSzPts val="1100"/>
              <a:buNone/>
              <a:defRPr>
                <a:solidFill>
                  <a:schemeClr val="accent1"/>
                </a:solidFill>
              </a:defRPr>
            </a:lvl3pPr>
            <a:lvl4pPr lvl="3" algn="l">
              <a:lnSpc>
                <a:spcPct val="100000"/>
              </a:lnSpc>
              <a:spcBef>
                <a:spcPts val="0"/>
              </a:spcBef>
              <a:spcAft>
                <a:spcPts val="0"/>
              </a:spcAft>
              <a:buClr>
                <a:schemeClr val="accent1"/>
              </a:buClr>
              <a:buSzPts val="1100"/>
              <a:buNone/>
              <a:defRPr>
                <a:solidFill>
                  <a:schemeClr val="accent1"/>
                </a:solidFill>
              </a:defRPr>
            </a:lvl4pPr>
            <a:lvl5pPr lvl="4" algn="l">
              <a:lnSpc>
                <a:spcPct val="100000"/>
              </a:lnSpc>
              <a:spcBef>
                <a:spcPts val="0"/>
              </a:spcBef>
              <a:spcAft>
                <a:spcPts val="0"/>
              </a:spcAft>
              <a:buClr>
                <a:schemeClr val="accent1"/>
              </a:buClr>
              <a:buSzPts val="1100"/>
              <a:buNone/>
              <a:defRPr>
                <a:solidFill>
                  <a:schemeClr val="accent1"/>
                </a:solidFill>
              </a:defRPr>
            </a:lvl5pPr>
            <a:lvl6pPr lvl="5" algn="l">
              <a:lnSpc>
                <a:spcPct val="100000"/>
              </a:lnSpc>
              <a:spcBef>
                <a:spcPts val="0"/>
              </a:spcBef>
              <a:spcAft>
                <a:spcPts val="0"/>
              </a:spcAft>
              <a:buClr>
                <a:schemeClr val="accent1"/>
              </a:buClr>
              <a:buSzPts val="1100"/>
              <a:buNone/>
              <a:defRPr>
                <a:solidFill>
                  <a:schemeClr val="accent1"/>
                </a:solidFill>
              </a:defRPr>
            </a:lvl6pPr>
            <a:lvl7pPr lvl="6" algn="l">
              <a:lnSpc>
                <a:spcPct val="100000"/>
              </a:lnSpc>
              <a:spcBef>
                <a:spcPts val="0"/>
              </a:spcBef>
              <a:spcAft>
                <a:spcPts val="0"/>
              </a:spcAft>
              <a:buClr>
                <a:schemeClr val="accent1"/>
              </a:buClr>
              <a:buSzPts val="1100"/>
              <a:buNone/>
              <a:defRPr>
                <a:solidFill>
                  <a:schemeClr val="accent1"/>
                </a:solidFill>
              </a:defRPr>
            </a:lvl7pPr>
            <a:lvl8pPr lvl="7" algn="l">
              <a:lnSpc>
                <a:spcPct val="100000"/>
              </a:lnSpc>
              <a:spcBef>
                <a:spcPts val="0"/>
              </a:spcBef>
              <a:spcAft>
                <a:spcPts val="0"/>
              </a:spcAft>
              <a:buClr>
                <a:schemeClr val="accent1"/>
              </a:buClr>
              <a:buSzPts val="1100"/>
              <a:buNone/>
              <a:defRPr>
                <a:solidFill>
                  <a:schemeClr val="accent1"/>
                </a:solidFill>
              </a:defRPr>
            </a:lvl8pPr>
            <a:lvl9pPr lvl="8" algn="l">
              <a:lnSpc>
                <a:spcPct val="100000"/>
              </a:lnSpc>
              <a:spcBef>
                <a:spcPts val="0"/>
              </a:spcBef>
              <a:spcAft>
                <a:spcPts val="0"/>
              </a:spcAft>
              <a:buClr>
                <a:schemeClr val="accent1"/>
              </a:buClr>
              <a:buSzPts val="1100"/>
              <a:buNone/>
              <a:defRPr>
                <a:solidFill>
                  <a:schemeClr val="accent1"/>
                </a:solidFill>
              </a:defRPr>
            </a:lvl9pPr>
          </a:lstStyle>
          <a:p>
            <a:endParaRPr/>
          </a:p>
        </p:txBody>
      </p:sp>
      <p:sp>
        <p:nvSpPr>
          <p:cNvPr id="80" name="Google Shape;80;p20"/>
          <p:cNvSpPr txBox="1">
            <a:spLocks noGrp="1"/>
          </p:cNvSpPr>
          <p:nvPr>
            <p:ph type="sldNum" idx="12"/>
          </p:nvPr>
        </p:nvSpPr>
        <p:spPr>
          <a:xfrm>
            <a:off x="305991" y="4871497"/>
            <a:ext cx="322800" cy="144000"/>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000000"/>
              </a:buClr>
              <a:buSzPts val="700"/>
              <a:buFont typeface="Arial"/>
              <a:buNone/>
              <a:defRPr sz="700" b="0" i="0" u="none" strike="noStrike" cap="none">
                <a:solidFill>
                  <a:schemeClr val="accent1"/>
                </a:solidFill>
                <a:latin typeface="Poppins Light"/>
                <a:ea typeface="Poppins Light"/>
                <a:cs typeface="Poppins Light"/>
                <a:sym typeface="Poppins Light"/>
              </a:defRPr>
            </a:lvl1pPr>
            <a:lvl2pPr marL="0" marR="0" lvl="1" indent="0" algn="l">
              <a:lnSpc>
                <a:spcPct val="100000"/>
              </a:lnSpc>
              <a:spcBef>
                <a:spcPts val="0"/>
              </a:spcBef>
              <a:spcAft>
                <a:spcPts val="0"/>
              </a:spcAft>
              <a:buClr>
                <a:srgbClr val="000000"/>
              </a:buClr>
              <a:buSzPts val="700"/>
              <a:buFont typeface="Arial"/>
              <a:buNone/>
              <a:defRPr sz="700" b="0" i="0" u="none" strike="noStrike" cap="none">
                <a:solidFill>
                  <a:schemeClr val="accent1"/>
                </a:solidFill>
                <a:latin typeface="Poppins Light"/>
                <a:ea typeface="Poppins Light"/>
                <a:cs typeface="Poppins Light"/>
                <a:sym typeface="Poppins Light"/>
              </a:defRPr>
            </a:lvl2pPr>
            <a:lvl3pPr marL="0" marR="0" lvl="2" indent="0" algn="l">
              <a:lnSpc>
                <a:spcPct val="100000"/>
              </a:lnSpc>
              <a:spcBef>
                <a:spcPts val="0"/>
              </a:spcBef>
              <a:spcAft>
                <a:spcPts val="0"/>
              </a:spcAft>
              <a:buClr>
                <a:srgbClr val="000000"/>
              </a:buClr>
              <a:buSzPts val="700"/>
              <a:buFont typeface="Arial"/>
              <a:buNone/>
              <a:defRPr sz="700" b="0" i="0" u="none" strike="noStrike" cap="none">
                <a:solidFill>
                  <a:schemeClr val="accent1"/>
                </a:solidFill>
                <a:latin typeface="Poppins Light"/>
                <a:ea typeface="Poppins Light"/>
                <a:cs typeface="Poppins Light"/>
                <a:sym typeface="Poppins Light"/>
              </a:defRPr>
            </a:lvl3pPr>
            <a:lvl4pPr marL="0" marR="0" lvl="3" indent="0" algn="l">
              <a:lnSpc>
                <a:spcPct val="100000"/>
              </a:lnSpc>
              <a:spcBef>
                <a:spcPts val="0"/>
              </a:spcBef>
              <a:spcAft>
                <a:spcPts val="0"/>
              </a:spcAft>
              <a:buClr>
                <a:srgbClr val="000000"/>
              </a:buClr>
              <a:buSzPts val="700"/>
              <a:buFont typeface="Arial"/>
              <a:buNone/>
              <a:defRPr sz="700" b="0" i="0" u="none" strike="noStrike" cap="none">
                <a:solidFill>
                  <a:schemeClr val="accent1"/>
                </a:solidFill>
                <a:latin typeface="Poppins Light"/>
                <a:ea typeface="Poppins Light"/>
                <a:cs typeface="Poppins Light"/>
                <a:sym typeface="Poppins Light"/>
              </a:defRPr>
            </a:lvl4pPr>
            <a:lvl5pPr marL="0" marR="0" lvl="4" indent="0" algn="l">
              <a:lnSpc>
                <a:spcPct val="100000"/>
              </a:lnSpc>
              <a:spcBef>
                <a:spcPts val="0"/>
              </a:spcBef>
              <a:spcAft>
                <a:spcPts val="0"/>
              </a:spcAft>
              <a:buClr>
                <a:srgbClr val="000000"/>
              </a:buClr>
              <a:buSzPts val="700"/>
              <a:buFont typeface="Arial"/>
              <a:buNone/>
              <a:defRPr sz="700" b="0" i="0" u="none" strike="noStrike" cap="none">
                <a:solidFill>
                  <a:schemeClr val="accent1"/>
                </a:solidFill>
                <a:latin typeface="Poppins Light"/>
                <a:ea typeface="Poppins Light"/>
                <a:cs typeface="Poppins Light"/>
                <a:sym typeface="Poppins Light"/>
              </a:defRPr>
            </a:lvl5pPr>
            <a:lvl6pPr marL="0" marR="0" lvl="5" indent="0" algn="l">
              <a:lnSpc>
                <a:spcPct val="100000"/>
              </a:lnSpc>
              <a:spcBef>
                <a:spcPts val="0"/>
              </a:spcBef>
              <a:spcAft>
                <a:spcPts val="0"/>
              </a:spcAft>
              <a:buClr>
                <a:srgbClr val="000000"/>
              </a:buClr>
              <a:buSzPts val="700"/>
              <a:buFont typeface="Arial"/>
              <a:buNone/>
              <a:defRPr sz="700" b="0" i="0" u="none" strike="noStrike" cap="none">
                <a:solidFill>
                  <a:schemeClr val="accent1"/>
                </a:solidFill>
                <a:latin typeface="Poppins Light"/>
                <a:ea typeface="Poppins Light"/>
                <a:cs typeface="Poppins Light"/>
                <a:sym typeface="Poppins Light"/>
              </a:defRPr>
            </a:lvl6pPr>
            <a:lvl7pPr marL="0" marR="0" lvl="6" indent="0" algn="l">
              <a:lnSpc>
                <a:spcPct val="100000"/>
              </a:lnSpc>
              <a:spcBef>
                <a:spcPts val="0"/>
              </a:spcBef>
              <a:spcAft>
                <a:spcPts val="0"/>
              </a:spcAft>
              <a:buClr>
                <a:srgbClr val="000000"/>
              </a:buClr>
              <a:buSzPts val="700"/>
              <a:buFont typeface="Arial"/>
              <a:buNone/>
              <a:defRPr sz="700" b="0" i="0" u="none" strike="noStrike" cap="none">
                <a:solidFill>
                  <a:schemeClr val="accent1"/>
                </a:solidFill>
                <a:latin typeface="Poppins Light"/>
                <a:ea typeface="Poppins Light"/>
                <a:cs typeface="Poppins Light"/>
                <a:sym typeface="Poppins Light"/>
              </a:defRPr>
            </a:lvl7pPr>
            <a:lvl8pPr marL="0" marR="0" lvl="7" indent="0" algn="l">
              <a:lnSpc>
                <a:spcPct val="100000"/>
              </a:lnSpc>
              <a:spcBef>
                <a:spcPts val="0"/>
              </a:spcBef>
              <a:spcAft>
                <a:spcPts val="0"/>
              </a:spcAft>
              <a:buClr>
                <a:srgbClr val="000000"/>
              </a:buClr>
              <a:buSzPts val="700"/>
              <a:buFont typeface="Arial"/>
              <a:buNone/>
              <a:defRPr sz="700" b="0" i="0" u="none" strike="noStrike" cap="none">
                <a:solidFill>
                  <a:schemeClr val="accent1"/>
                </a:solidFill>
                <a:latin typeface="Poppins Light"/>
                <a:ea typeface="Poppins Light"/>
                <a:cs typeface="Poppins Light"/>
                <a:sym typeface="Poppins Light"/>
              </a:defRPr>
            </a:lvl8pPr>
            <a:lvl9pPr marL="0" marR="0" lvl="8" indent="0" algn="l">
              <a:lnSpc>
                <a:spcPct val="100000"/>
              </a:lnSpc>
              <a:spcBef>
                <a:spcPts val="0"/>
              </a:spcBef>
              <a:spcAft>
                <a:spcPts val="0"/>
              </a:spcAft>
              <a:buClr>
                <a:srgbClr val="000000"/>
              </a:buClr>
              <a:buSzPts val="700"/>
              <a:buFont typeface="Arial"/>
              <a:buNone/>
              <a:defRPr sz="700" b="0" i="0" u="none" strike="noStrike" cap="none">
                <a:solidFill>
                  <a:schemeClr val="accent1"/>
                </a:solidFill>
                <a:latin typeface="Poppins Light"/>
                <a:ea typeface="Poppins Light"/>
                <a:cs typeface="Poppins Light"/>
                <a:sym typeface="Poppins Light"/>
              </a:defRPr>
            </a:lvl9pPr>
          </a:lstStyle>
          <a:p>
            <a:pPr marL="0" lvl="0" indent="0" algn="l" rtl="0">
              <a:spcBef>
                <a:spcPts val="0"/>
              </a:spcBef>
              <a:spcAft>
                <a:spcPts val="0"/>
              </a:spcAft>
              <a:buNone/>
            </a:pPr>
            <a:fld id="{00000000-1234-1234-1234-123412341234}" type="slidenum">
              <a:rPr lang="en-GB"/>
              <a:t>‹#›</a:t>
            </a:fld>
            <a:endParaRPr/>
          </a:p>
        </p:txBody>
      </p:sp>
      <p:sp>
        <p:nvSpPr>
          <p:cNvPr id="81" name="Google Shape;81;p20"/>
          <p:cNvSpPr txBox="1">
            <a:spLocks noGrp="1"/>
          </p:cNvSpPr>
          <p:nvPr>
            <p:ph type="dt" idx="10"/>
          </p:nvPr>
        </p:nvSpPr>
        <p:spPr>
          <a:xfrm>
            <a:off x="4575901" y="4871497"/>
            <a:ext cx="2057400" cy="144000"/>
          </a:xfrm>
          <a:prstGeom prst="rect">
            <a:avLst/>
          </a:prstGeom>
          <a:noFill/>
          <a:ln>
            <a:noFill/>
          </a:ln>
        </p:spPr>
        <p:txBody>
          <a:bodyPr spcFirstLastPara="1" wrap="square" lIns="0" tIns="0" rIns="0" bIns="0" anchor="ctr" anchorCtr="0">
            <a:noAutofit/>
          </a:bodyPr>
          <a:lstStyle>
            <a:lvl1pPr lvl="0" algn="r">
              <a:lnSpc>
                <a:spcPct val="100000"/>
              </a:lnSpc>
              <a:spcBef>
                <a:spcPts val="0"/>
              </a:spcBef>
              <a:spcAft>
                <a:spcPts val="0"/>
              </a:spcAft>
              <a:buClr>
                <a:schemeClr val="accent1"/>
              </a:buClr>
              <a:buSzPts val="1400"/>
              <a:buNone/>
              <a:defRPr sz="700">
                <a:solidFill>
                  <a:schemeClr val="accent1"/>
                </a:solidFill>
              </a:defRPr>
            </a:lvl1pPr>
            <a:lvl2pPr lvl="1" algn="l">
              <a:lnSpc>
                <a:spcPct val="100000"/>
              </a:lnSpc>
              <a:spcBef>
                <a:spcPts val="0"/>
              </a:spcBef>
              <a:spcAft>
                <a:spcPts val="0"/>
              </a:spcAft>
              <a:buClr>
                <a:schemeClr val="accent1"/>
              </a:buClr>
              <a:buSzPts val="1400"/>
              <a:buNone/>
              <a:defRPr>
                <a:solidFill>
                  <a:schemeClr val="accent1"/>
                </a:solidFill>
              </a:defRPr>
            </a:lvl2pPr>
            <a:lvl3pPr lvl="2" algn="l">
              <a:lnSpc>
                <a:spcPct val="100000"/>
              </a:lnSpc>
              <a:spcBef>
                <a:spcPts val="0"/>
              </a:spcBef>
              <a:spcAft>
                <a:spcPts val="0"/>
              </a:spcAft>
              <a:buClr>
                <a:schemeClr val="accent1"/>
              </a:buClr>
              <a:buSzPts val="1400"/>
              <a:buNone/>
              <a:defRPr>
                <a:solidFill>
                  <a:schemeClr val="accent1"/>
                </a:solidFill>
              </a:defRPr>
            </a:lvl3pPr>
            <a:lvl4pPr lvl="3" algn="l">
              <a:lnSpc>
                <a:spcPct val="100000"/>
              </a:lnSpc>
              <a:spcBef>
                <a:spcPts val="0"/>
              </a:spcBef>
              <a:spcAft>
                <a:spcPts val="0"/>
              </a:spcAft>
              <a:buClr>
                <a:schemeClr val="accent1"/>
              </a:buClr>
              <a:buSzPts val="1400"/>
              <a:buNone/>
              <a:defRPr>
                <a:solidFill>
                  <a:schemeClr val="accent1"/>
                </a:solidFill>
              </a:defRPr>
            </a:lvl4pPr>
            <a:lvl5pPr lvl="4" algn="l">
              <a:lnSpc>
                <a:spcPct val="100000"/>
              </a:lnSpc>
              <a:spcBef>
                <a:spcPts val="0"/>
              </a:spcBef>
              <a:spcAft>
                <a:spcPts val="0"/>
              </a:spcAft>
              <a:buClr>
                <a:schemeClr val="accent1"/>
              </a:buClr>
              <a:buSzPts val="1400"/>
              <a:buNone/>
              <a:defRPr>
                <a:solidFill>
                  <a:schemeClr val="accent1"/>
                </a:solidFill>
              </a:defRPr>
            </a:lvl5pPr>
            <a:lvl6pPr lvl="5" algn="l">
              <a:lnSpc>
                <a:spcPct val="100000"/>
              </a:lnSpc>
              <a:spcBef>
                <a:spcPts val="0"/>
              </a:spcBef>
              <a:spcAft>
                <a:spcPts val="0"/>
              </a:spcAft>
              <a:buClr>
                <a:schemeClr val="accent1"/>
              </a:buClr>
              <a:buSzPts val="1400"/>
              <a:buNone/>
              <a:defRPr>
                <a:solidFill>
                  <a:schemeClr val="accent1"/>
                </a:solidFill>
              </a:defRPr>
            </a:lvl6pPr>
            <a:lvl7pPr lvl="6" algn="l">
              <a:lnSpc>
                <a:spcPct val="100000"/>
              </a:lnSpc>
              <a:spcBef>
                <a:spcPts val="0"/>
              </a:spcBef>
              <a:spcAft>
                <a:spcPts val="0"/>
              </a:spcAft>
              <a:buClr>
                <a:schemeClr val="accent1"/>
              </a:buClr>
              <a:buSzPts val="1400"/>
              <a:buNone/>
              <a:defRPr>
                <a:solidFill>
                  <a:schemeClr val="accent1"/>
                </a:solidFill>
              </a:defRPr>
            </a:lvl7pPr>
            <a:lvl8pPr lvl="7" algn="l">
              <a:lnSpc>
                <a:spcPct val="100000"/>
              </a:lnSpc>
              <a:spcBef>
                <a:spcPts val="0"/>
              </a:spcBef>
              <a:spcAft>
                <a:spcPts val="0"/>
              </a:spcAft>
              <a:buClr>
                <a:schemeClr val="accent1"/>
              </a:buClr>
              <a:buSzPts val="1400"/>
              <a:buNone/>
              <a:defRPr>
                <a:solidFill>
                  <a:schemeClr val="accent1"/>
                </a:solidFill>
              </a:defRPr>
            </a:lvl8pPr>
            <a:lvl9pPr lvl="8" algn="l">
              <a:lnSpc>
                <a:spcPct val="100000"/>
              </a:lnSpc>
              <a:spcBef>
                <a:spcPts val="0"/>
              </a:spcBef>
              <a:spcAft>
                <a:spcPts val="0"/>
              </a:spcAft>
              <a:buClr>
                <a:schemeClr val="accent1"/>
              </a:buClr>
              <a:buSzPts val="1400"/>
              <a:buNone/>
              <a:defRPr>
                <a:solidFill>
                  <a:schemeClr val="accent1"/>
                </a:solidFil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hart with Caption">
  <p:cSld name="Chart with Caption">
    <p:spTree>
      <p:nvGrpSpPr>
        <p:cNvPr id="1" name="Shape 82"/>
        <p:cNvGrpSpPr/>
        <p:nvPr/>
      </p:nvGrpSpPr>
      <p:grpSpPr>
        <a:xfrm>
          <a:off x="0" y="0"/>
          <a:ext cx="0" cy="0"/>
          <a:chOff x="0" y="0"/>
          <a:chExt cx="0" cy="0"/>
        </a:xfrm>
      </p:grpSpPr>
      <p:sp>
        <p:nvSpPr>
          <p:cNvPr id="83" name="Google Shape;83;p21"/>
          <p:cNvSpPr txBox="1">
            <a:spLocks noGrp="1"/>
          </p:cNvSpPr>
          <p:nvPr>
            <p:ph type="title"/>
          </p:nvPr>
        </p:nvSpPr>
        <p:spPr>
          <a:xfrm>
            <a:off x="305991" y="428425"/>
            <a:ext cx="3717300" cy="5559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84" name="Google Shape;84;p21"/>
          <p:cNvSpPr txBox="1">
            <a:spLocks noGrp="1"/>
          </p:cNvSpPr>
          <p:nvPr>
            <p:ph type="ftr" idx="11"/>
          </p:nvPr>
        </p:nvSpPr>
        <p:spPr>
          <a:xfrm>
            <a:off x="937074" y="4871497"/>
            <a:ext cx="3086100" cy="1440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85" name="Google Shape;85;p21"/>
          <p:cNvSpPr txBox="1">
            <a:spLocks noGrp="1"/>
          </p:cNvSpPr>
          <p:nvPr>
            <p:ph type="sldNum" idx="12"/>
          </p:nvPr>
        </p:nvSpPr>
        <p:spPr>
          <a:xfrm>
            <a:off x="305991" y="4871497"/>
            <a:ext cx="322800" cy="144000"/>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1pPr>
            <a:lvl2pPr marL="0" marR="0" lvl="1"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2pPr>
            <a:lvl3pPr marL="0" marR="0" lvl="2"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3pPr>
            <a:lvl4pPr marL="0" marR="0" lvl="3"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4pPr>
            <a:lvl5pPr marL="0" marR="0" lvl="4"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5pPr>
            <a:lvl6pPr marL="0" marR="0" lvl="5"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6pPr>
            <a:lvl7pPr marL="0" marR="0" lvl="6"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7pPr>
            <a:lvl8pPr marL="0" marR="0" lvl="7"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8pPr>
            <a:lvl9pPr marL="0" marR="0" lvl="8" indent="0" algn="l">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9pPr>
          </a:lstStyle>
          <a:p>
            <a:pPr marL="0" lvl="0" indent="0" algn="l" rtl="0">
              <a:spcBef>
                <a:spcPts val="0"/>
              </a:spcBef>
              <a:spcAft>
                <a:spcPts val="0"/>
              </a:spcAft>
              <a:buNone/>
            </a:pPr>
            <a:fld id="{00000000-1234-1234-1234-123412341234}" type="slidenum">
              <a:rPr lang="en-GB"/>
              <a:t>‹#›</a:t>
            </a:fld>
            <a:endParaRPr/>
          </a:p>
        </p:txBody>
      </p:sp>
      <p:sp>
        <p:nvSpPr>
          <p:cNvPr id="86" name="Google Shape;86;p21"/>
          <p:cNvSpPr txBox="1">
            <a:spLocks noGrp="1"/>
          </p:cNvSpPr>
          <p:nvPr>
            <p:ph type="subTitle" idx="1"/>
          </p:nvPr>
        </p:nvSpPr>
        <p:spPr>
          <a:xfrm>
            <a:off x="4572000" y="429175"/>
            <a:ext cx="4266000" cy="554400"/>
          </a:xfrm>
          <a:prstGeom prst="rect">
            <a:avLst/>
          </a:prstGeom>
          <a:noFill/>
          <a:ln>
            <a:noFill/>
          </a:ln>
        </p:spPr>
        <p:txBody>
          <a:bodyPr spcFirstLastPara="1" wrap="square" lIns="0" tIns="0" rIns="0" bIns="0" anchor="t" anchorCtr="0">
            <a:noAutofit/>
          </a:bodyPr>
          <a:lstStyle>
            <a:lvl1pPr lvl="0" algn="l">
              <a:lnSpc>
                <a:spcPct val="114000"/>
              </a:lnSpc>
              <a:spcBef>
                <a:spcPts val="500"/>
              </a:spcBef>
              <a:spcAft>
                <a:spcPts val="0"/>
              </a:spcAft>
              <a:buSzPts val="1000"/>
              <a:buNone/>
              <a:defRPr/>
            </a:lvl1pPr>
            <a:lvl2pPr lvl="1" algn="l">
              <a:lnSpc>
                <a:spcPct val="114000"/>
              </a:lnSpc>
              <a:spcBef>
                <a:spcPts val="500"/>
              </a:spcBef>
              <a:spcAft>
                <a:spcPts val="0"/>
              </a:spcAft>
              <a:buSzPts val="1000"/>
              <a:buNone/>
              <a:defRPr/>
            </a:lvl2pPr>
            <a:lvl3pPr lvl="2" algn="l">
              <a:lnSpc>
                <a:spcPct val="114000"/>
              </a:lnSpc>
              <a:spcBef>
                <a:spcPts val="500"/>
              </a:spcBef>
              <a:spcAft>
                <a:spcPts val="0"/>
              </a:spcAft>
              <a:buSzPts val="1000"/>
              <a:buNone/>
              <a:defRPr/>
            </a:lvl3pPr>
            <a:lvl4pPr lvl="3" algn="l">
              <a:lnSpc>
                <a:spcPct val="114000"/>
              </a:lnSpc>
              <a:spcBef>
                <a:spcPts val="500"/>
              </a:spcBef>
              <a:spcAft>
                <a:spcPts val="0"/>
              </a:spcAft>
              <a:buSzPts val="1000"/>
              <a:buNone/>
              <a:defRPr/>
            </a:lvl4pPr>
            <a:lvl5pPr lvl="4" algn="l">
              <a:lnSpc>
                <a:spcPct val="114000"/>
              </a:lnSpc>
              <a:spcBef>
                <a:spcPts val="500"/>
              </a:spcBef>
              <a:spcAft>
                <a:spcPts val="0"/>
              </a:spcAft>
              <a:buSzPts val="1000"/>
              <a:buNone/>
              <a:defRPr/>
            </a:lvl5pPr>
            <a:lvl6pPr lvl="5" algn="l">
              <a:lnSpc>
                <a:spcPct val="90000"/>
              </a:lnSpc>
              <a:spcBef>
                <a:spcPts val="400"/>
              </a:spcBef>
              <a:spcAft>
                <a:spcPts val="0"/>
              </a:spcAft>
              <a:buSzPts val="1000"/>
              <a:buNone/>
              <a:defRPr/>
            </a:lvl6pPr>
            <a:lvl7pPr lvl="6" algn="l">
              <a:lnSpc>
                <a:spcPct val="90000"/>
              </a:lnSpc>
              <a:spcBef>
                <a:spcPts val="400"/>
              </a:spcBef>
              <a:spcAft>
                <a:spcPts val="0"/>
              </a:spcAft>
              <a:buSzPts val="1000"/>
              <a:buNone/>
              <a:defRPr/>
            </a:lvl7pPr>
            <a:lvl8pPr lvl="7" algn="l">
              <a:lnSpc>
                <a:spcPct val="90000"/>
              </a:lnSpc>
              <a:spcBef>
                <a:spcPts val="400"/>
              </a:spcBef>
              <a:spcAft>
                <a:spcPts val="0"/>
              </a:spcAft>
              <a:buSzPts val="1000"/>
              <a:buNone/>
              <a:defRPr/>
            </a:lvl8pPr>
            <a:lvl9pPr lvl="8" algn="l">
              <a:lnSpc>
                <a:spcPct val="90000"/>
              </a:lnSpc>
              <a:spcBef>
                <a:spcPts val="400"/>
              </a:spcBef>
              <a:spcAft>
                <a:spcPts val="0"/>
              </a:spcAft>
              <a:buSzPts val="1000"/>
              <a:buNone/>
              <a:defRPr/>
            </a:lvl9pPr>
          </a:lstStyle>
          <a:p>
            <a:endParaRPr/>
          </a:p>
        </p:txBody>
      </p:sp>
      <p:sp>
        <p:nvSpPr>
          <p:cNvPr id="87" name="Google Shape;87;p21"/>
          <p:cNvSpPr txBox="1"/>
          <p:nvPr/>
        </p:nvSpPr>
        <p:spPr>
          <a:xfrm>
            <a:off x="0" y="-534925"/>
            <a:ext cx="7980300" cy="354000"/>
          </a:xfrm>
          <a:prstGeom prst="rect">
            <a:avLst/>
          </a:prstGeom>
          <a:solidFill>
            <a:schemeClr val="accent1"/>
          </a:solid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en-GB" sz="1100" b="0" i="0" u="none" strike="noStrike" cap="none">
                <a:solidFill>
                  <a:srgbClr val="212121"/>
                </a:solidFill>
                <a:latin typeface="Arial"/>
                <a:ea typeface="Arial"/>
                <a:cs typeface="Arial"/>
                <a:sym typeface="Arial"/>
              </a:rPr>
              <a:t> Notice : Charts are used from “insert” option and colors are updated manually.</a:t>
            </a:r>
            <a:endParaRPr sz="1400" b="0" i="0" u="none" strike="noStrike" cap="none">
              <a:solidFill>
                <a:srgbClr val="000000"/>
              </a:solidFill>
              <a:latin typeface="Poppins Light"/>
              <a:ea typeface="Poppins Light"/>
              <a:cs typeface="Poppins Light"/>
              <a:sym typeface="Poppins Light"/>
            </a:endParaRPr>
          </a:p>
        </p:txBody>
      </p:sp>
      <p:sp>
        <p:nvSpPr>
          <p:cNvPr id="88" name="Google Shape;88;p21"/>
          <p:cNvSpPr txBox="1">
            <a:spLocks noGrp="1"/>
          </p:cNvSpPr>
          <p:nvPr>
            <p:ph type="dt" idx="10"/>
          </p:nvPr>
        </p:nvSpPr>
        <p:spPr>
          <a:xfrm>
            <a:off x="4575901" y="4871497"/>
            <a:ext cx="2057400" cy="144000"/>
          </a:xfrm>
          <a:prstGeom prst="rect">
            <a:avLst/>
          </a:prstGeom>
          <a:noFill/>
          <a:ln>
            <a:noFill/>
          </a:ln>
        </p:spPr>
        <p:txBody>
          <a:bodyPr spcFirstLastPara="1" wrap="square" lIns="0" tIns="0" rIns="0" bIns="0" anchor="ctr" anchorCtr="0">
            <a:noAutofit/>
          </a:bodyPr>
          <a:lstStyle>
            <a:lvl1pPr lvl="0" algn="r">
              <a:lnSpc>
                <a:spcPct val="100000"/>
              </a:lnSpc>
              <a:spcBef>
                <a:spcPts val="0"/>
              </a:spcBef>
              <a:spcAft>
                <a:spcPts val="0"/>
              </a:spcAft>
              <a:buSzPts val="1400"/>
              <a:buNone/>
              <a:defRPr sz="7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1"/>
          <p:cNvSpPr txBox="1">
            <a:spLocks noGrp="1"/>
          </p:cNvSpPr>
          <p:nvPr>
            <p:ph type="title"/>
          </p:nvPr>
        </p:nvSpPr>
        <p:spPr>
          <a:xfrm>
            <a:off x="305991" y="428425"/>
            <a:ext cx="8532000" cy="5559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dk1"/>
              </a:buClr>
              <a:buSzPts val="1900"/>
              <a:buFont typeface="Poppins Light"/>
              <a:buNone/>
              <a:defRPr sz="1900" b="0" i="0" u="none" strike="noStrike" cap="none">
                <a:solidFill>
                  <a:schemeClr val="dk1"/>
                </a:solidFill>
                <a:latin typeface="Poppins Light"/>
                <a:ea typeface="Poppins Light"/>
                <a:cs typeface="Poppins Light"/>
                <a:sym typeface="Poppins Light"/>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sp>
        <p:nvSpPr>
          <p:cNvPr id="7" name="Google Shape;7;p11"/>
          <p:cNvSpPr txBox="1">
            <a:spLocks noGrp="1"/>
          </p:cNvSpPr>
          <p:nvPr>
            <p:ph type="body" idx="1"/>
          </p:nvPr>
        </p:nvSpPr>
        <p:spPr>
          <a:xfrm>
            <a:off x="305991" y="1140619"/>
            <a:ext cx="8532000" cy="3591000"/>
          </a:xfrm>
          <a:prstGeom prst="rect">
            <a:avLst/>
          </a:prstGeom>
          <a:noFill/>
          <a:ln>
            <a:noFill/>
          </a:ln>
        </p:spPr>
        <p:txBody>
          <a:bodyPr spcFirstLastPara="1" wrap="square" lIns="0" tIns="0" rIns="0" bIns="0" anchor="t" anchorCtr="0">
            <a:noAutofit/>
          </a:bodyPr>
          <a:lstStyle>
            <a:lvl1pPr marL="457200" marR="0" lvl="0" indent="-228600" algn="l" rtl="0">
              <a:lnSpc>
                <a:spcPct val="114000"/>
              </a:lnSpc>
              <a:spcBef>
                <a:spcPts val="500"/>
              </a:spcBef>
              <a:spcAft>
                <a:spcPts val="0"/>
              </a:spcAft>
              <a:buClr>
                <a:schemeClr val="dk1"/>
              </a:buClr>
              <a:buSzPts val="1000"/>
              <a:buFont typeface="Arial"/>
              <a:buNone/>
              <a:defRPr sz="1000" b="0" i="0" u="none" strike="noStrike" cap="none">
                <a:solidFill>
                  <a:schemeClr val="dk1"/>
                </a:solidFill>
                <a:latin typeface="Poppins Light"/>
                <a:ea typeface="Poppins Light"/>
                <a:cs typeface="Poppins Light"/>
                <a:sym typeface="Poppins Light"/>
              </a:defRPr>
            </a:lvl1pPr>
            <a:lvl2pPr marL="914400" marR="0" lvl="1" indent="-292100" algn="l" rtl="0">
              <a:lnSpc>
                <a:spcPct val="114000"/>
              </a:lnSpc>
              <a:spcBef>
                <a:spcPts val="500"/>
              </a:spcBef>
              <a:spcAft>
                <a:spcPts val="0"/>
              </a:spcAft>
              <a:buClr>
                <a:schemeClr val="dk1"/>
              </a:buClr>
              <a:buSzPts val="1000"/>
              <a:buFont typeface="Arial"/>
              <a:buChar char="•"/>
              <a:defRPr sz="1000" b="0" i="0" u="none" strike="noStrike" cap="none">
                <a:solidFill>
                  <a:schemeClr val="dk1"/>
                </a:solidFill>
                <a:latin typeface="Poppins Light"/>
                <a:ea typeface="Poppins Light"/>
                <a:cs typeface="Poppins Light"/>
                <a:sym typeface="Poppins Light"/>
              </a:defRPr>
            </a:lvl2pPr>
            <a:lvl3pPr marL="1371600" marR="0" lvl="2" indent="-292100" algn="l" rtl="0">
              <a:lnSpc>
                <a:spcPct val="114000"/>
              </a:lnSpc>
              <a:spcBef>
                <a:spcPts val="500"/>
              </a:spcBef>
              <a:spcAft>
                <a:spcPts val="0"/>
              </a:spcAft>
              <a:buClr>
                <a:schemeClr val="dk1"/>
              </a:buClr>
              <a:buSzPts val="1000"/>
              <a:buFont typeface="Arial"/>
              <a:buChar char="•"/>
              <a:defRPr sz="1000" b="0" i="0" u="none" strike="noStrike" cap="none">
                <a:solidFill>
                  <a:schemeClr val="dk1"/>
                </a:solidFill>
                <a:latin typeface="Poppins Light"/>
                <a:ea typeface="Poppins Light"/>
                <a:cs typeface="Poppins Light"/>
                <a:sym typeface="Poppins Light"/>
              </a:defRPr>
            </a:lvl3pPr>
            <a:lvl4pPr marL="1828800" marR="0" lvl="3" indent="-292100" algn="l" rtl="0">
              <a:lnSpc>
                <a:spcPct val="114000"/>
              </a:lnSpc>
              <a:spcBef>
                <a:spcPts val="500"/>
              </a:spcBef>
              <a:spcAft>
                <a:spcPts val="0"/>
              </a:spcAft>
              <a:buClr>
                <a:schemeClr val="dk1"/>
              </a:buClr>
              <a:buSzPts val="1000"/>
              <a:buFont typeface="Arial"/>
              <a:buChar char="•"/>
              <a:defRPr sz="1000" b="0" i="0" u="none" strike="noStrike" cap="none">
                <a:solidFill>
                  <a:schemeClr val="dk1"/>
                </a:solidFill>
                <a:latin typeface="Poppins Light"/>
                <a:ea typeface="Poppins Light"/>
                <a:cs typeface="Poppins Light"/>
                <a:sym typeface="Poppins Light"/>
              </a:defRPr>
            </a:lvl4pPr>
            <a:lvl5pPr marL="2286000" marR="0" lvl="4" indent="-292100" algn="l" rtl="0">
              <a:lnSpc>
                <a:spcPct val="114000"/>
              </a:lnSpc>
              <a:spcBef>
                <a:spcPts val="500"/>
              </a:spcBef>
              <a:spcAft>
                <a:spcPts val="0"/>
              </a:spcAft>
              <a:buClr>
                <a:schemeClr val="dk1"/>
              </a:buClr>
              <a:buSzPts val="1000"/>
              <a:buFont typeface="Arial"/>
              <a:buChar char="•"/>
              <a:defRPr sz="1000" b="0" i="0" u="none" strike="noStrike" cap="none">
                <a:solidFill>
                  <a:schemeClr val="dk1"/>
                </a:solidFill>
                <a:latin typeface="Poppins Light"/>
                <a:ea typeface="Poppins Light"/>
                <a:cs typeface="Poppins Light"/>
                <a:sym typeface="Poppins Light"/>
              </a:defRPr>
            </a:lvl5pPr>
            <a:lvl6pPr marL="2743200" marR="0" lvl="5" indent="-292100" algn="l" rtl="0">
              <a:lnSpc>
                <a:spcPct val="90000"/>
              </a:lnSpc>
              <a:spcBef>
                <a:spcPts val="400"/>
              </a:spcBef>
              <a:spcAft>
                <a:spcPts val="0"/>
              </a:spcAft>
              <a:buClr>
                <a:schemeClr val="dk1"/>
              </a:buClr>
              <a:buSzPts val="1000"/>
              <a:buFont typeface="Arial"/>
              <a:buChar char="•"/>
              <a:defRPr sz="1000" b="0" i="0" u="none" strike="noStrike" cap="none">
                <a:solidFill>
                  <a:schemeClr val="dk1"/>
                </a:solidFill>
                <a:latin typeface="Poppins Light"/>
                <a:ea typeface="Poppins Light"/>
                <a:cs typeface="Poppins Light"/>
                <a:sym typeface="Poppins Light"/>
              </a:defRPr>
            </a:lvl6pPr>
            <a:lvl7pPr marL="3200400" marR="0" lvl="6" indent="-292100" algn="l" rtl="0">
              <a:lnSpc>
                <a:spcPct val="90000"/>
              </a:lnSpc>
              <a:spcBef>
                <a:spcPts val="400"/>
              </a:spcBef>
              <a:spcAft>
                <a:spcPts val="0"/>
              </a:spcAft>
              <a:buClr>
                <a:schemeClr val="dk1"/>
              </a:buClr>
              <a:buSzPts val="1000"/>
              <a:buFont typeface="Arial"/>
              <a:buChar char="•"/>
              <a:defRPr sz="1000" b="0" i="0" u="none" strike="noStrike" cap="none">
                <a:solidFill>
                  <a:schemeClr val="dk1"/>
                </a:solidFill>
                <a:latin typeface="Poppins Light"/>
                <a:ea typeface="Poppins Light"/>
                <a:cs typeface="Poppins Light"/>
                <a:sym typeface="Poppins Light"/>
              </a:defRPr>
            </a:lvl7pPr>
            <a:lvl8pPr marL="3657600" marR="0" lvl="7" indent="-292100" algn="l" rtl="0">
              <a:lnSpc>
                <a:spcPct val="90000"/>
              </a:lnSpc>
              <a:spcBef>
                <a:spcPts val="400"/>
              </a:spcBef>
              <a:spcAft>
                <a:spcPts val="0"/>
              </a:spcAft>
              <a:buClr>
                <a:schemeClr val="dk1"/>
              </a:buClr>
              <a:buSzPts val="1000"/>
              <a:buFont typeface="Arial"/>
              <a:buChar char="•"/>
              <a:defRPr sz="1000" b="0" i="0" u="none" strike="noStrike" cap="none">
                <a:solidFill>
                  <a:schemeClr val="dk1"/>
                </a:solidFill>
                <a:latin typeface="Poppins Light"/>
                <a:ea typeface="Poppins Light"/>
                <a:cs typeface="Poppins Light"/>
                <a:sym typeface="Poppins Light"/>
              </a:defRPr>
            </a:lvl8pPr>
            <a:lvl9pPr marL="4114800" marR="0" lvl="8" indent="-292100" algn="l" rtl="0">
              <a:lnSpc>
                <a:spcPct val="90000"/>
              </a:lnSpc>
              <a:spcBef>
                <a:spcPts val="400"/>
              </a:spcBef>
              <a:spcAft>
                <a:spcPts val="0"/>
              </a:spcAft>
              <a:buClr>
                <a:schemeClr val="dk1"/>
              </a:buClr>
              <a:buSzPts val="1000"/>
              <a:buFont typeface="Arial"/>
              <a:buChar char="•"/>
              <a:defRPr sz="1000" b="0" i="0" u="none" strike="noStrike" cap="none">
                <a:solidFill>
                  <a:schemeClr val="dk1"/>
                </a:solidFill>
                <a:latin typeface="Poppins Light"/>
                <a:ea typeface="Poppins Light"/>
                <a:cs typeface="Poppins Light"/>
                <a:sym typeface="Poppins Light"/>
              </a:defRPr>
            </a:lvl9pPr>
          </a:lstStyle>
          <a:p>
            <a:endParaRPr/>
          </a:p>
        </p:txBody>
      </p:sp>
      <p:sp>
        <p:nvSpPr>
          <p:cNvPr id="8" name="Google Shape;8;p11"/>
          <p:cNvSpPr txBox="1">
            <a:spLocks noGrp="1"/>
          </p:cNvSpPr>
          <p:nvPr>
            <p:ph type="ftr" idx="11"/>
          </p:nvPr>
        </p:nvSpPr>
        <p:spPr>
          <a:xfrm>
            <a:off x="937074" y="4871497"/>
            <a:ext cx="3086100" cy="1440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Clr>
                <a:srgbClr val="000000"/>
              </a:buClr>
              <a:buSzPts val="1100"/>
              <a:buFont typeface="Arial"/>
              <a:buNone/>
              <a:defRPr sz="700" b="0" i="0" u="none" strike="noStrike" cap="none">
                <a:solidFill>
                  <a:schemeClr val="dk1"/>
                </a:solidFill>
                <a:latin typeface="Poppins Light"/>
                <a:ea typeface="Poppins Light"/>
                <a:cs typeface="Poppins Light"/>
                <a:sym typeface="Poppins Light"/>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Poppins Light"/>
                <a:ea typeface="Poppins Light"/>
                <a:cs typeface="Poppins Light"/>
                <a:sym typeface="Poppins Light"/>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Poppins Light"/>
                <a:ea typeface="Poppins Light"/>
                <a:cs typeface="Poppins Light"/>
                <a:sym typeface="Poppins Light"/>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Poppins Light"/>
                <a:ea typeface="Poppins Light"/>
                <a:cs typeface="Poppins Light"/>
                <a:sym typeface="Poppins Light"/>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Poppins Light"/>
                <a:ea typeface="Poppins Light"/>
                <a:cs typeface="Poppins Light"/>
                <a:sym typeface="Poppins Light"/>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Poppins Light"/>
                <a:ea typeface="Poppins Light"/>
                <a:cs typeface="Poppins Light"/>
                <a:sym typeface="Poppins Light"/>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Poppins Light"/>
                <a:ea typeface="Poppins Light"/>
                <a:cs typeface="Poppins Light"/>
                <a:sym typeface="Poppins Light"/>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Poppins Light"/>
                <a:ea typeface="Poppins Light"/>
                <a:cs typeface="Poppins Light"/>
                <a:sym typeface="Poppins Light"/>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Poppins Light"/>
                <a:ea typeface="Poppins Light"/>
                <a:cs typeface="Poppins Light"/>
                <a:sym typeface="Poppins Light"/>
              </a:defRPr>
            </a:lvl9pPr>
          </a:lstStyle>
          <a:p>
            <a:endParaRPr/>
          </a:p>
        </p:txBody>
      </p:sp>
      <p:sp>
        <p:nvSpPr>
          <p:cNvPr id="9" name="Google Shape;9;p11"/>
          <p:cNvSpPr txBox="1">
            <a:spLocks noGrp="1"/>
          </p:cNvSpPr>
          <p:nvPr>
            <p:ph type="sldNum" idx="12"/>
          </p:nvPr>
        </p:nvSpPr>
        <p:spPr>
          <a:xfrm>
            <a:off x="305991" y="4871497"/>
            <a:ext cx="322800" cy="144000"/>
          </a:xfrm>
          <a:prstGeom prst="rect">
            <a:avLst/>
          </a:prstGeom>
          <a:noFill/>
          <a:ln>
            <a:noFill/>
          </a:ln>
        </p:spPr>
        <p:txBody>
          <a:bodyPr spcFirstLastPara="1" wrap="square" lIns="0" tIns="0" rIns="0" bIns="0" anchor="ctr" anchorCtr="0">
            <a:noAutofit/>
          </a:bodyPr>
          <a:lstStyle>
            <a:lvl1pPr marL="0" marR="0" lvl="0" indent="0" algn="l" rtl="0">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1pPr>
            <a:lvl2pPr marL="0" marR="0" lvl="1" indent="0" algn="l" rtl="0">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2pPr>
            <a:lvl3pPr marL="0" marR="0" lvl="2" indent="0" algn="l" rtl="0">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3pPr>
            <a:lvl4pPr marL="0" marR="0" lvl="3" indent="0" algn="l" rtl="0">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4pPr>
            <a:lvl5pPr marL="0" marR="0" lvl="4" indent="0" algn="l" rtl="0">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5pPr>
            <a:lvl6pPr marL="0" marR="0" lvl="5" indent="0" algn="l" rtl="0">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6pPr>
            <a:lvl7pPr marL="0" marR="0" lvl="6" indent="0" algn="l" rtl="0">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7pPr>
            <a:lvl8pPr marL="0" marR="0" lvl="7" indent="0" algn="l" rtl="0">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8pPr>
            <a:lvl9pPr marL="0" marR="0" lvl="8" indent="0" algn="l" rtl="0">
              <a:lnSpc>
                <a:spcPct val="100000"/>
              </a:lnSpc>
              <a:spcBef>
                <a:spcPts val="0"/>
              </a:spcBef>
              <a:spcAft>
                <a:spcPts val="0"/>
              </a:spcAft>
              <a:buClr>
                <a:srgbClr val="000000"/>
              </a:buClr>
              <a:buSzPts val="700"/>
              <a:buFont typeface="Arial"/>
              <a:buNone/>
              <a:defRPr sz="700" b="0" i="0" u="none" strike="noStrike" cap="none">
                <a:solidFill>
                  <a:schemeClr val="dk1"/>
                </a:solidFill>
                <a:latin typeface="Poppins Light"/>
                <a:ea typeface="Poppins Light"/>
                <a:cs typeface="Poppins Light"/>
                <a:sym typeface="Poppins Light"/>
              </a:defRPr>
            </a:lvl9pPr>
          </a:lstStyle>
          <a:p>
            <a:pPr marL="0" lvl="0" indent="0" algn="l" rtl="0">
              <a:spcBef>
                <a:spcPts val="0"/>
              </a:spcBef>
              <a:spcAft>
                <a:spcPts val="0"/>
              </a:spcAft>
              <a:buNone/>
            </a:pPr>
            <a:fld id="{00000000-1234-1234-1234-123412341234}" type="slidenum">
              <a:rPr lang="en-GB"/>
              <a:t>‹#›</a:t>
            </a:fld>
            <a:endParaRPr/>
          </a:p>
        </p:txBody>
      </p:sp>
      <p:pic>
        <p:nvPicPr>
          <p:cNvPr id="10" name="Google Shape;10;p11"/>
          <p:cNvPicPr preferRelativeResize="0"/>
          <p:nvPr/>
        </p:nvPicPr>
        <p:blipFill rotWithShape="1">
          <a:blip r:embed="rId32">
            <a:alphaModFix/>
          </a:blip>
          <a:srcRect/>
          <a:stretch/>
        </p:blipFill>
        <p:spPr>
          <a:xfrm>
            <a:off x="7476392" y="4507641"/>
            <a:ext cx="1352089" cy="447805"/>
          </a:xfrm>
          <a:prstGeom prst="rect">
            <a:avLst/>
          </a:prstGeom>
          <a:noFill/>
          <a:ln>
            <a:noFill/>
          </a:ln>
        </p:spPr>
      </p:pic>
      <p:sp>
        <p:nvSpPr>
          <p:cNvPr id="11" name="Google Shape;11;p11"/>
          <p:cNvSpPr txBox="1">
            <a:spLocks noGrp="1"/>
          </p:cNvSpPr>
          <p:nvPr>
            <p:ph type="dt" idx="10"/>
          </p:nvPr>
        </p:nvSpPr>
        <p:spPr>
          <a:xfrm>
            <a:off x="4575901" y="4871497"/>
            <a:ext cx="2057400" cy="144000"/>
          </a:xfrm>
          <a:prstGeom prst="rect">
            <a:avLst/>
          </a:prstGeom>
          <a:noFill/>
          <a:ln>
            <a:noFill/>
          </a:ln>
        </p:spPr>
        <p:txBody>
          <a:bodyPr spcFirstLastPara="1" wrap="square" lIns="0" tIns="0" rIns="0" bIns="0" anchor="ctr" anchorCtr="0">
            <a:noAutofit/>
          </a:bodyPr>
          <a:lstStyle>
            <a:lvl1pPr marR="0" lvl="0" algn="r" rtl="0">
              <a:lnSpc>
                <a:spcPct val="100000"/>
              </a:lnSpc>
              <a:spcBef>
                <a:spcPts val="0"/>
              </a:spcBef>
              <a:spcAft>
                <a:spcPts val="0"/>
              </a:spcAft>
              <a:buClr>
                <a:schemeClr val="dk1"/>
              </a:buClr>
              <a:buSzPts val="1400"/>
              <a:buFont typeface="Poppins Light"/>
              <a:buNone/>
              <a:defRPr sz="700" b="0" i="0" u="none" strike="noStrike" cap="none">
                <a:solidFill>
                  <a:schemeClr val="dk1"/>
                </a:solidFill>
                <a:latin typeface="Poppins Light"/>
                <a:ea typeface="Poppins Light"/>
                <a:cs typeface="Poppins Light"/>
                <a:sym typeface="Poppins Light"/>
              </a:defRPr>
            </a:lvl1pPr>
            <a:lvl2pPr marR="0" lvl="1" algn="l" rtl="0">
              <a:lnSpc>
                <a:spcPct val="100000"/>
              </a:lnSpc>
              <a:spcBef>
                <a:spcPts val="0"/>
              </a:spcBef>
              <a:spcAft>
                <a:spcPts val="0"/>
              </a:spcAft>
              <a:buClr>
                <a:schemeClr val="dk1"/>
              </a:buClr>
              <a:buSzPts val="1400"/>
              <a:buFont typeface="Poppins Light"/>
              <a:buNone/>
              <a:defRPr sz="1400" b="0" i="0" u="none" strike="noStrike" cap="none">
                <a:solidFill>
                  <a:schemeClr val="dk1"/>
                </a:solidFill>
                <a:latin typeface="Poppins Light"/>
                <a:ea typeface="Poppins Light"/>
                <a:cs typeface="Poppins Light"/>
                <a:sym typeface="Poppins Light"/>
              </a:defRPr>
            </a:lvl2pPr>
            <a:lvl3pPr marR="0" lvl="2" algn="l" rtl="0">
              <a:lnSpc>
                <a:spcPct val="100000"/>
              </a:lnSpc>
              <a:spcBef>
                <a:spcPts val="0"/>
              </a:spcBef>
              <a:spcAft>
                <a:spcPts val="0"/>
              </a:spcAft>
              <a:buClr>
                <a:schemeClr val="dk1"/>
              </a:buClr>
              <a:buSzPts val="1400"/>
              <a:buFont typeface="Poppins Light"/>
              <a:buNone/>
              <a:defRPr sz="1400" b="0" i="0" u="none" strike="noStrike" cap="none">
                <a:solidFill>
                  <a:schemeClr val="dk1"/>
                </a:solidFill>
                <a:latin typeface="Poppins Light"/>
                <a:ea typeface="Poppins Light"/>
                <a:cs typeface="Poppins Light"/>
                <a:sym typeface="Poppins Light"/>
              </a:defRPr>
            </a:lvl3pPr>
            <a:lvl4pPr marR="0" lvl="3" algn="l" rtl="0">
              <a:lnSpc>
                <a:spcPct val="100000"/>
              </a:lnSpc>
              <a:spcBef>
                <a:spcPts val="0"/>
              </a:spcBef>
              <a:spcAft>
                <a:spcPts val="0"/>
              </a:spcAft>
              <a:buClr>
                <a:schemeClr val="dk1"/>
              </a:buClr>
              <a:buSzPts val="1400"/>
              <a:buFont typeface="Poppins Light"/>
              <a:buNone/>
              <a:defRPr sz="1400" b="0" i="0" u="none" strike="noStrike" cap="none">
                <a:solidFill>
                  <a:schemeClr val="dk1"/>
                </a:solidFill>
                <a:latin typeface="Poppins Light"/>
                <a:ea typeface="Poppins Light"/>
                <a:cs typeface="Poppins Light"/>
                <a:sym typeface="Poppins Light"/>
              </a:defRPr>
            </a:lvl4pPr>
            <a:lvl5pPr marR="0" lvl="4" algn="l" rtl="0">
              <a:lnSpc>
                <a:spcPct val="100000"/>
              </a:lnSpc>
              <a:spcBef>
                <a:spcPts val="0"/>
              </a:spcBef>
              <a:spcAft>
                <a:spcPts val="0"/>
              </a:spcAft>
              <a:buClr>
                <a:schemeClr val="dk1"/>
              </a:buClr>
              <a:buSzPts val="1400"/>
              <a:buFont typeface="Poppins Light"/>
              <a:buNone/>
              <a:defRPr sz="1400" b="0" i="0" u="none" strike="noStrike" cap="none">
                <a:solidFill>
                  <a:schemeClr val="dk1"/>
                </a:solidFill>
                <a:latin typeface="Poppins Light"/>
                <a:ea typeface="Poppins Light"/>
                <a:cs typeface="Poppins Light"/>
                <a:sym typeface="Poppins Light"/>
              </a:defRPr>
            </a:lvl5pPr>
            <a:lvl6pPr marR="0" lvl="5" algn="l" rtl="0">
              <a:lnSpc>
                <a:spcPct val="100000"/>
              </a:lnSpc>
              <a:spcBef>
                <a:spcPts val="0"/>
              </a:spcBef>
              <a:spcAft>
                <a:spcPts val="0"/>
              </a:spcAft>
              <a:buClr>
                <a:schemeClr val="dk1"/>
              </a:buClr>
              <a:buSzPts val="1400"/>
              <a:buFont typeface="Poppins Light"/>
              <a:buNone/>
              <a:defRPr sz="1400" b="0" i="0" u="none" strike="noStrike" cap="none">
                <a:solidFill>
                  <a:schemeClr val="dk1"/>
                </a:solidFill>
                <a:latin typeface="Poppins Light"/>
                <a:ea typeface="Poppins Light"/>
                <a:cs typeface="Poppins Light"/>
                <a:sym typeface="Poppins Light"/>
              </a:defRPr>
            </a:lvl6pPr>
            <a:lvl7pPr marR="0" lvl="6" algn="l" rtl="0">
              <a:lnSpc>
                <a:spcPct val="100000"/>
              </a:lnSpc>
              <a:spcBef>
                <a:spcPts val="0"/>
              </a:spcBef>
              <a:spcAft>
                <a:spcPts val="0"/>
              </a:spcAft>
              <a:buClr>
                <a:schemeClr val="dk1"/>
              </a:buClr>
              <a:buSzPts val="1400"/>
              <a:buFont typeface="Poppins Light"/>
              <a:buNone/>
              <a:defRPr sz="1400" b="0" i="0" u="none" strike="noStrike" cap="none">
                <a:solidFill>
                  <a:schemeClr val="dk1"/>
                </a:solidFill>
                <a:latin typeface="Poppins Light"/>
                <a:ea typeface="Poppins Light"/>
                <a:cs typeface="Poppins Light"/>
                <a:sym typeface="Poppins Light"/>
              </a:defRPr>
            </a:lvl7pPr>
            <a:lvl8pPr marR="0" lvl="7" algn="l" rtl="0">
              <a:lnSpc>
                <a:spcPct val="100000"/>
              </a:lnSpc>
              <a:spcBef>
                <a:spcPts val="0"/>
              </a:spcBef>
              <a:spcAft>
                <a:spcPts val="0"/>
              </a:spcAft>
              <a:buClr>
                <a:schemeClr val="dk1"/>
              </a:buClr>
              <a:buSzPts val="1400"/>
              <a:buFont typeface="Poppins Light"/>
              <a:buNone/>
              <a:defRPr sz="1400" b="0" i="0" u="none" strike="noStrike" cap="none">
                <a:solidFill>
                  <a:schemeClr val="dk1"/>
                </a:solidFill>
                <a:latin typeface="Poppins Light"/>
                <a:ea typeface="Poppins Light"/>
                <a:cs typeface="Poppins Light"/>
                <a:sym typeface="Poppins Light"/>
              </a:defRPr>
            </a:lvl8pPr>
            <a:lvl9pPr marR="0" lvl="8" algn="l" rtl="0">
              <a:lnSpc>
                <a:spcPct val="100000"/>
              </a:lnSpc>
              <a:spcBef>
                <a:spcPts val="0"/>
              </a:spcBef>
              <a:spcAft>
                <a:spcPts val="0"/>
              </a:spcAft>
              <a:buClr>
                <a:schemeClr val="dk1"/>
              </a:buClr>
              <a:buSzPts val="1400"/>
              <a:buFont typeface="Poppins Light"/>
              <a:buNone/>
              <a:defRPr sz="1400" b="0" i="0" u="none" strike="noStrike" cap="none">
                <a:solidFill>
                  <a:schemeClr val="dk1"/>
                </a:solidFill>
                <a:latin typeface="Poppins Light"/>
                <a:ea typeface="Poppins Light"/>
                <a:cs typeface="Poppins Light"/>
                <a:sym typeface="Poppins Light"/>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 id="2147483665" r:id="rId16"/>
    <p:sldLayoutId id="2147483666" r:id="rId17"/>
    <p:sldLayoutId id="2147483667" r:id="rId18"/>
    <p:sldLayoutId id="2147483668" r:id="rId19"/>
    <p:sldLayoutId id="2147483669" r:id="rId20"/>
    <p:sldLayoutId id="2147483670" r:id="rId21"/>
    <p:sldLayoutId id="2147483671" r:id="rId22"/>
    <p:sldLayoutId id="2147483672" r:id="rId23"/>
    <p:sldLayoutId id="2147483673" r:id="rId24"/>
    <p:sldLayoutId id="2147483674" r:id="rId25"/>
    <p:sldLayoutId id="2147483675" r:id="rId26"/>
    <p:sldLayoutId id="2147483676" r:id="rId27"/>
    <p:sldLayoutId id="2147483677" r:id="rId28"/>
    <p:sldLayoutId id="2147483678" r:id="rId29"/>
    <p:sldLayoutId id="2147483679" r:id="rId30"/>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15:clr>
            <a:srgbClr val="F26B43"/>
          </p15:clr>
        </p15:guide>
        <p15:guide id="2" orient="horz" pos="3240">
          <p15:clr>
            <a:srgbClr val="F26B43"/>
          </p15:clr>
        </p15:guide>
        <p15:guide id="3">
          <p15:clr>
            <a:srgbClr val="F26B43"/>
          </p15:clr>
        </p15:guide>
        <p15:guide id="4" pos="5760">
          <p15:clr>
            <a:srgbClr val="F26B43"/>
          </p15:clr>
        </p15:guide>
        <p15:guide id="5" pos="295">
          <p15:clr>
            <a:srgbClr val="A4A3A4"/>
          </p15:clr>
        </p15:guide>
        <p15:guide id="6" pos="5465">
          <p15:clr>
            <a:srgbClr val="A4A3A4"/>
          </p15:clr>
        </p15:guide>
        <p15:guide id="7" orient="horz" pos="259">
          <p15:clr>
            <a:srgbClr val="A4A3A4"/>
          </p15:clr>
        </p15:guide>
        <p15:guide id="8" orient="horz" pos="2981">
          <p15:clr>
            <a:srgbClr val="A4A3A4"/>
          </p15:clr>
        </p15:guide>
        <p15:guide id="9" pos="193">
          <p15:clr>
            <a:srgbClr val="A4A3A4"/>
          </p15:clr>
        </p15:guide>
        <p15:guide id="10" pos="5567">
          <p15:clr>
            <a:srgbClr val="A4A3A4"/>
          </p15:clr>
        </p15:guide>
        <p15:guide id="11" orient="horz" pos="719">
          <p15:clr>
            <a:srgbClr val="A4A3A4"/>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aws.amazon.com/compliance/itar/"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https://www.sapns2.com/ns2-secure-cloud/"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1.gif"/><Relationship Id="rId5" Type="http://schemas.openxmlformats.org/officeDocument/2006/relationships/image" Target="../media/image20.png"/><Relationship Id="rId4" Type="http://schemas.openxmlformats.org/officeDocument/2006/relationships/hyperlink" Target="https://help.sap.com/docs/sap-digital-manufacturing/pod-designer/activity-confirmation"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26"/>
        <p:cNvGrpSpPr/>
        <p:nvPr/>
      </p:nvGrpSpPr>
      <p:grpSpPr>
        <a:xfrm>
          <a:off x="0" y="0"/>
          <a:ext cx="0" cy="0"/>
          <a:chOff x="0" y="0"/>
          <a:chExt cx="0" cy="0"/>
        </a:xfrm>
      </p:grpSpPr>
      <p:pic>
        <p:nvPicPr>
          <p:cNvPr id="427" name="Google Shape;427;p1"/>
          <p:cNvPicPr preferRelativeResize="0">
            <a:picLocks noGrp="1"/>
          </p:cNvPicPr>
          <p:nvPr>
            <p:ph type="pic" idx="2"/>
          </p:nvPr>
        </p:nvPicPr>
        <p:blipFill rotWithShape="1">
          <a:blip r:embed="rId3">
            <a:alphaModFix/>
          </a:blip>
          <a:srcRect/>
          <a:stretch/>
        </p:blipFill>
        <p:spPr>
          <a:xfrm>
            <a:off x="1" y="1"/>
            <a:ext cx="9144000" cy="5143500"/>
          </a:xfrm>
          <a:prstGeom prst="rect">
            <a:avLst/>
          </a:prstGeom>
          <a:noFill/>
          <a:ln>
            <a:noFill/>
          </a:ln>
        </p:spPr>
      </p:pic>
      <p:sp>
        <p:nvSpPr>
          <p:cNvPr id="428" name="Google Shape;428;p1"/>
          <p:cNvSpPr txBox="1">
            <a:spLocks noGrp="1"/>
          </p:cNvSpPr>
          <p:nvPr>
            <p:ph type="title" idx="4294967295"/>
          </p:nvPr>
        </p:nvSpPr>
        <p:spPr>
          <a:xfrm>
            <a:off x="467925" y="1676450"/>
            <a:ext cx="3717300" cy="12657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900"/>
              <a:buNone/>
            </a:pPr>
            <a:r>
              <a:rPr lang="en-GB" sz="3900" dirty="0">
                <a:solidFill>
                  <a:schemeClr val="lt1"/>
                </a:solidFill>
                <a:latin typeface="Poppins Medium"/>
                <a:ea typeface="Poppins Medium"/>
                <a:cs typeface="Poppins Medium"/>
                <a:sym typeface="Poppins Medium"/>
              </a:rPr>
              <a:t>ERP Rebuild</a:t>
            </a:r>
            <a:br>
              <a:rPr lang="en-GB" sz="3900" dirty="0">
                <a:solidFill>
                  <a:schemeClr val="lt1"/>
                </a:solidFill>
                <a:latin typeface="Poppins Medium"/>
                <a:ea typeface="Poppins Medium"/>
                <a:cs typeface="Poppins Medium"/>
                <a:sym typeface="Poppins Medium"/>
              </a:rPr>
            </a:br>
            <a:r>
              <a:rPr lang="en-GB" sz="2000" dirty="0">
                <a:solidFill>
                  <a:schemeClr val="lt1"/>
                </a:solidFill>
                <a:latin typeface="Poppins Medium"/>
                <a:ea typeface="Poppins Medium"/>
                <a:cs typeface="Poppins Medium"/>
                <a:sym typeface="Poppins Medium"/>
              </a:rPr>
              <a:t>SAP Digital Manufacturing</a:t>
            </a:r>
            <a:br>
              <a:rPr lang="en-GB" sz="2000" dirty="0">
                <a:solidFill>
                  <a:schemeClr val="lt1"/>
                </a:solidFill>
                <a:latin typeface="Poppins Medium"/>
                <a:ea typeface="Poppins Medium"/>
                <a:cs typeface="Poppins Medium"/>
                <a:sym typeface="Poppins Medium"/>
              </a:rPr>
            </a:br>
            <a:r>
              <a:rPr lang="en-GB" sz="2000" dirty="0">
                <a:solidFill>
                  <a:schemeClr val="lt1"/>
                </a:solidFill>
                <a:latin typeface="Poppins Medium"/>
                <a:ea typeface="Poppins Medium"/>
                <a:cs typeface="Poppins Medium"/>
                <a:sym typeface="Poppins Medium"/>
              </a:rPr>
              <a:t>Draft for discussion</a:t>
            </a:r>
            <a:endParaRPr sz="3900" dirty="0">
              <a:solidFill>
                <a:schemeClr val="lt1"/>
              </a:solidFill>
              <a:latin typeface="Poppins Medium"/>
              <a:ea typeface="Poppins Medium"/>
              <a:cs typeface="Poppins Medium"/>
              <a:sym typeface="Poppins Medium"/>
            </a:endParaRPr>
          </a:p>
          <a:p>
            <a:pPr marL="0" lvl="0" indent="0" algn="l" rtl="0">
              <a:lnSpc>
                <a:spcPct val="100000"/>
              </a:lnSpc>
              <a:spcBef>
                <a:spcPts val="0"/>
              </a:spcBef>
              <a:spcAft>
                <a:spcPts val="0"/>
              </a:spcAft>
              <a:buSzPts val="1900"/>
              <a:buNone/>
            </a:pPr>
            <a:endParaRPr sz="2500" dirty="0">
              <a:solidFill>
                <a:schemeClr val="lt1"/>
              </a:solidFill>
              <a:latin typeface="Poppins Medium"/>
              <a:ea typeface="Poppins Medium"/>
              <a:cs typeface="Poppins Medium"/>
              <a:sym typeface="Poppins Medium"/>
            </a:endParaRPr>
          </a:p>
          <a:p>
            <a:pPr marL="0" lvl="0" indent="0" algn="l" rtl="0">
              <a:lnSpc>
                <a:spcPct val="100000"/>
              </a:lnSpc>
              <a:spcBef>
                <a:spcPts val="0"/>
              </a:spcBef>
              <a:spcAft>
                <a:spcPts val="0"/>
              </a:spcAft>
              <a:buSzPts val="1900"/>
              <a:buNone/>
            </a:pPr>
            <a:endParaRPr sz="3900" dirty="0">
              <a:solidFill>
                <a:schemeClr val="lt1"/>
              </a:solidFill>
              <a:latin typeface="Poppins Medium"/>
              <a:ea typeface="Poppins Medium"/>
              <a:cs typeface="Poppins Medium"/>
              <a:sym typeface="Poppins Medium"/>
            </a:endParaRPr>
          </a:p>
          <a:p>
            <a:pPr marL="0" lvl="0" indent="0" algn="l" rtl="0">
              <a:lnSpc>
                <a:spcPct val="100000"/>
              </a:lnSpc>
              <a:spcBef>
                <a:spcPts val="0"/>
              </a:spcBef>
              <a:spcAft>
                <a:spcPts val="0"/>
              </a:spcAft>
              <a:buSzPts val="1900"/>
              <a:buNone/>
            </a:pPr>
            <a:r>
              <a:rPr lang="en-GB" sz="2200" b="1" dirty="0">
                <a:solidFill>
                  <a:schemeClr val="lt1"/>
                </a:solidFill>
                <a:latin typeface="Poppins"/>
                <a:ea typeface="Poppins"/>
                <a:cs typeface="Poppins"/>
                <a:sym typeface="Poppins"/>
              </a:rPr>
              <a:t>Conceptual Design</a:t>
            </a:r>
            <a:endParaRPr sz="2200" b="1" dirty="0">
              <a:solidFill>
                <a:schemeClr val="lt1"/>
              </a:solidFill>
              <a:latin typeface="Poppins"/>
              <a:ea typeface="Poppins"/>
              <a:cs typeface="Poppins"/>
              <a:sym typeface="Poppins"/>
            </a:endParaRPr>
          </a:p>
        </p:txBody>
      </p:sp>
      <p:sp>
        <p:nvSpPr>
          <p:cNvPr id="429" name="Google Shape;429;p1"/>
          <p:cNvSpPr txBox="1"/>
          <p:nvPr/>
        </p:nvSpPr>
        <p:spPr>
          <a:xfrm>
            <a:off x="467925" y="4161455"/>
            <a:ext cx="4104000" cy="246300"/>
          </a:xfrm>
          <a:prstGeom prst="rect">
            <a:avLst/>
          </a:prstGeom>
          <a:noFill/>
          <a:ln>
            <a:noFill/>
          </a:ln>
        </p:spPr>
        <p:txBody>
          <a:bodyPr spcFirstLastPara="1" wrap="square" lIns="0" tIns="0" rIns="0" bIns="0" anchor="b" anchorCtr="0">
            <a:noAutofit/>
          </a:bodyPr>
          <a:lstStyle/>
          <a:p>
            <a:pPr marL="0" marR="0" lvl="0" indent="0" algn="l" rtl="0">
              <a:lnSpc>
                <a:spcPct val="114000"/>
              </a:lnSpc>
              <a:spcBef>
                <a:spcPts val="500"/>
              </a:spcBef>
              <a:spcAft>
                <a:spcPts val="0"/>
              </a:spcAft>
              <a:buClr>
                <a:srgbClr val="000000"/>
              </a:buClr>
              <a:buSzPts val="1400"/>
              <a:buFont typeface="Arial"/>
              <a:buNone/>
            </a:pPr>
            <a:r>
              <a:rPr lang="en-GB" dirty="0">
                <a:solidFill>
                  <a:schemeClr val="lt1"/>
                </a:solidFill>
                <a:latin typeface="Poppins" panose="00000500000000000000" pitchFamily="2" charset="0"/>
                <a:ea typeface="Poppins ExtraLight"/>
                <a:cs typeface="Poppins" panose="00000500000000000000" pitchFamily="2" charset="0"/>
                <a:sym typeface="Poppins ExtraLight"/>
              </a:rPr>
              <a:t>July</a:t>
            </a:r>
            <a:r>
              <a:rPr lang="en-GB" sz="1400" b="0" i="0" u="none" strike="noStrike" cap="none" dirty="0">
                <a:solidFill>
                  <a:schemeClr val="lt1"/>
                </a:solidFill>
                <a:latin typeface="Poppins" panose="00000500000000000000" pitchFamily="2" charset="0"/>
                <a:ea typeface="Poppins ExtraLight"/>
                <a:cs typeface="Poppins" panose="00000500000000000000" pitchFamily="2" charset="0"/>
                <a:sym typeface="Poppins ExtraLight"/>
              </a:rPr>
              <a:t> 2024</a:t>
            </a:r>
            <a:endParaRPr sz="1400" b="0" i="0" u="none" strike="noStrike" cap="none" dirty="0">
              <a:solidFill>
                <a:schemeClr val="lt1"/>
              </a:solidFill>
              <a:latin typeface="Poppins" panose="00000500000000000000" pitchFamily="2" charset="0"/>
              <a:ea typeface="Poppins ExtraLight"/>
              <a:cs typeface="Poppins" panose="00000500000000000000" pitchFamily="2" charset="0"/>
              <a:sym typeface="Poppins ExtraLight"/>
            </a:endParaRPr>
          </a:p>
        </p:txBody>
      </p:sp>
      <p:pic>
        <p:nvPicPr>
          <p:cNvPr id="430" name="Google Shape;430;p1"/>
          <p:cNvPicPr preferRelativeResize="0">
            <a:picLocks noGrp="1"/>
          </p:cNvPicPr>
          <p:nvPr>
            <p:ph type="pic" idx="2"/>
          </p:nvPr>
        </p:nvPicPr>
        <p:blipFill rotWithShape="1">
          <a:blip r:embed="rId4">
            <a:alphaModFix/>
          </a:blip>
          <a:srcRect l="15223" r="15230"/>
          <a:stretch/>
        </p:blipFill>
        <p:spPr>
          <a:xfrm>
            <a:off x="4379200" y="497150"/>
            <a:ext cx="4269300" cy="3989700"/>
          </a:xfrm>
          <a:prstGeom prst="roundRect">
            <a:avLst>
              <a:gd name="adj" fmla="val 1767"/>
            </a:avLst>
          </a:prstGeom>
          <a:noFill/>
          <a:ln>
            <a:noFill/>
          </a:ln>
        </p:spPr>
      </p:pic>
      <p:sp>
        <p:nvSpPr>
          <p:cNvPr id="431" name="Google Shape;431;p1"/>
          <p:cNvSpPr txBox="1">
            <a:spLocks noGrp="1"/>
          </p:cNvSpPr>
          <p:nvPr>
            <p:ph type="sldNum" idx="12"/>
          </p:nvPr>
        </p:nvSpPr>
        <p:spPr>
          <a:xfrm>
            <a:off x="8556784" y="4749851"/>
            <a:ext cx="548700" cy="393600"/>
          </a:xfrm>
          <a:prstGeom prst="rect">
            <a:avLst/>
          </a:prstGeom>
          <a:noFill/>
          <a:ln>
            <a:noFill/>
          </a:ln>
        </p:spPr>
        <p:txBody>
          <a:bodyPr spcFirstLastPara="1" wrap="square" lIns="0" tIns="0" rIns="0" bIns="0" anchor="t" anchorCtr="0">
            <a:noAutofit/>
          </a:bodyPr>
          <a:lstStyle/>
          <a:p>
            <a:pPr marL="0" lvl="0" indent="0" algn="r" rtl="0">
              <a:lnSpc>
                <a:spcPct val="100000"/>
              </a:lnSpc>
              <a:spcBef>
                <a:spcPts val="0"/>
              </a:spcBef>
              <a:spcAft>
                <a:spcPts val="0"/>
              </a:spcAft>
              <a:buSzPts val="1300"/>
              <a:buNone/>
            </a:pPr>
            <a:fld id="{00000000-1234-1234-1234-123412341234}" type="slidenum">
              <a:rPr lang="en-GB"/>
              <a:t>1</a:t>
            </a:fld>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60"/>
        <p:cNvGrpSpPr/>
        <p:nvPr/>
      </p:nvGrpSpPr>
      <p:grpSpPr>
        <a:xfrm>
          <a:off x="0" y="0"/>
          <a:ext cx="0" cy="0"/>
          <a:chOff x="0" y="0"/>
          <a:chExt cx="0" cy="0"/>
        </a:xfrm>
      </p:grpSpPr>
      <p:sp>
        <p:nvSpPr>
          <p:cNvPr id="462" name="Google Shape;462;g2ee1e15acef_0_64"/>
          <p:cNvSpPr txBox="1">
            <a:spLocks noGrp="1"/>
          </p:cNvSpPr>
          <p:nvPr>
            <p:ph type="title"/>
          </p:nvPr>
        </p:nvSpPr>
        <p:spPr>
          <a:xfrm>
            <a:off x="125749" y="50356"/>
            <a:ext cx="8532000" cy="555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dirty="0"/>
              <a:t>Digital Manufacturing Functionalities</a:t>
            </a:r>
            <a:endParaRPr dirty="0"/>
          </a:p>
        </p:txBody>
      </p:sp>
      <p:sp>
        <p:nvSpPr>
          <p:cNvPr id="463" name="Google Shape;463;g2ee1e15acef_0_64"/>
          <p:cNvSpPr txBox="1">
            <a:spLocks noGrp="1"/>
          </p:cNvSpPr>
          <p:nvPr>
            <p:ph type="sldNum" idx="12"/>
          </p:nvPr>
        </p:nvSpPr>
        <p:spPr>
          <a:xfrm>
            <a:off x="305991" y="4871497"/>
            <a:ext cx="322800" cy="144000"/>
          </a:xfrm>
          <a:prstGeom prst="rect">
            <a:avLst/>
          </a:prstGeom>
        </p:spPr>
        <p:txBody>
          <a:bodyPr spcFirstLastPara="1" wrap="square" lIns="0" tIns="0" rIns="0" bIns="0" anchor="ctr" anchorCtr="0">
            <a:noAutofit/>
          </a:bodyPr>
          <a:lstStyle/>
          <a:p>
            <a:pPr marL="0" lvl="0" indent="0" algn="l" rtl="0">
              <a:spcBef>
                <a:spcPts val="0"/>
              </a:spcBef>
              <a:spcAft>
                <a:spcPts val="0"/>
              </a:spcAft>
              <a:buClr>
                <a:srgbClr val="000000"/>
              </a:buClr>
              <a:buSzPts val="700"/>
              <a:buFont typeface="Arial"/>
              <a:buNone/>
            </a:pPr>
            <a:fld id="{00000000-1234-1234-1234-123412341234}" type="slidenum">
              <a:rPr lang="en-GB"/>
              <a:t>10</a:t>
            </a:fld>
            <a:endParaRPr/>
          </a:p>
        </p:txBody>
      </p:sp>
      <p:pic>
        <p:nvPicPr>
          <p:cNvPr id="3" name="Picture 2">
            <a:extLst>
              <a:ext uri="{FF2B5EF4-FFF2-40B4-BE49-F238E27FC236}">
                <a16:creationId xmlns:a16="http://schemas.microsoft.com/office/drawing/2014/main" id="{7E6B3E49-61D4-4A95-B94D-ACCAAF5A181D}"/>
              </a:ext>
            </a:extLst>
          </p:cNvPr>
          <p:cNvPicPr>
            <a:picLocks noChangeAspect="1"/>
          </p:cNvPicPr>
          <p:nvPr/>
        </p:nvPicPr>
        <p:blipFill rotWithShape="1">
          <a:blip r:embed="rId3"/>
          <a:srcRect l="15264"/>
          <a:stretch/>
        </p:blipFill>
        <p:spPr>
          <a:xfrm>
            <a:off x="94160" y="628892"/>
            <a:ext cx="3025252" cy="4088423"/>
          </a:xfrm>
          <a:prstGeom prst="rect">
            <a:avLst/>
          </a:prstGeom>
        </p:spPr>
      </p:pic>
      <p:sp>
        <p:nvSpPr>
          <p:cNvPr id="5" name="TextBox 4">
            <a:extLst>
              <a:ext uri="{FF2B5EF4-FFF2-40B4-BE49-F238E27FC236}">
                <a16:creationId xmlns:a16="http://schemas.microsoft.com/office/drawing/2014/main" id="{3FF55470-7874-4F61-8E85-5016192ED3B5}"/>
              </a:ext>
            </a:extLst>
          </p:cNvPr>
          <p:cNvSpPr txBox="1"/>
          <p:nvPr/>
        </p:nvSpPr>
        <p:spPr>
          <a:xfrm>
            <a:off x="3064119" y="375570"/>
            <a:ext cx="5954132" cy="3323987"/>
          </a:xfrm>
          <a:prstGeom prst="rect">
            <a:avLst/>
          </a:prstGeom>
          <a:noFill/>
        </p:spPr>
        <p:txBody>
          <a:bodyPr wrap="square" rtlCol="0">
            <a:spAutoFit/>
          </a:bodyPr>
          <a:lstStyle/>
          <a:p>
            <a:r>
              <a:rPr lang="en-GB" b="0" i="0" dirty="0">
                <a:solidFill>
                  <a:srgbClr val="333333"/>
                </a:solidFill>
                <a:effectLst/>
                <a:latin typeface="+mj-lt"/>
              </a:rPr>
              <a:t>SAP Digital Manufacturing </a:t>
            </a:r>
            <a:r>
              <a:rPr lang="en-GB" b="1" i="0" dirty="0">
                <a:solidFill>
                  <a:srgbClr val="0070C0"/>
                </a:solidFill>
                <a:effectLst/>
                <a:latin typeface="+mj-lt"/>
              </a:rPr>
              <a:t>AI/Machine Learning </a:t>
            </a:r>
            <a:r>
              <a:rPr lang="en-GB" i="0" dirty="0">
                <a:solidFill>
                  <a:schemeClr val="tx1"/>
                </a:solidFill>
                <a:effectLst/>
                <a:latin typeface="+mj-lt"/>
              </a:rPr>
              <a:t>currently support Visual Inspection Scenario.</a:t>
            </a:r>
          </a:p>
          <a:p>
            <a:r>
              <a:rPr lang="en-GB" dirty="0">
                <a:solidFill>
                  <a:schemeClr val="tx1"/>
                </a:solidFill>
                <a:latin typeface="+mj-lt"/>
              </a:rPr>
              <a:t>Further Business Scenarios will be added in the future.</a:t>
            </a:r>
          </a:p>
          <a:p>
            <a:endParaRPr lang="en-GB" dirty="0">
              <a:solidFill>
                <a:schemeClr val="tx1"/>
              </a:solidFill>
              <a:latin typeface="+mj-lt"/>
            </a:endParaRPr>
          </a:p>
          <a:p>
            <a:endParaRPr lang="en-GB" dirty="0">
              <a:solidFill>
                <a:schemeClr val="tx1"/>
              </a:solidFill>
              <a:latin typeface="+mj-lt"/>
            </a:endParaRPr>
          </a:p>
          <a:p>
            <a:endParaRPr lang="en-GB" dirty="0">
              <a:solidFill>
                <a:schemeClr val="tx1"/>
              </a:solidFill>
              <a:latin typeface="+mj-lt"/>
            </a:endParaRPr>
          </a:p>
          <a:p>
            <a:r>
              <a:rPr lang="en-GB" b="0" i="0" dirty="0">
                <a:solidFill>
                  <a:srgbClr val="333333"/>
                </a:solidFill>
                <a:effectLst/>
                <a:latin typeface="+mj-lt"/>
              </a:rPr>
              <a:t>Using the </a:t>
            </a:r>
            <a:r>
              <a:rPr lang="en-GB" b="1" i="0" dirty="0">
                <a:solidFill>
                  <a:srgbClr val="333333"/>
                </a:solidFill>
                <a:effectLst/>
                <a:latin typeface="+mj-lt"/>
              </a:rPr>
              <a:t>Manage Visual Inspections Views</a:t>
            </a:r>
            <a:r>
              <a:rPr lang="en-GB" b="0" i="0" dirty="0">
                <a:solidFill>
                  <a:srgbClr val="333333"/>
                </a:solidFill>
                <a:effectLst/>
                <a:latin typeface="+mj-lt"/>
              </a:rPr>
              <a:t>, </a:t>
            </a:r>
            <a:r>
              <a:rPr lang="en-GB" b="1" i="0" dirty="0">
                <a:solidFill>
                  <a:srgbClr val="333333"/>
                </a:solidFill>
                <a:effectLst/>
                <a:latin typeface="+mj-lt"/>
              </a:rPr>
              <a:t>Manage Visual Inspections</a:t>
            </a:r>
            <a:r>
              <a:rPr lang="en-GB" b="0" i="0" dirty="0">
                <a:solidFill>
                  <a:srgbClr val="333333"/>
                </a:solidFill>
                <a:effectLst/>
                <a:latin typeface="+mj-lt"/>
              </a:rPr>
              <a:t>, and </a:t>
            </a:r>
            <a:r>
              <a:rPr lang="en-GB" b="1" i="0" dirty="0">
                <a:solidFill>
                  <a:srgbClr val="333333"/>
                </a:solidFill>
                <a:effectLst/>
                <a:latin typeface="+mj-lt"/>
              </a:rPr>
              <a:t>Manage Machine Learning Models</a:t>
            </a:r>
            <a:r>
              <a:rPr lang="en-GB" b="0" i="0" dirty="0">
                <a:solidFill>
                  <a:srgbClr val="333333"/>
                </a:solidFill>
                <a:effectLst/>
                <a:latin typeface="+mj-lt"/>
              </a:rPr>
              <a:t> apps you can create visual inspections that use machine learning models to assist production operators during inspections. You can upload trained models to classify images of inspected products as conformant or nonconformant and map the inspection results to nonconformance codes if a defect is detected. You can also create inspections that don't use machine learning models and run them manually.</a:t>
            </a:r>
            <a:endParaRPr lang="en-GB" dirty="0">
              <a:solidFill>
                <a:srgbClr val="333333"/>
              </a:solidFill>
              <a:latin typeface="+mj-lt"/>
            </a:endParaRPr>
          </a:p>
          <a:p>
            <a:endParaRPr lang="en-GB" dirty="0">
              <a:solidFill>
                <a:schemeClr val="tx1"/>
              </a:solidFill>
            </a:endParaRPr>
          </a:p>
        </p:txBody>
      </p:sp>
      <p:sp>
        <p:nvSpPr>
          <p:cNvPr id="6" name="Rectangle 5">
            <a:extLst>
              <a:ext uri="{FF2B5EF4-FFF2-40B4-BE49-F238E27FC236}">
                <a16:creationId xmlns:a16="http://schemas.microsoft.com/office/drawing/2014/main" id="{92EEA50C-E007-431C-8B0C-1E09BFA766A9}"/>
              </a:ext>
            </a:extLst>
          </p:cNvPr>
          <p:cNvSpPr/>
          <p:nvPr/>
        </p:nvSpPr>
        <p:spPr>
          <a:xfrm>
            <a:off x="57133" y="3389206"/>
            <a:ext cx="1440098" cy="584689"/>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363507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60"/>
        <p:cNvGrpSpPr/>
        <p:nvPr/>
      </p:nvGrpSpPr>
      <p:grpSpPr>
        <a:xfrm>
          <a:off x="0" y="0"/>
          <a:ext cx="0" cy="0"/>
          <a:chOff x="0" y="0"/>
          <a:chExt cx="0" cy="0"/>
        </a:xfrm>
      </p:grpSpPr>
      <p:sp>
        <p:nvSpPr>
          <p:cNvPr id="462" name="Google Shape;462;g2ee1e15acef_0_64"/>
          <p:cNvSpPr txBox="1">
            <a:spLocks noGrp="1"/>
          </p:cNvSpPr>
          <p:nvPr>
            <p:ph type="title"/>
          </p:nvPr>
        </p:nvSpPr>
        <p:spPr>
          <a:xfrm>
            <a:off x="125749" y="50356"/>
            <a:ext cx="8532000" cy="555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dirty="0"/>
              <a:t>Digital Manufacturing Functionalities</a:t>
            </a:r>
            <a:endParaRPr dirty="0"/>
          </a:p>
        </p:txBody>
      </p:sp>
      <p:sp>
        <p:nvSpPr>
          <p:cNvPr id="463" name="Google Shape;463;g2ee1e15acef_0_64"/>
          <p:cNvSpPr txBox="1">
            <a:spLocks noGrp="1"/>
          </p:cNvSpPr>
          <p:nvPr>
            <p:ph type="sldNum" idx="12"/>
          </p:nvPr>
        </p:nvSpPr>
        <p:spPr>
          <a:xfrm>
            <a:off x="305991" y="4871497"/>
            <a:ext cx="322800" cy="144000"/>
          </a:xfrm>
          <a:prstGeom prst="rect">
            <a:avLst/>
          </a:prstGeom>
        </p:spPr>
        <p:txBody>
          <a:bodyPr spcFirstLastPara="1" wrap="square" lIns="0" tIns="0" rIns="0" bIns="0" anchor="ctr" anchorCtr="0">
            <a:noAutofit/>
          </a:bodyPr>
          <a:lstStyle/>
          <a:p>
            <a:pPr marL="0" lvl="0" indent="0" algn="l" rtl="0">
              <a:spcBef>
                <a:spcPts val="0"/>
              </a:spcBef>
              <a:spcAft>
                <a:spcPts val="0"/>
              </a:spcAft>
              <a:buClr>
                <a:srgbClr val="000000"/>
              </a:buClr>
              <a:buSzPts val="700"/>
              <a:buFont typeface="Arial"/>
              <a:buNone/>
            </a:pPr>
            <a:fld id="{00000000-1234-1234-1234-123412341234}" type="slidenum">
              <a:rPr lang="en-GB"/>
              <a:t>11</a:t>
            </a:fld>
            <a:endParaRPr/>
          </a:p>
        </p:txBody>
      </p:sp>
      <p:pic>
        <p:nvPicPr>
          <p:cNvPr id="3" name="Picture 2">
            <a:extLst>
              <a:ext uri="{FF2B5EF4-FFF2-40B4-BE49-F238E27FC236}">
                <a16:creationId xmlns:a16="http://schemas.microsoft.com/office/drawing/2014/main" id="{7E6B3E49-61D4-4A95-B94D-ACCAAF5A181D}"/>
              </a:ext>
            </a:extLst>
          </p:cNvPr>
          <p:cNvPicPr>
            <a:picLocks noChangeAspect="1"/>
          </p:cNvPicPr>
          <p:nvPr/>
        </p:nvPicPr>
        <p:blipFill rotWithShape="1">
          <a:blip r:embed="rId3"/>
          <a:srcRect l="15264"/>
          <a:stretch/>
        </p:blipFill>
        <p:spPr>
          <a:xfrm>
            <a:off x="94160" y="628892"/>
            <a:ext cx="3025252" cy="4088423"/>
          </a:xfrm>
          <a:prstGeom prst="rect">
            <a:avLst/>
          </a:prstGeom>
        </p:spPr>
      </p:pic>
      <p:sp>
        <p:nvSpPr>
          <p:cNvPr id="5" name="TextBox 4">
            <a:extLst>
              <a:ext uri="{FF2B5EF4-FFF2-40B4-BE49-F238E27FC236}">
                <a16:creationId xmlns:a16="http://schemas.microsoft.com/office/drawing/2014/main" id="{3FF55470-7874-4F61-8E85-5016192ED3B5}"/>
              </a:ext>
            </a:extLst>
          </p:cNvPr>
          <p:cNvSpPr txBox="1"/>
          <p:nvPr/>
        </p:nvSpPr>
        <p:spPr>
          <a:xfrm>
            <a:off x="3064119" y="375570"/>
            <a:ext cx="5954132" cy="5047536"/>
          </a:xfrm>
          <a:prstGeom prst="rect">
            <a:avLst/>
          </a:prstGeom>
          <a:noFill/>
        </p:spPr>
        <p:txBody>
          <a:bodyPr wrap="square" rtlCol="0">
            <a:spAutoFit/>
          </a:bodyPr>
          <a:lstStyle/>
          <a:p>
            <a:r>
              <a:rPr lang="en-GB" b="0" i="0" dirty="0">
                <a:solidFill>
                  <a:srgbClr val="333333"/>
                </a:solidFill>
                <a:effectLst/>
                <a:latin typeface="+mj-lt"/>
              </a:rPr>
              <a:t>SAP Digital Manufacturing </a:t>
            </a:r>
            <a:r>
              <a:rPr lang="en-GB" b="1" i="0" dirty="0">
                <a:solidFill>
                  <a:srgbClr val="0070C0"/>
                </a:solidFill>
                <a:effectLst/>
                <a:latin typeface="+mj-lt"/>
              </a:rPr>
              <a:t>Edge </a:t>
            </a:r>
            <a:r>
              <a:rPr lang="en-GB" i="0" dirty="0">
                <a:solidFill>
                  <a:schemeClr val="tx1"/>
                </a:solidFill>
                <a:effectLst/>
                <a:latin typeface="+mj-lt"/>
              </a:rPr>
              <a:t>is a tool that allow the definition of Edge Devices, authorized to work off-line and update data asynchronously.</a:t>
            </a:r>
          </a:p>
          <a:p>
            <a:r>
              <a:rPr lang="en-GB" dirty="0">
                <a:solidFill>
                  <a:schemeClr val="tx1"/>
                </a:solidFill>
                <a:latin typeface="+mj-lt"/>
              </a:rPr>
              <a:t>It guarantees that shop floor operations can continue in case of network outages, connection difficulties in specific areas of the plant, scheduled maintenance of the centralized Digital Manufacturing.</a:t>
            </a:r>
          </a:p>
          <a:p>
            <a:r>
              <a:rPr lang="en-GB" dirty="0">
                <a:solidFill>
                  <a:schemeClr val="tx1"/>
                </a:solidFill>
                <a:latin typeface="+mj-lt"/>
              </a:rPr>
              <a:t>Main features are: </a:t>
            </a:r>
          </a:p>
          <a:p>
            <a:pPr algn="l">
              <a:buFont typeface="+mj-lt"/>
              <a:buAutoNum type="arabicPeriod"/>
            </a:pPr>
            <a:r>
              <a:rPr lang="en-GB" b="0" i="0" dirty="0">
                <a:solidFill>
                  <a:srgbClr val="00B0F0"/>
                </a:solidFill>
                <a:effectLst/>
                <a:latin typeface="+mj-lt"/>
              </a:rPr>
              <a:t>Cache master data at the edge</a:t>
            </a:r>
            <a:r>
              <a:rPr lang="en-GB" b="0" i="0" dirty="0">
                <a:solidFill>
                  <a:srgbClr val="333333"/>
                </a:solidFill>
                <a:effectLst/>
                <a:latin typeface="+mj-lt"/>
              </a:rPr>
              <a:t>: save and retrieve master data like materials and routings directly on the edge. </a:t>
            </a:r>
          </a:p>
          <a:p>
            <a:pPr algn="l">
              <a:buFont typeface="+mj-lt"/>
              <a:buAutoNum type="arabicPeriod"/>
            </a:pPr>
            <a:r>
              <a:rPr lang="en-GB" b="0" i="0" dirty="0">
                <a:solidFill>
                  <a:srgbClr val="00B0F0"/>
                </a:solidFill>
                <a:effectLst/>
                <a:latin typeface="+mj-lt"/>
              </a:rPr>
              <a:t>Process transactions asynchronously at the edge</a:t>
            </a:r>
            <a:r>
              <a:rPr lang="en-GB" b="0" i="0" dirty="0">
                <a:solidFill>
                  <a:srgbClr val="333333"/>
                </a:solidFill>
                <a:effectLst/>
                <a:latin typeface="+mj-lt"/>
              </a:rPr>
              <a:t>: you can continue working even when you’re offline. The transactions get synchronized with the cloud once the connection is restored. </a:t>
            </a:r>
          </a:p>
          <a:p>
            <a:pPr algn="l">
              <a:buFont typeface="+mj-lt"/>
              <a:buAutoNum type="arabicPeriod"/>
            </a:pPr>
            <a:r>
              <a:rPr lang="en-GB" b="0" i="0" dirty="0">
                <a:solidFill>
                  <a:srgbClr val="00B0F0"/>
                </a:solidFill>
                <a:effectLst/>
                <a:latin typeface="+mj-lt"/>
              </a:rPr>
              <a:t>Monitor edge transactions</a:t>
            </a:r>
            <a:r>
              <a:rPr lang="en-GB" b="0" i="0" dirty="0">
                <a:solidFill>
                  <a:srgbClr val="333333"/>
                </a:solidFill>
                <a:effectLst/>
                <a:latin typeface="+mj-lt"/>
              </a:rPr>
              <a:t>: You have the option to monitor transactions that occur at the edge. You can do this either through APIs or a cloud application. </a:t>
            </a:r>
          </a:p>
          <a:p>
            <a:pPr algn="l">
              <a:buFont typeface="+mj-lt"/>
              <a:buAutoNum type="arabicPeriod"/>
            </a:pPr>
            <a:r>
              <a:rPr lang="en-GB" b="0" i="0" dirty="0">
                <a:solidFill>
                  <a:srgbClr val="00B0F0"/>
                </a:solidFill>
                <a:effectLst/>
                <a:latin typeface="+mj-lt"/>
              </a:rPr>
              <a:t>Manage edge devices</a:t>
            </a:r>
            <a:r>
              <a:rPr lang="en-GB" b="0" i="0" dirty="0">
                <a:solidFill>
                  <a:srgbClr val="333333"/>
                </a:solidFill>
                <a:effectLst/>
                <a:latin typeface="+mj-lt"/>
              </a:rPr>
              <a:t>: manage the settings of the devices used for edge installation through a cloud application. </a:t>
            </a:r>
          </a:p>
          <a:p>
            <a:pPr algn="l">
              <a:buFont typeface="+mj-lt"/>
              <a:buAutoNum type="arabicPeriod"/>
            </a:pPr>
            <a:r>
              <a:rPr lang="en-GB" b="0" i="0" dirty="0">
                <a:solidFill>
                  <a:srgbClr val="00B0F0"/>
                </a:solidFill>
                <a:effectLst/>
                <a:latin typeface="+mj-lt"/>
              </a:rPr>
              <a:t>Extensibility and integration</a:t>
            </a:r>
            <a:r>
              <a:rPr lang="en-GB" b="0" i="0" dirty="0">
                <a:solidFill>
                  <a:srgbClr val="333333"/>
                </a:solidFill>
                <a:effectLst/>
                <a:latin typeface="+mj-lt"/>
              </a:rPr>
              <a:t>: SAP Digital Manufacturing for edge computing can receive inbound calls from external systems, such as the Production Connector. It also can be easily integrated with your custom applications</a:t>
            </a:r>
            <a:endParaRPr lang="en-GB" dirty="0">
              <a:solidFill>
                <a:schemeClr val="tx1"/>
              </a:solidFill>
              <a:latin typeface="+mj-lt"/>
            </a:endParaRPr>
          </a:p>
          <a:p>
            <a:endParaRPr lang="en-GB" dirty="0">
              <a:solidFill>
                <a:schemeClr val="tx1"/>
              </a:solidFill>
              <a:latin typeface="72" panose="020B0503030000000003" pitchFamily="34" charset="0"/>
            </a:endParaRPr>
          </a:p>
          <a:p>
            <a:endParaRPr lang="en-GB" dirty="0">
              <a:solidFill>
                <a:srgbClr val="333333"/>
              </a:solidFill>
              <a:latin typeface="72" panose="020B0503030000000003" pitchFamily="34" charset="0"/>
            </a:endParaRPr>
          </a:p>
          <a:p>
            <a:endParaRPr lang="en-GB" dirty="0">
              <a:solidFill>
                <a:schemeClr val="tx1"/>
              </a:solidFill>
            </a:endParaRPr>
          </a:p>
        </p:txBody>
      </p:sp>
      <p:sp>
        <p:nvSpPr>
          <p:cNvPr id="6" name="Rectangle 5">
            <a:extLst>
              <a:ext uri="{FF2B5EF4-FFF2-40B4-BE49-F238E27FC236}">
                <a16:creationId xmlns:a16="http://schemas.microsoft.com/office/drawing/2014/main" id="{92EEA50C-E007-431C-8B0C-1E09BFA766A9}"/>
              </a:ext>
            </a:extLst>
          </p:cNvPr>
          <p:cNvSpPr/>
          <p:nvPr/>
        </p:nvSpPr>
        <p:spPr>
          <a:xfrm>
            <a:off x="1679314" y="3371622"/>
            <a:ext cx="1440098" cy="584689"/>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765642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60"/>
        <p:cNvGrpSpPr/>
        <p:nvPr/>
      </p:nvGrpSpPr>
      <p:grpSpPr>
        <a:xfrm>
          <a:off x="0" y="0"/>
          <a:ext cx="0" cy="0"/>
          <a:chOff x="0" y="0"/>
          <a:chExt cx="0" cy="0"/>
        </a:xfrm>
      </p:grpSpPr>
      <p:sp>
        <p:nvSpPr>
          <p:cNvPr id="462" name="Google Shape;462;g2ee1e15acef_0_64"/>
          <p:cNvSpPr txBox="1">
            <a:spLocks noGrp="1"/>
          </p:cNvSpPr>
          <p:nvPr>
            <p:ph type="title"/>
          </p:nvPr>
        </p:nvSpPr>
        <p:spPr>
          <a:xfrm>
            <a:off x="125749" y="50356"/>
            <a:ext cx="8532000" cy="555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dirty="0"/>
              <a:t>Digital Manufacturing Functionalities</a:t>
            </a:r>
            <a:endParaRPr dirty="0"/>
          </a:p>
        </p:txBody>
      </p:sp>
      <p:sp>
        <p:nvSpPr>
          <p:cNvPr id="463" name="Google Shape;463;g2ee1e15acef_0_64"/>
          <p:cNvSpPr txBox="1">
            <a:spLocks noGrp="1"/>
          </p:cNvSpPr>
          <p:nvPr>
            <p:ph type="sldNum" idx="12"/>
          </p:nvPr>
        </p:nvSpPr>
        <p:spPr>
          <a:xfrm>
            <a:off x="305991" y="4871497"/>
            <a:ext cx="322800" cy="144000"/>
          </a:xfrm>
          <a:prstGeom prst="rect">
            <a:avLst/>
          </a:prstGeom>
        </p:spPr>
        <p:txBody>
          <a:bodyPr spcFirstLastPara="1" wrap="square" lIns="0" tIns="0" rIns="0" bIns="0" anchor="ctr" anchorCtr="0">
            <a:noAutofit/>
          </a:bodyPr>
          <a:lstStyle/>
          <a:p>
            <a:pPr marL="0" lvl="0" indent="0" algn="l" rtl="0">
              <a:spcBef>
                <a:spcPts val="0"/>
              </a:spcBef>
              <a:spcAft>
                <a:spcPts val="0"/>
              </a:spcAft>
              <a:buClr>
                <a:srgbClr val="000000"/>
              </a:buClr>
              <a:buSzPts val="700"/>
              <a:buFont typeface="Arial"/>
              <a:buNone/>
            </a:pPr>
            <a:fld id="{00000000-1234-1234-1234-123412341234}" type="slidenum">
              <a:rPr lang="en-GB"/>
              <a:t>12</a:t>
            </a:fld>
            <a:endParaRPr/>
          </a:p>
        </p:txBody>
      </p:sp>
      <p:pic>
        <p:nvPicPr>
          <p:cNvPr id="3" name="Picture 2">
            <a:extLst>
              <a:ext uri="{FF2B5EF4-FFF2-40B4-BE49-F238E27FC236}">
                <a16:creationId xmlns:a16="http://schemas.microsoft.com/office/drawing/2014/main" id="{7E6B3E49-61D4-4A95-B94D-ACCAAF5A181D}"/>
              </a:ext>
            </a:extLst>
          </p:cNvPr>
          <p:cNvPicPr>
            <a:picLocks noChangeAspect="1"/>
          </p:cNvPicPr>
          <p:nvPr/>
        </p:nvPicPr>
        <p:blipFill rotWithShape="1">
          <a:blip r:embed="rId3"/>
          <a:srcRect l="15264"/>
          <a:stretch/>
        </p:blipFill>
        <p:spPr>
          <a:xfrm>
            <a:off x="94160" y="628892"/>
            <a:ext cx="3025252" cy="4088423"/>
          </a:xfrm>
          <a:prstGeom prst="rect">
            <a:avLst/>
          </a:prstGeom>
        </p:spPr>
      </p:pic>
      <p:sp>
        <p:nvSpPr>
          <p:cNvPr id="5" name="TextBox 4">
            <a:extLst>
              <a:ext uri="{FF2B5EF4-FFF2-40B4-BE49-F238E27FC236}">
                <a16:creationId xmlns:a16="http://schemas.microsoft.com/office/drawing/2014/main" id="{3FF55470-7874-4F61-8E85-5016192ED3B5}"/>
              </a:ext>
            </a:extLst>
          </p:cNvPr>
          <p:cNvSpPr txBox="1"/>
          <p:nvPr/>
        </p:nvSpPr>
        <p:spPr>
          <a:xfrm>
            <a:off x="3064119" y="375570"/>
            <a:ext cx="5954132" cy="4647426"/>
          </a:xfrm>
          <a:prstGeom prst="rect">
            <a:avLst/>
          </a:prstGeom>
          <a:noFill/>
        </p:spPr>
        <p:txBody>
          <a:bodyPr wrap="square" rtlCol="0">
            <a:spAutoFit/>
          </a:bodyPr>
          <a:lstStyle/>
          <a:p>
            <a:r>
              <a:rPr lang="en-GB" b="1" dirty="0">
                <a:solidFill>
                  <a:srgbClr val="00B0F0"/>
                </a:solidFill>
                <a:latin typeface="+mj-lt"/>
              </a:rPr>
              <a:t>Any</a:t>
            </a:r>
            <a:r>
              <a:rPr lang="en-GB" b="1" i="0" dirty="0">
                <a:solidFill>
                  <a:srgbClr val="00B0F0"/>
                </a:solidFill>
                <a:effectLst/>
                <a:latin typeface="+mj-lt"/>
              </a:rPr>
              <a:t>thing Else? Everything! With SAP BTP</a:t>
            </a:r>
            <a:endParaRPr lang="en-GB" b="1" dirty="0">
              <a:solidFill>
                <a:srgbClr val="00B0F0"/>
              </a:solidFill>
              <a:latin typeface="+mj-lt"/>
            </a:endParaRPr>
          </a:p>
          <a:p>
            <a:endParaRPr lang="en-GB" dirty="0">
              <a:solidFill>
                <a:schemeClr val="tx1"/>
              </a:solidFill>
              <a:latin typeface="72" panose="020B0503030000000003" pitchFamily="34" charset="0"/>
            </a:endParaRPr>
          </a:p>
          <a:p>
            <a:r>
              <a:rPr lang="en-GB" sz="1200" b="0" i="0" dirty="0">
                <a:solidFill>
                  <a:srgbClr val="333333"/>
                </a:solidFill>
                <a:effectLst/>
                <a:latin typeface="+mj-lt"/>
              </a:rPr>
              <a:t>SAP Business Technology Platform (SAP BTP) is an integrated offering comprised of four technology portfolios: database and data management, application development and integration, analytics, and intelligent technologies. The platform offers users the ability to turn data into business value, compose end-to-end business processes, and build and extend SAP applications quickly.</a:t>
            </a:r>
          </a:p>
          <a:p>
            <a:endParaRPr lang="en-GB" sz="1200" dirty="0">
              <a:solidFill>
                <a:srgbClr val="333333"/>
              </a:solidFill>
              <a:latin typeface="+mj-lt"/>
            </a:endParaRPr>
          </a:p>
          <a:p>
            <a:r>
              <a:rPr lang="en-GB" sz="1200" dirty="0">
                <a:solidFill>
                  <a:srgbClr val="333333"/>
                </a:solidFill>
                <a:latin typeface="+mj-lt"/>
              </a:rPr>
              <a:t>It is a low-code / no-code development environment natively integrated with all SAP applications (S4/HANA, Digital Manufacturing, and others), which allows to create easily and flexibly maintain:</a:t>
            </a:r>
          </a:p>
          <a:p>
            <a:pPr marL="171450" indent="-171450">
              <a:buFont typeface="Arial" panose="020B0604020202020204" pitchFamily="34" charset="0"/>
              <a:buChar char="•"/>
            </a:pPr>
            <a:r>
              <a:rPr lang="en-GB" sz="1200" dirty="0">
                <a:solidFill>
                  <a:srgbClr val="333333"/>
                </a:solidFill>
                <a:latin typeface="+mj-lt"/>
              </a:rPr>
              <a:t>New Apps to perform business process steps</a:t>
            </a:r>
          </a:p>
          <a:p>
            <a:pPr marL="171450" indent="-171450">
              <a:buFont typeface="Arial" panose="020B0604020202020204" pitchFamily="34" charset="0"/>
              <a:buChar char="•"/>
            </a:pPr>
            <a:r>
              <a:rPr lang="en-GB" sz="1200" dirty="0">
                <a:solidFill>
                  <a:srgbClr val="333333"/>
                </a:solidFill>
                <a:latin typeface="+mj-lt"/>
              </a:rPr>
              <a:t>Automate Business processes</a:t>
            </a:r>
          </a:p>
          <a:p>
            <a:pPr marL="171450" indent="-171450">
              <a:buFont typeface="Arial" panose="020B0604020202020204" pitchFamily="34" charset="0"/>
              <a:buChar char="•"/>
            </a:pPr>
            <a:r>
              <a:rPr lang="en-GB" sz="1200" dirty="0">
                <a:solidFill>
                  <a:srgbClr val="333333"/>
                </a:solidFill>
                <a:latin typeface="+mj-lt"/>
              </a:rPr>
              <a:t>Data Analytics:</a:t>
            </a:r>
          </a:p>
          <a:p>
            <a:pPr lvl="8"/>
            <a:r>
              <a:rPr lang="en-GB" sz="1200" b="1" i="0" dirty="0">
                <a:solidFill>
                  <a:srgbClr val="223548"/>
                </a:solidFill>
                <a:effectLst/>
                <a:latin typeface="+mj-lt"/>
              </a:rPr>
              <a:t>	- Infuse trusted AI</a:t>
            </a:r>
            <a:r>
              <a:rPr lang="en-GB" sz="1200" b="0" i="0" dirty="0">
                <a:solidFill>
                  <a:srgbClr val="223548"/>
                </a:solidFill>
                <a:effectLst/>
                <a:latin typeface="+mj-lt"/>
              </a:rPr>
              <a:t>: Embrace the power of generative AI to automate 	reporting, discover hidden insights, and create and develop business 	plans with Joule co-pilot. </a:t>
            </a:r>
          </a:p>
          <a:p>
            <a:pPr lvl="8"/>
            <a:r>
              <a:rPr lang="en-GB" sz="1200" b="1" i="0" dirty="0">
                <a:solidFill>
                  <a:srgbClr val="223548"/>
                </a:solidFill>
                <a:effectLst/>
                <a:latin typeface="+mj-lt"/>
              </a:rPr>
              <a:t>	- Deliver mission-critical analytics:</a:t>
            </a:r>
            <a:r>
              <a:rPr lang="en-GB" sz="1200" b="0" i="0" dirty="0">
                <a:solidFill>
                  <a:srgbClr val="223548"/>
                </a:solidFill>
                <a:effectLst/>
                <a:latin typeface="+mj-lt"/>
              </a:rPr>
              <a:t> Elevate BI capabilities and deliver 	industry-specific analytics with pre-built business content.</a:t>
            </a:r>
          </a:p>
          <a:p>
            <a:pPr lvl="8"/>
            <a:r>
              <a:rPr lang="en-GB" sz="1200" b="1" i="0" dirty="0">
                <a:solidFill>
                  <a:srgbClr val="223548"/>
                </a:solidFill>
                <a:effectLst/>
                <a:latin typeface="+mj-lt"/>
              </a:rPr>
              <a:t>	- Transform enterprise planning:</a:t>
            </a:r>
            <a:r>
              <a:rPr lang="en-GB" sz="1200" b="0" i="0" dirty="0">
                <a:solidFill>
                  <a:srgbClr val="223548"/>
                </a:solidFill>
                <a:effectLst/>
                <a:latin typeface="+mj-lt"/>
              </a:rPr>
              <a:t> Enable collaborative planning by 	unifying financial, supply chain, and operational planning with a single 	solution.</a:t>
            </a:r>
            <a:endParaRPr lang="en-GB" sz="1200" dirty="0">
              <a:solidFill>
                <a:schemeClr val="tx1"/>
              </a:solidFill>
              <a:latin typeface="+mj-lt"/>
            </a:endParaRPr>
          </a:p>
          <a:p>
            <a:pPr marL="285750" indent="-285750">
              <a:buFont typeface="Arial" panose="020B0604020202020204" pitchFamily="34" charset="0"/>
              <a:buChar char="•"/>
            </a:pPr>
            <a:endParaRPr lang="en-GB" dirty="0">
              <a:solidFill>
                <a:srgbClr val="333333"/>
              </a:solidFill>
              <a:latin typeface="72" panose="020B0503030000000003" pitchFamily="34" charset="0"/>
            </a:endParaRPr>
          </a:p>
          <a:p>
            <a:endParaRPr lang="en-GB" dirty="0">
              <a:solidFill>
                <a:schemeClr val="tx1"/>
              </a:solidFill>
            </a:endParaRPr>
          </a:p>
        </p:txBody>
      </p:sp>
    </p:spTree>
    <p:extLst>
      <p:ext uri="{BB962C8B-B14F-4D97-AF65-F5344CB8AC3E}">
        <p14:creationId xmlns:p14="http://schemas.microsoft.com/office/powerpoint/2010/main" val="4453267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60"/>
        <p:cNvGrpSpPr/>
        <p:nvPr/>
      </p:nvGrpSpPr>
      <p:grpSpPr>
        <a:xfrm>
          <a:off x="0" y="0"/>
          <a:ext cx="0" cy="0"/>
          <a:chOff x="0" y="0"/>
          <a:chExt cx="0" cy="0"/>
        </a:xfrm>
      </p:grpSpPr>
      <p:sp>
        <p:nvSpPr>
          <p:cNvPr id="462" name="Google Shape;462;g2ee1e15acef_0_64"/>
          <p:cNvSpPr txBox="1">
            <a:spLocks noGrp="1"/>
          </p:cNvSpPr>
          <p:nvPr>
            <p:ph type="title"/>
          </p:nvPr>
        </p:nvSpPr>
        <p:spPr>
          <a:xfrm>
            <a:off x="125749" y="50356"/>
            <a:ext cx="8532000" cy="555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dirty="0"/>
              <a:t>ITAR Considerations</a:t>
            </a:r>
            <a:endParaRPr dirty="0"/>
          </a:p>
        </p:txBody>
      </p:sp>
      <p:sp>
        <p:nvSpPr>
          <p:cNvPr id="5" name="TextBox 4">
            <a:extLst>
              <a:ext uri="{FF2B5EF4-FFF2-40B4-BE49-F238E27FC236}">
                <a16:creationId xmlns:a16="http://schemas.microsoft.com/office/drawing/2014/main" id="{3FF55470-7874-4F61-8E85-5016192ED3B5}"/>
              </a:ext>
            </a:extLst>
          </p:cNvPr>
          <p:cNvSpPr txBox="1"/>
          <p:nvPr/>
        </p:nvSpPr>
        <p:spPr>
          <a:xfrm>
            <a:off x="3064119" y="371174"/>
            <a:ext cx="5954132" cy="954107"/>
          </a:xfrm>
          <a:prstGeom prst="rect">
            <a:avLst/>
          </a:prstGeom>
          <a:noFill/>
        </p:spPr>
        <p:txBody>
          <a:bodyPr wrap="square" rtlCol="0">
            <a:spAutoFit/>
          </a:bodyPr>
          <a:lstStyle/>
          <a:p>
            <a:endParaRPr lang="en-GB" dirty="0">
              <a:solidFill>
                <a:srgbClr val="333333"/>
              </a:solidFill>
              <a:latin typeface="72" panose="020B0503030000000003" pitchFamily="34" charset="0"/>
            </a:endParaRPr>
          </a:p>
          <a:p>
            <a:endParaRPr lang="en-GB" dirty="0">
              <a:solidFill>
                <a:schemeClr val="tx1"/>
              </a:solidFill>
              <a:latin typeface="72" panose="020B0503030000000003" pitchFamily="34" charset="0"/>
            </a:endParaRPr>
          </a:p>
          <a:p>
            <a:endParaRPr lang="en-GB" dirty="0">
              <a:solidFill>
                <a:srgbClr val="333333"/>
              </a:solidFill>
              <a:latin typeface="72" panose="020B0503030000000003" pitchFamily="34" charset="0"/>
            </a:endParaRPr>
          </a:p>
          <a:p>
            <a:endParaRPr lang="en-GB" dirty="0">
              <a:solidFill>
                <a:schemeClr val="tx1"/>
              </a:solidFill>
            </a:endParaRPr>
          </a:p>
        </p:txBody>
      </p:sp>
      <p:sp>
        <p:nvSpPr>
          <p:cNvPr id="9" name="TextBox 8">
            <a:extLst>
              <a:ext uri="{FF2B5EF4-FFF2-40B4-BE49-F238E27FC236}">
                <a16:creationId xmlns:a16="http://schemas.microsoft.com/office/drawing/2014/main" id="{17B176AF-7D44-4B9D-831F-7ED2B7F235B7}"/>
              </a:ext>
            </a:extLst>
          </p:cNvPr>
          <p:cNvSpPr txBox="1"/>
          <p:nvPr/>
        </p:nvSpPr>
        <p:spPr>
          <a:xfrm>
            <a:off x="125749" y="371174"/>
            <a:ext cx="8859989" cy="4401205"/>
          </a:xfrm>
          <a:prstGeom prst="rect">
            <a:avLst/>
          </a:prstGeom>
          <a:noFill/>
        </p:spPr>
        <p:txBody>
          <a:bodyPr wrap="square" rtlCol="0">
            <a:spAutoFit/>
          </a:bodyPr>
          <a:lstStyle/>
          <a:p>
            <a:r>
              <a:rPr lang="en-GB" dirty="0"/>
              <a:t>Current ITAR solution is based on local MES systems and local WPX SAP ECC system.</a:t>
            </a:r>
          </a:p>
          <a:p>
            <a:r>
              <a:rPr lang="en-GB" dirty="0"/>
              <a:t>Current ITAR requirements prescribe:</a:t>
            </a:r>
          </a:p>
          <a:p>
            <a:pPr marL="285750" indent="-285750">
              <a:buFontTx/>
              <a:buChar char="-"/>
            </a:pPr>
            <a:r>
              <a:rPr lang="en-GB" dirty="0"/>
              <a:t>Data must reside in the USA</a:t>
            </a:r>
          </a:p>
          <a:p>
            <a:pPr marL="285750" indent="-285750">
              <a:buFontTx/>
              <a:buChar char="-"/>
            </a:pPr>
            <a:r>
              <a:rPr lang="en-GB" b="1" dirty="0"/>
              <a:t>OR</a:t>
            </a:r>
            <a:r>
              <a:rPr lang="en-GB" dirty="0"/>
              <a:t> </a:t>
            </a:r>
            <a:r>
              <a:rPr lang="en-GB" b="1" dirty="0"/>
              <a:t>Data must be E2E encrypted</a:t>
            </a:r>
          </a:p>
          <a:p>
            <a:r>
              <a:rPr lang="en-GB" dirty="0"/>
              <a:t>For the S4HANA implementation, the ERP Rebuild Project Team is working on a proposal of E2E encryption based on </a:t>
            </a:r>
            <a:r>
              <a:rPr lang="en-GB" dirty="0" err="1"/>
              <a:t>NextLabs</a:t>
            </a:r>
            <a:r>
              <a:rPr lang="en-GB" dirty="0"/>
              <a:t>.</a:t>
            </a:r>
          </a:p>
          <a:p>
            <a:r>
              <a:rPr lang="en-GB" dirty="0"/>
              <a:t>For the possible DM implementation, can a dedicate tenant of SAP DM be proposed, based on a Cloud geographically in the US territory? Probably not:</a:t>
            </a:r>
          </a:p>
          <a:p>
            <a:pPr marL="285750" indent="-285750" algn="l">
              <a:buFont typeface="Arial" panose="020B0604020202020204" pitchFamily="34" charset="0"/>
              <a:buChar char="•"/>
            </a:pPr>
            <a:r>
              <a:rPr lang="en-GB" b="0" i="0" dirty="0">
                <a:solidFill>
                  <a:srgbClr val="222222"/>
                </a:solidFill>
                <a:effectLst/>
                <a:latin typeface="Arial" panose="020B0604020202020204" pitchFamily="34" charset="0"/>
              </a:rPr>
              <a:t>In principle cloud solutions </a:t>
            </a:r>
            <a:r>
              <a:rPr lang="en-GB" b="0" i="1" dirty="0">
                <a:solidFill>
                  <a:srgbClr val="222222"/>
                </a:solidFill>
                <a:effectLst/>
                <a:latin typeface="Arial" panose="020B0604020202020204" pitchFamily="34" charset="0"/>
              </a:rPr>
              <a:t>can</a:t>
            </a:r>
            <a:r>
              <a:rPr lang="en-GB" b="0" i="0" dirty="0">
                <a:solidFill>
                  <a:srgbClr val="222222"/>
                </a:solidFill>
                <a:effectLst/>
                <a:latin typeface="Arial" panose="020B0604020202020204" pitchFamily="34" charset="0"/>
              </a:rPr>
              <a:t> be ITAR compliant, but not every cloud solution is compliant. The risk here comes from controlling who can access controlled data, and excluding non-US people from doing so - including the vendor support personnel who might have to log into a system to troubleshoot. For example, AWS has its </a:t>
            </a:r>
            <a:r>
              <a:rPr lang="en-GB" b="0" i="0" dirty="0">
                <a:solidFill>
                  <a:srgbClr val="1155CC"/>
                </a:solidFill>
                <a:effectLst/>
                <a:latin typeface="Arial" panose="020B0604020202020204" pitchFamily="34" charset="0"/>
                <a:hlinkClick r:id="rId3"/>
              </a:rPr>
              <a:t>GovCloud</a:t>
            </a:r>
            <a:r>
              <a:rPr lang="en-GB" b="0" i="0" dirty="0">
                <a:solidFill>
                  <a:srgbClr val="222222"/>
                </a:solidFill>
                <a:effectLst/>
                <a:latin typeface="Arial" panose="020B0604020202020204" pitchFamily="34" charset="0"/>
              </a:rPr>
              <a:t> offering which guarantees that only US citizens maintain the underlying cloud infrastructure. SAP has something similar via its </a:t>
            </a:r>
            <a:r>
              <a:rPr lang="en-GB" b="0" i="0" dirty="0">
                <a:solidFill>
                  <a:srgbClr val="1155CC"/>
                </a:solidFill>
                <a:effectLst/>
                <a:latin typeface="Arial" panose="020B0604020202020204" pitchFamily="34" charset="0"/>
                <a:hlinkClick r:id="rId4"/>
              </a:rPr>
              <a:t>subsidiary NS2</a:t>
            </a:r>
            <a:r>
              <a:rPr lang="en-GB" b="0" i="0" dirty="0">
                <a:solidFill>
                  <a:srgbClr val="222222"/>
                </a:solidFill>
                <a:effectLst/>
                <a:latin typeface="Arial" panose="020B0604020202020204" pitchFamily="34" charset="0"/>
              </a:rPr>
              <a:t>, </a:t>
            </a:r>
            <a:r>
              <a:rPr lang="en-GB" b="1" i="0" dirty="0">
                <a:solidFill>
                  <a:srgbClr val="222222"/>
                </a:solidFill>
                <a:effectLst/>
                <a:latin typeface="Arial" panose="020B0604020202020204" pitchFamily="34" charset="0"/>
              </a:rPr>
              <a:t>but it seems this doesn't currently support DMC. </a:t>
            </a:r>
          </a:p>
          <a:p>
            <a:pPr marL="285750" indent="-285750" algn="l">
              <a:buFont typeface="Arial" panose="020B0604020202020204" pitchFamily="34" charset="0"/>
              <a:buChar char="•"/>
            </a:pPr>
            <a:r>
              <a:rPr lang="en-GB" b="0" i="0" dirty="0">
                <a:solidFill>
                  <a:srgbClr val="222222"/>
                </a:solidFill>
                <a:effectLst/>
                <a:latin typeface="Arial" panose="020B0604020202020204" pitchFamily="34" charset="0"/>
              </a:rPr>
              <a:t>A separate tenant would be necessary but may not be sufficient to satisfy ITAR requirements if SAP cannot guarantee that the software stack, backups, etc. are only accessed by US citizens physically located in the US. SaaS solutions are problematic because all layers of the technology stack are under the complete control of the vendor and the customer has no ability to modify them. Such a modification, is how </a:t>
            </a:r>
            <a:r>
              <a:rPr lang="en-GB" b="0" i="0" dirty="0" err="1">
                <a:solidFill>
                  <a:srgbClr val="222222"/>
                </a:solidFill>
                <a:effectLst/>
                <a:latin typeface="Arial" panose="020B0604020202020204" pitchFamily="34" charset="0"/>
              </a:rPr>
              <a:t>NextLabs</a:t>
            </a:r>
            <a:r>
              <a:rPr lang="en-GB" b="0" i="0" dirty="0">
                <a:solidFill>
                  <a:srgbClr val="222222"/>
                </a:solidFill>
                <a:effectLst/>
                <a:latin typeface="Arial" panose="020B0604020202020204" pitchFamily="34" charset="0"/>
              </a:rPr>
              <a:t> works. </a:t>
            </a:r>
          </a:p>
          <a:p>
            <a:pPr marL="285750" indent="-285750" algn="l">
              <a:buFont typeface="Arial" panose="020B0604020202020204" pitchFamily="34" charset="0"/>
              <a:buChar char="•"/>
            </a:pPr>
            <a:r>
              <a:rPr lang="en-GB" b="0" i="0" dirty="0" err="1">
                <a:solidFill>
                  <a:srgbClr val="222222"/>
                </a:solidFill>
                <a:effectLst/>
                <a:latin typeface="Arial" panose="020B0604020202020204" pitchFamily="34" charset="0"/>
              </a:rPr>
              <a:t>NextLabs's</a:t>
            </a:r>
            <a:r>
              <a:rPr lang="en-GB" b="0" i="0" dirty="0">
                <a:solidFill>
                  <a:srgbClr val="222222"/>
                </a:solidFill>
                <a:effectLst/>
                <a:latin typeface="Arial" panose="020B0604020202020204" pitchFamily="34" charset="0"/>
              </a:rPr>
              <a:t> solution works only with S/4HANA, BW, and the HANA database. </a:t>
            </a:r>
            <a:r>
              <a:rPr lang="en-GB" b="1" i="0" dirty="0">
                <a:solidFill>
                  <a:srgbClr val="222222"/>
                </a:solidFill>
                <a:effectLst/>
                <a:latin typeface="Arial" panose="020B0604020202020204" pitchFamily="34" charset="0"/>
              </a:rPr>
              <a:t>Not DMC.</a:t>
            </a:r>
          </a:p>
        </p:txBody>
      </p:sp>
    </p:spTree>
    <p:extLst>
      <p:ext uri="{BB962C8B-B14F-4D97-AF65-F5344CB8AC3E}">
        <p14:creationId xmlns:p14="http://schemas.microsoft.com/office/powerpoint/2010/main" val="14780760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45"/>
        <p:cNvGrpSpPr/>
        <p:nvPr/>
      </p:nvGrpSpPr>
      <p:grpSpPr>
        <a:xfrm>
          <a:off x="0" y="0"/>
          <a:ext cx="0" cy="0"/>
          <a:chOff x="0" y="0"/>
          <a:chExt cx="0" cy="0"/>
        </a:xfrm>
      </p:grpSpPr>
      <p:sp>
        <p:nvSpPr>
          <p:cNvPr id="546" name="Google Shape;546;p10"/>
          <p:cNvSpPr txBox="1">
            <a:spLocks noGrp="1"/>
          </p:cNvSpPr>
          <p:nvPr>
            <p:ph type="ctrTitle"/>
          </p:nvPr>
        </p:nvSpPr>
        <p:spPr>
          <a:xfrm>
            <a:off x="467916" y="411957"/>
            <a:ext cx="6585000" cy="2159700"/>
          </a:xfrm>
          <a:prstGeom prst="rect">
            <a:avLst/>
          </a:prstGeom>
          <a:noFill/>
          <a:ln>
            <a:noFill/>
          </a:ln>
        </p:spPr>
        <p:txBody>
          <a:bodyPr spcFirstLastPara="1" wrap="square" lIns="0" tIns="0" rIns="0" bIns="0" anchor="t" anchorCtr="0">
            <a:noAutofit/>
          </a:bodyPr>
          <a:lstStyle/>
          <a:p>
            <a:pPr marL="0" lvl="0" indent="0" algn="l" rtl="0">
              <a:lnSpc>
                <a:spcPct val="80000"/>
              </a:lnSpc>
              <a:spcBef>
                <a:spcPts val="0"/>
              </a:spcBef>
              <a:spcAft>
                <a:spcPts val="0"/>
              </a:spcAft>
              <a:buSzPts val="4800"/>
              <a:buNone/>
            </a:pPr>
            <a:r>
              <a:rPr lang="en-GB" dirty="0"/>
              <a:t>Thank You</a:t>
            </a:r>
            <a:endParaRPr dirty="0"/>
          </a:p>
        </p:txBody>
      </p:sp>
      <p:sp>
        <p:nvSpPr>
          <p:cNvPr id="547" name="Google Shape;547;p10"/>
          <p:cNvSpPr txBox="1">
            <a:spLocks noGrp="1"/>
          </p:cNvSpPr>
          <p:nvPr>
            <p:ph type="sldNum" idx="12"/>
          </p:nvPr>
        </p:nvSpPr>
        <p:spPr>
          <a:xfrm>
            <a:off x="8556784" y="4749851"/>
            <a:ext cx="548700" cy="393600"/>
          </a:xfrm>
          <a:prstGeom prst="rect">
            <a:avLst/>
          </a:prstGeom>
          <a:noFill/>
          <a:ln>
            <a:noFill/>
          </a:ln>
        </p:spPr>
        <p:txBody>
          <a:bodyPr spcFirstLastPara="1" wrap="square" lIns="0" tIns="0" rIns="0" bIns="0" anchor="t" anchorCtr="0">
            <a:noAutofit/>
          </a:bodyPr>
          <a:lstStyle/>
          <a:p>
            <a:pPr marL="0" lvl="0" indent="0" algn="r" rtl="0">
              <a:lnSpc>
                <a:spcPct val="100000"/>
              </a:lnSpc>
              <a:spcBef>
                <a:spcPts val="0"/>
              </a:spcBef>
              <a:spcAft>
                <a:spcPts val="0"/>
              </a:spcAft>
              <a:buSzPts val="1300"/>
              <a:buNone/>
            </a:pPr>
            <a:fld id="{00000000-1234-1234-1234-123412341234}" type="slidenum">
              <a:rPr lang="en-GB"/>
              <a:t>14</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60"/>
        <p:cNvGrpSpPr/>
        <p:nvPr/>
      </p:nvGrpSpPr>
      <p:grpSpPr>
        <a:xfrm>
          <a:off x="0" y="0"/>
          <a:ext cx="0" cy="0"/>
          <a:chOff x="0" y="0"/>
          <a:chExt cx="0" cy="0"/>
        </a:xfrm>
      </p:grpSpPr>
      <p:sp>
        <p:nvSpPr>
          <p:cNvPr id="462" name="Google Shape;462;g2ee1e15acef_0_64"/>
          <p:cNvSpPr txBox="1">
            <a:spLocks noGrp="1"/>
          </p:cNvSpPr>
          <p:nvPr>
            <p:ph type="title"/>
          </p:nvPr>
        </p:nvSpPr>
        <p:spPr>
          <a:xfrm>
            <a:off x="125749" y="50356"/>
            <a:ext cx="8532000" cy="555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dirty="0"/>
              <a:t>Digital Manufacturing Functionalities</a:t>
            </a:r>
            <a:endParaRPr dirty="0"/>
          </a:p>
        </p:txBody>
      </p:sp>
      <p:pic>
        <p:nvPicPr>
          <p:cNvPr id="3" name="Picture 2">
            <a:extLst>
              <a:ext uri="{FF2B5EF4-FFF2-40B4-BE49-F238E27FC236}">
                <a16:creationId xmlns:a16="http://schemas.microsoft.com/office/drawing/2014/main" id="{7E6B3E49-61D4-4A95-B94D-ACCAAF5A181D}"/>
              </a:ext>
            </a:extLst>
          </p:cNvPr>
          <p:cNvPicPr>
            <a:picLocks noChangeAspect="1"/>
          </p:cNvPicPr>
          <p:nvPr/>
        </p:nvPicPr>
        <p:blipFill rotWithShape="1">
          <a:blip r:embed="rId3"/>
          <a:srcRect l="15264"/>
          <a:stretch/>
        </p:blipFill>
        <p:spPr>
          <a:xfrm>
            <a:off x="94160" y="628892"/>
            <a:ext cx="3025252" cy="4088423"/>
          </a:xfrm>
          <a:prstGeom prst="rect">
            <a:avLst/>
          </a:prstGeom>
        </p:spPr>
      </p:pic>
      <p:sp>
        <p:nvSpPr>
          <p:cNvPr id="5" name="TextBox 4">
            <a:extLst>
              <a:ext uri="{FF2B5EF4-FFF2-40B4-BE49-F238E27FC236}">
                <a16:creationId xmlns:a16="http://schemas.microsoft.com/office/drawing/2014/main" id="{3FF55470-7874-4F61-8E85-5016192ED3B5}"/>
              </a:ext>
            </a:extLst>
          </p:cNvPr>
          <p:cNvSpPr txBox="1"/>
          <p:nvPr/>
        </p:nvSpPr>
        <p:spPr>
          <a:xfrm>
            <a:off x="3587261" y="375570"/>
            <a:ext cx="5430989" cy="3108543"/>
          </a:xfrm>
          <a:prstGeom prst="rect">
            <a:avLst/>
          </a:prstGeom>
          <a:noFill/>
        </p:spPr>
        <p:txBody>
          <a:bodyPr wrap="square" rtlCol="0">
            <a:spAutoFit/>
          </a:bodyPr>
          <a:lstStyle/>
          <a:p>
            <a:r>
              <a:rPr lang="en-GB" i="0" dirty="0">
                <a:solidFill>
                  <a:srgbClr val="0070C0"/>
                </a:solidFill>
                <a:effectLst/>
                <a:latin typeface="+mj-lt"/>
              </a:rPr>
              <a:t>SAP MII Functionalities are now in SAP Digital Manufacturing</a:t>
            </a:r>
          </a:p>
          <a:p>
            <a:endParaRPr lang="en-GB" dirty="0">
              <a:solidFill>
                <a:srgbClr val="0070C0"/>
              </a:solidFill>
              <a:latin typeface="+mj-lt"/>
            </a:endParaRPr>
          </a:p>
          <a:p>
            <a:r>
              <a:rPr lang="en-GB" i="0" dirty="0">
                <a:solidFill>
                  <a:srgbClr val="0070C0"/>
                </a:solidFill>
                <a:effectLst/>
                <a:latin typeface="+mj-lt"/>
              </a:rPr>
              <a:t>SAP ME Functionalities are now in SAP Digital Manufacturing</a:t>
            </a:r>
          </a:p>
          <a:p>
            <a:endParaRPr lang="en-GB" dirty="0">
              <a:solidFill>
                <a:srgbClr val="0070C0"/>
              </a:solidFill>
              <a:latin typeface="+mj-lt"/>
            </a:endParaRPr>
          </a:p>
          <a:p>
            <a:r>
              <a:rPr lang="en-GB" i="0" dirty="0">
                <a:solidFill>
                  <a:srgbClr val="0070C0"/>
                </a:solidFill>
                <a:effectLst/>
                <a:latin typeface="+mj-lt"/>
              </a:rPr>
              <a:t>New Features are added both in the SAP ME and in the MII area, plus completely new objects like Process Designer and Automation, Edge, Connectivity Model.</a:t>
            </a:r>
          </a:p>
          <a:p>
            <a:endParaRPr lang="en-GB" b="1" dirty="0">
              <a:solidFill>
                <a:srgbClr val="FFC000"/>
              </a:solidFill>
              <a:latin typeface="72" panose="020B0503030000000003" pitchFamily="34" charset="0"/>
            </a:endParaRPr>
          </a:p>
          <a:p>
            <a:endParaRPr lang="en-GB" b="1" i="0" dirty="0">
              <a:solidFill>
                <a:srgbClr val="FFC000"/>
              </a:solidFill>
              <a:effectLst/>
              <a:latin typeface="72" panose="020B0503030000000003" pitchFamily="34" charset="0"/>
            </a:endParaRPr>
          </a:p>
          <a:p>
            <a:endParaRPr lang="en-GB" dirty="0">
              <a:solidFill>
                <a:srgbClr val="333333"/>
              </a:solidFill>
              <a:latin typeface="72" panose="020B0503030000000003" pitchFamily="34" charset="0"/>
            </a:endParaRPr>
          </a:p>
          <a:p>
            <a:endParaRPr lang="en-GB" dirty="0">
              <a:solidFill>
                <a:srgbClr val="333333"/>
              </a:solidFill>
              <a:latin typeface="72" panose="020B0503030000000003" pitchFamily="34" charset="0"/>
            </a:endParaRPr>
          </a:p>
          <a:p>
            <a:endParaRPr lang="en-GB" dirty="0">
              <a:solidFill>
                <a:schemeClr val="tx1"/>
              </a:solidFill>
              <a:latin typeface="72" panose="020B0503030000000003" pitchFamily="34" charset="0"/>
            </a:endParaRPr>
          </a:p>
          <a:p>
            <a:endParaRPr lang="en-GB" dirty="0">
              <a:solidFill>
                <a:srgbClr val="333333"/>
              </a:solidFill>
              <a:latin typeface="72" panose="020B0503030000000003" pitchFamily="34" charset="0"/>
            </a:endParaRPr>
          </a:p>
          <a:p>
            <a:endParaRPr lang="en-GB" dirty="0">
              <a:solidFill>
                <a:schemeClr val="tx1"/>
              </a:solidFill>
            </a:endParaRPr>
          </a:p>
        </p:txBody>
      </p:sp>
    </p:spTree>
    <p:extLst>
      <p:ext uri="{BB962C8B-B14F-4D97-AF65-F5344CB8AC3E}">
        <p14:creationId xmlns:p14="http://schemas.microsoft.com/office/powerpoint/2010/main" val="10916456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60"/>
        <p:cNvGrpSpPr/>
        <p:nvPr/>
      </p:nvGrpSpPr>
      <p:grpSpPr>
        <a:xfrm>
          <a:off x="0" y="0"/>
          <a:ext cx="0" cy="0"/>
          <a:chOff x="0" y="0"/>
          <a:chExt cx="0" cy="0"/>
        </a:xfrm>
      </p:grpSpPr>
      <p:sp>
        <p:nvSpPr>
          <p:cNvPr id="462" name="Google Shape;462;g2ee1e15acef_0_64"/>
          <p:cNvSpPr txBox="1">
            <a:spLocks noGrp="1"/>
          </p:cNvSpPr>
          <p:nvPr>
            <p:ph type="title"/>
          </p:nvPr>
        </p:nvSpPr>
        <p:spPr>
          <a:xfrm>
            <a:off x="125749" y="50356"/>
            <a:ext cx="8532000" cy="555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dirty="0"/>
              <a:t>Digital Manufacturing Functionalities</a:t>
            </a:r>
            <a:endParaRPr dirty="0"/>
          </a:p>
        </p:txBody>
      </p:sp>
      <p:sp>
        <p:nvSpPr>
          <p:cNvPr id="463" name="Google Shape;463;g2ee1e15acef_0_64"/>
          <p:cNvSpPr txBox="1">
            <a:spLocks noGrp="1"/>
          </p:cNvSpPr>
          <p:nvPr>
            <p:ph type="sldNum" idx="12"/>
          </p:nvPr>
        </p:nvSpPr>
        <p:spPr>
          <a:xfrm>
            <a:off x="305991" y="4871497"/>
            <a:ext cx="322800" cy="144000"/>
          </a:xfrm>
          <a:prstGeom prst="rect">
            <a:avLst/>
          </a:prstGeom>
        </p:spPr>
        <p:txBody>
          <a:bodyPr spcFirstLastPara="1" wrap="square" lIns="0" tIns="0" rIns="0" bIns="0" anchor="ctr" anchorCtr="0">
            <a:noAutofit/>
          </a:bodyPr>
          <a:lstStyle/>
          <a:p>
            <a:pPr marL="0" lvl="0" indent="0" algn="l" rtl="0">
              <a:spcBef>
                <a:spcPts val="0"/>
              </a:spcBef>
              <a:spcAft>
                <a:spcPts val="0"/>
              </a:spcAft>
              <a:buClr>
                <a:srgbClr val="000000"/>
              </a:buClr>
              <a:buSzPts val="700"/>
              <a:buFont typeface="Arial"/>
              <a:buNone/>
            </a:pPr>
            <a:fld id="{00000000-1234-1234-1234-123412341234}" type="slidenum">
              <a:rPr lang="en-GB"/>
              <a:t>3</a:t>
            </a:fld>
            <a:endParaRPr/>
          </a:p>
        </p:txBody>
      </p:sp>
      <p:pic>
        <p:nvPicPr>
          <p:cNvPr id="3" name="Picture 2">
            <a:extLst>
              <a:ext uri="{FF2B5EF4-FFF2-40B4-BE49-F238E27FC236}">
                <a16:creationId xmlns:a16="http://schemas.microsoft.com/office/drawing/2014/main" id="{7E6B3E49-61D4-4A95-B94D-ACCAAF5A181D}"/>
              </a:ext>
            </a:extLst>
          </p:cNvPr>
          <p:cNvPicPr>
            <a:picLocks noChangeAspect="1"/>
          </p:cNvPicPr>
          <p:nvPr/>
        </p:nvPicPr>
        <p:blipFill rotWithShape="1">
          <a:blip r:embed="rId3"/>
          <a:srcRect l="15264"/>
          <a:stretch/>
        </p:blipFill>
        <p:spPr>
          <a:xfrm>
            <a:off x="94160" y="628892"/>
            <a:ext cx="3025252" cy="4088423"/>
          </a:xfrm>
          <a:prstGeom prst="rect">
            <a:avLst/>
          </a:prstGeom>
        </p:spPr>
      </p:pic>
      <p:sp>
        <p:nvSpPr>
          <p:cNvPr id="5" name="TextBox 4">
            <a:extLst>
              <a:ext uri="{FF2B5EF4-FFF2-40B4-BE49-F238E27FC236}">
                <a16:creationId xmlns:a16="http://schemas.microsoft.com/office/drawing/2014/main" id="{3FF55470-7874-4F61-8E85-5016192ED3B5}"/>
              </a:ext>
            </a:extLst>
          </p:cNvPr>
          <p:cNvSpPr txBox="1"/>
          <p:nvPr/>
        </p:nvSpPr>
        <p:spPr>
          <a:xfrm>
            <a:off x="3087822" y="316110"/>
            <a:ext cx="5569927" cy="4185761"/>
          </a:xfrm>
          <a:prstGeom prst="rect">
            <a:avLst/>
          </a:prstGeom>
          <a:noFill/>
        </p:spPr>
        <p:txBody>
          <a:bodyPr wrap="square" rtlCol="0">
            <a:spAutoFit/>
          </a:bodyPr>
          <a:lstStyle/>
          <a:p>
            <a:r>
              <a:rPr lang="en-GB" b="0" i="0" dirty="0">
                <a:solidFill>
                  <a:srgbClr val="333333"/>
                </a:solidFill>
                <a:effectLst/>
                <a:latin typeface="+mj-lt"/>
              </a:rPr>
              <a:t>SAP Digital Manufacturing for </a:t>
            </a:r>
            <a:r>
              <a:rPr lang="en-GB" b="1" dirty="0">
                <a:solidFill>
                  <a:srgbClr val="0070C0"/>
                </a:solidFill>
                <a:latin typeface="+mj-lt"/>
              </a:rPr>
              <a:t>E</a:t>
            </a:r>
            <a:r>
              <a:rPr lang="en-GB" b="1" i="0" dirty="0">
                <a:solidFill>
                  <a:srgbClr val="0070C0"/>
                </a:solidFill>
                <a:effectLst/>
                <a:latin typeface="+mj-lt"/>
              </a:rPr>
              <a:t>xecution</a:t>
            </a:r>
            <a:r>
              <a:rPr lang="en-GB" b="0" i="0" dirty="0">
                <a:solidFill>
                  <a:srgbClr val="333333"/>
                </a:solidFill>
                <a:effectLst/>
                <a:latin typeface="+mj-lt"/>
              </a:rPr>
              <a:t> is an enterprise-level, scalable, manufacturing solution that enables global manufacturers to manage and control manufacturing and shop floor operations and realize Industry 4.0 scenario</a:t>
            </a:r>
          </a:p>
          <a:p>
            <a:endParaRPr lang="en-GB" dirty="0">
              <a:solidFill>
                <a:srgbClr val="333333"/>
              </a:solidFill>
              <a:latin typeface="+mj-lt"/>
            </a:endParaRPr>
          </a:p>
          <a:p>
            <a:r>
              <a:rPr lang="en-GB" dirty="0">
                <a:solidFill>
                  <a:srgbClr val="333333"/>
                </a:solidFill>
                <a:latin typeface="+mj-lt"/>
              </a:rPr>
              <a:t>Main features:</a:t>
            </a:r>
          </a:p>
          <a:p>
            <a:pPr marL="285750" indent="-285750">
              <a:buFontTx/>
              <a:buChar char="-"/>
            </a:pPr>
            <a:r>
              <a:rPr lang="en-GB" dirty="0">
                <a:solidFill>
                  <a:srgbClr val="333333"/>
                </a:solidFill>
                <a:latin typeface="+mj-lt"/>
              </a:rPr>
              <a:t>Manufacturing Process Modelling: to define Floor Stock Management, Batch management in the shop floor, Printing, Nonconformances, OEE, Routings and Time Tracking</a:t>
            </a:r>
          </a:p>
          <a:p>
            <a:pPr marL="285750" indent="-285750">
              <a:buFontTx/>
              <a:buChar char="-"/>
            </a:pPr>
            <a:r>
              <a:rPr lang="en-GB" dirty="0">
                <a:solidFill>
                  <a:srgbClr val="333333"/>
                </a:solidFill>
                <a:latin typeface="+mj-lt"/>
              </a:rPr>
              <a:t>Manufacturing Configuration: define codes, data types, allowed values, events and triggers for each process</a:t>
            </a:r>
          </a:p>
          <a:p>
            <a:pPr marL="285750" indent="-285750">
              <a:buFontTx/>
              <a:buChar char="-"/>
            </a:pPr>
            <a:r>
              <a:rPr lang="en-GB" dirty="0">
                <a:solidFill>
                  <a:srgbClr val="333333"/>
                </a:solidFill>
                <a:latin typeface="+mj-lt"/>
              </a:rPr>
              <a:t>Manufacturing Master Data Management: integrate all relevant master data from S4/HANA + define specific shop floor detailed master data if required</a:t>
            </a:r>
          </a:p>
          <a:p>
            <a:pPr marL="285750" indent="-285750">
              <a:buFontTx/>
              <a:buChar char="-"/>
            </a:pPr>
            <a:r>
              <a:rPr lang="en-GB" dirty="0">
                <a:solidFill>
                  <a:srgbClr val="333333"/>
                </a:solidFill>
                <a:latin typeface="+mj-lt"/>
              </a:rPr>
              <a:t>Manufacturing Execution: Order management, Floor Stocks, Cancellations, Resource and Tools Assignments, Transport systems, Staging, manage Holds in Shop Floor Capacities, Time Tracking</a:t>
            </a:r>
          </a:p>
          <a:p>
            <a:pPr marL="285750" indent="-285750">
              <a:buFontTx/>
              <a:buChar char="-"/>
            </a:pPr>
            <a:r>
              <a:rPr lang="en-GB" dirty="0">
                <a:solidFill>
                  <a:srgbClr val="333333"/>
                </a:solidFill>
                <a:latin typeface="+mj-lt"/>
              </a:rPr>
              <a:t>Run Production Operator Dashboard (see next slide)</a:t>
            </a:r>
            <a:endParaRPr lang="en-GB" dirty="0">
              <a:latin typeface="+mj-lt"/>
            </a:endParaRPr>
          </a:p>
        </p:txBody>
      </p:sp>
      <p:sp>
        <p:nvSpPr>
          <p:cNvPr id="6" name="Rectangle 5">
            <a:extLst>
              <a:ext uri="{FF2B5EF4-FFF2-40B4-BE49-F238E27FC236}">
                <a16:creationId xmlns:a16="http://schemas.microsoft.com/office/drawing/2014/main" id="{92EEA50C-E007-431C-8B0C-1E09BFA766A9}"/>
              </a:ext>
            </a:extLst>
          </p:cNvPr>
          <p:cNvSpPr/>
          <p:nvPr/>
        </p:nvSpPr>
        <p:spPr>
          <a:xfrm>
            <a:off x="94160" y="1375996"/>
            <a:ext cx="1440098" cy="584689"/>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60"/>
        <p:cNvGrpSpPr/>
        <p:nvPr/>
      </p:nvGrpSpPr>
      <p:grpSpPr>
        <a:xfrm>
          <a:off x="0" y="0"/>
          <a:ext cx="0" cy="0"/>
          <a:chOff x="0" y="0"/>
          <a:chExt cx="0" cy="0"/>
        </a:xfrm>
      </p:grpSpPr>
      <p:sp>
        <p:nvSpPr>
          <p:cNvPr id="462" name="Google Shape;462;g2ee1e15acef_0_64"/>
          <p:cNvSpPr txBox="1">
            <a:spLocks noGrp="1"/>
          </p:cNvSpPr>
          <p:nvPr>
            <p:ph type="title"/>
          </p:nvPr>
        </p:nvSpPr>
        <p:spPr>
          <a:xfrm>
            <a:off x="125749" y="50356"/>
            <a:ext cx="8532000" cy="555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dirty="0"/>
              <a:t>Digital Manufacturing Functionalities</a:t>
            </a:r>
            <a:endParaRPr dirty="0"/>
          </a:p>
        </p:txBody>
      </p:sp>
      <p:sp>
        <p:nvSpPr>
          <p:cNvPr id="463" name="Google Shape;463;g2ee1e15acef_0_64"/>
          <p:cNvSpPr txBox="1">
            <a:spLocks noGrp="1"/>
          </p:cNvSpPr>
          <p:nvPr>
            <p:ph type="sldNum" idx="12"/>
          </p:nvPr>
        </p:nvSpPr>
        <p:spPr>
          <a:xfrm>
            <a:off x="305991" y="4871497"/>
            <a:ext cx="322800" cy="144000"/>
          </a:xfrm>
          <a:prstGeom prst="rect">
            <a:avLst/>
          </a:prstGeom>
        </p:spPr>
        <p:txBody>
          <a:bodyPr spcFirstLastPara="1" wrap="square" lIns="0" tIns="0" rIns="0" bIns="0" anchor="ctr" anchorCtr="0">
            <a:noAutofit/>
          </a:bodyPr>
          <a:lstStyle/>
          <a:p>
            <a:pPr marL="0" lvl="0" indent="0" algn="l" rtl="0">
              <a:spcBef>
                <a:spcPts val="0"/>
              </a:spcBef>
              <a:spcAft>
                <a:spcPts val="0"/>
              </a:spcAft>
              <a:buClr>
                <a:srgbClr val="000000"/>
              </a:buClr>
              <a:buSzPts val="700"/>
              <a:buFont typeface="Arial"/>
              <a:buNone/>
            </a:pPr>
            <a:fld id="{00000000-1234-1234-1234-123412341234}" type="slidenum">
              <a:rPr lang="en-GB"/>
              <a:t>4</a:t>
            </a:fld>
            <a:endParaRPr/>
          </a:p>
        </p:txBody>
      </p:sp>
      <p:pic>
        <p:nvPicPr>
          <p:cNvPr id="3" name="Picture 2">
            <a:extLst>
              <a:ext uri="{FF2B5EF4-FFF2-40B4-BE49-F238E27FC236}">
                <a16:creationId xmlns:a16="http://schemas.microsoft.com/office/drawing/2014/main" id="{7E6B3E49-61D4-4A95-B94D-ACCAAF5A181D}"/>
              </a:ext>
            </a:extLst>
          </p:cNvPr>
          <p:cNvPicPr>
            <a:picLocks noChangeAspect="1"/>
          </p:cNvPicPr>
          <p:nvPr/>
        </p:nvPicPr>
        <p:blipFill rotWithShape="1">
          <a:blip r:embed="rId3"/>
          <a:srcRect l="15264"/>
          <a:stretch/>
        </p:blipFill>
        <p:spPr>
          <a:xfrm>
            <a:off x="94160" y="628892"/>
            <a:ext cx="3025252" cy="4088423"/>
          </a:xfrm>
          <a:prstGeom prst="rect">
            <a:avLst/>
          </a:prstGeom>
        </p:spPr>
      </p:pic>
      <p:sp>
        <p:nvSpPr>
          <p:cNvPr id="5" name="TextBox 4">
            <a:extLst>
              <a:ext uri="{FF2B5EF4-FFF2-40B4-BE49-F238E27FC236}">
                <a16:creationId xmlns:a16="http://schemas.microsoft.com/office/drawing/2014/main" id="{3FF55470-7874-4F61-8E85-5016192ED3B5}"/>
              </a:ext>
            </a:extLst>
          </p:cNvPr>
          <p:cNvSpPr txBox="1"/>
          <p:nvPr/>
        </p:nvSpPr>
        <p:spPr>
          <a:xfrm>
            <a:off x="3050559" y="505211"/>
            <a:ext cx="5999281" cy="4185761"/>
          </a:xfrm>
          <a:prstGeom prst="rect">
            <a:avLst/>
          </a:prstGeom>
          <a:noFill/>
        </p:spPr>
        <p:txBody>
          <a:bodyPr wrap="square" rtlCol="0">
            <a:spAutoFit/>
          </a:bodyPr>
          <a:lstStyle/>
          <a:p>
            <a:r>
              <a:rPr lang="en-GB" b="0" i="0" dirty="0">
                <a:solidFill>
                  <a:srgbClr val="333333"/>
                </a:solidFill>
                <a:effectLst/>
                <a:latin typeface="+mj-lt"/>
              </a:rPr>
              <a:t>SAP Digital Manufacturing </a:t>
            </a:r>
            <a:r>
              <a:rPr lang="en-GB" b="1" i="0" dirty="0">
                <a:solidFill>
                  <a:srgbClr val="0070C0"/>
                </a:solidFill>
                <a:effectLst/>
                <a:latin typeface="+mj-lt"/>
              </a:rPr>
              <a:t>POD Designer </a:t>
            </a:r>
            <a:r>
              <a:rPr lang="en-GB" b="0" i="0" dirty="0">
                <a:solidFill>
                  <a:srgbClr val="333333"/>
                </a:solidFill>
                <a:effectLst/>
                <a:latin typeface="+mj-lt"/>
              </a:rPr>
              <a:t>allows you to configure various types of production operator dashboards (POD) for your shop floor.</a:t>
            </a:r>
          </a:p>
          <a:p>
            <a:r>
              <a:rPr lang="en-GB" dirty="0">
                <a:latin typeface="+mj-lt"/>
              </a:rPr>
              <a:t>Standard POD Types are:</a:t>
            </a:r>
          </a:p>
          <a:p>
            <a:r>
              <a:rPr lang="en-GB" dirty="0">
                <a:latin typeface="+mj-lt"/>
              </a:rPr>
              <a:t>Operation Activity, Work </a:t>
            </a:r>
            <a:r>
              <a:rPr lang="en-GB" dirty="0" err="1">
                <a:latin typeface="+mj-lt"/>
              </a:rPr>
              <a:t>Center</a:t>
            </a:r>
            <a:r>
              <a:rPr lang="en-GB" dirty="0">
                <a:latin typeface="+mj-lt"/>
              </a:rPr>
              <a:t>, Order, Line Monitor, Standalone Nonconformance.</a:t>
            </a:r>
          </a:p>
          <a:p>
            <a:r>
              <a:rPr lang="en-GB" dirty="0">
                <a:latin typeface="+mj-lt"/>
              </a:rPr>
              <a:t>Custom PODs can be created: completely tailorized screen layouts with the functionalities required by each operator to complete the job. </a:t>
            </a:r>
          </a:p>
          <a:p>
            <a:r>
              <a:rPr lang="en-GB" dirty="0">
                <a:latin typeface="+mj-lt"/>
              </a:rPr>
              <a:t>Example of objects that can be used in a POD:</a:t>
            </a:r>
          </a:p>
          <a:p>
            <a:r>
              <a:rPr lang="en-GB" dirty="0">
                <a:latin typeface="+mj-lt"/>
              </a:rPr>
              <a:t>Toolbar with buttons:</a:t>
            </a:r>
          </a:p>
          <a:p>
            <a:endParaRPr lang="en-GB" dirty="0">
              <a:latin typeface="+mj-lt"/>
            </a:endParaRPr>
          </a:p>
          <a:p>
            <a:endParaRPr lang="en-GB" dirty="0">
              <a:latin typeface="+mj-lt"/>
            </a:endParaRPr>
          </a:p>
          <a:p>
            <a:r>
              <a:rPr lang="en-GB" dirty="0">
                <a:latin typeface="+mj-lt"/>
              </a:rPr>
              <a:t>Dynamic plugin container:</a:t>
            </a:r>
          </a:p>
          <a:p>
            <a:endParaRPr lang="en-GB" dirty="0">
              <a:latin typeface="+mj-lt"/>
            </a:endParaRPr>
          </a:p>
          <a:p>
            <a:endParaRPr lang="en-GB" dirty="0">
              <a:latin typeface="+mj-lt"/>
            </a:endParaRPr>
          </a:p>
          <a:p>
            <a:endParaRPr lang="en-GB" dirty="0">
              <a:latin typeface="+mj-lt"/>
            </a:endParaRPr>
          </a:p>
          <a:p>
            <a:r>
              <a:rPr lang="en-GB" dirty="0">
                <a:latin typeface="+mj-lt"/>
              </a:rPr>
              <a:t>108 Plugins (at 25-Jul-24): </a:t>
            </a:r>
          </a:p>
          <a:p>
            <a:r>
              <a:rPr lang="en-GB" b="0" u="none" strike="noStrike" dirty="0">
                <a:solidFill>
                  <a:srgbClr val="FF6541"/>
                </a:solidFill>
                <a:effectLst/>
                <a:latin typeface="+mj-lt"/>
                <a:hlinkClick r:id="rId4">
                  <a:extLst>
                    <a:ext uri="{A12FA001-AC4F-418D-AE19-62706E023703}">
                      <ahyp:hlinkClr xmlns:ahyp="http://schemas.microsoft.com/office/drawing/2018/hyperlinkcolor" val="tx"/>
                    </a:ext>
                  </a:extLst>
                </a:hlinkClick>
              </a:rPr>
              <a:t>https://help.sap.com/docs/sap-digital-manufacturing/pod-designer/pod-plugins</a:t>
            </a:r>
          </a:p>
          <a:p>
            <a:r>
              <a:rPr lang="en-GB" dirty="0">
                <a:latin typeface="+mj-lt"/>
              </a:rPr>
              <a:t>Responsive splitter, dynamic side content, Popups, etc.</a:t>
            </a:r>
          </a:p>
        </p:txBody>
      </p:sp>
      <p:sp>
        <p:nvSpPr>
          <p:cNvPr id="6" name="Rectangle 5">
            <a:extLst>
              <a:ext uri="{FF2B5EF4-FFF2-40B4-BE49-F238E27FC236}">
                <a16:creationId xmlns:a16="http://schemas.microsoft.com/office/drawing/2014/main" id="{92EEA50C-E007-431C-8B0C-1E09BFA766A9}"/>
              </a:ext>
            </a:extLst>
          </p:cNvPr>
          <p:cNvSpPr/>
          <p:nvPr/>
        </p:nvSpPr>
        <p:spPr>
          <a:xfrm>
            <a:off x="1679314" y="1371599"/>
            <a:ext cx="1440098" cy="584689"/>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a:extLst>
              <a:ext uri="{FF2B5EF4-FFF2-40B4-BE49-F238E27FC236}">
                <a16:creationId xmlns:a16="http://schemas.microsoft.com/office/drawing/2014/main" id="{2BB05579-57FA-4D9B-AB44-4A6C187209AE}"/>
              </a:ext>
            </a:extLst>
          </p:cNvPr>
          <p:cNvPicPr>
            <a:picLocks noChangeAspect="1"/>
          </p:cNvPicPr>
          <p:nvPr/>
        </p:nvPicPr>
        <p:blipFill>
          <a:blip r:embed="rId5"/>
          <a:stretch>
            <a:fillRect/>
          </a:stretch>
        </p:blipFill>
        <p:spPr>
          <a:xfrm>
            <a:off x="3122991" y="2460221"/>
            <a:ext cx="5534758" cy="328114"/>
          </a:xfrm>
          <a:prstGeom prst="rect">
            <a:avLst/>
          </a:prstGeom>
        </p:spPr>
      </p:pic>
      <p:pic>
        <p:nvPicPr>
          <p:cNvPr id="1026" name="Picture 2">
            <a:extLst>
              <a:ext uri="{FF2B5EF4-FFF2-40B4-BE49-F238E27FC236}">
                <a16:creationId xmlns:a16="http://schemas.microsoft.com/office/drawing/2014/main" id="{0EB5E5B4-B8DB-4E93-A6DA-BC80FBFECE35}"/>
              </a:ext>
            </a:extLst>
          </p:cNvPr>
          <p:cNvPicPr>
            <a:picLocks noChangeAspect="1" noChangeArrowheads="1" noCrop="1"/>
          </p:cNvPicPr>
          <p:nvPr/>
        </p:nvPicPr>
        <p:blipFill>
          <a:blip r:embed="rId6">
            <a:extLst>
              <a:ext uri="{28A0092B-C50C-407E-A947-70E740481C1C}">
                <a14:useLocalDpi xmlns:a14="http://schemas.microsoft.com/office/drawing/2010/main" val="0"/>
              </a:ext>
            </a:extLst>
          </a:blip>
          <a:srcRect/>
          <a:stretch>
            <a:fillRect/>
          </a:stretch>
        </p:blipFill>
        <p:spPr bwMode="auto">
          <a:xfrm>
            <a:off x="5591908" y="2778460"/>
            <a:ext cx="2377615" cy="1152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05065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60"/>
        <p:cNvGrpSpPr/>
        <p:nvPr/>
      </p:nvGrpSpPr>
      <p:grpSpPr>
        <a:xfrm>
          <a:off x="0" y="0"/>
          <a:ext cx="0" cy="0"/>
          <a:chOff x="0" y="0"/>
          <a:chExt cx="0" cy="0"/>
        </a:xfrm>
      </p:grpSpPr>
      <p:sp>
        <p:nvSpPr>
          <p:cNvPr id="462" name="Google Shape;462;g2ee1e15acef_0_64"/>
          <p:cNvSpPr txBox="1">
            <a:spLocks noGrp="1"/>
          </p:cNvSpPr>
          <p:nvPr>
            <p:ph type="title"/>
          </p:nvPr>
        </p:nvSpPr>
        <p:spPr>
          <a:xfrm>
            <a:off x="125749" y="50356"/>
            <a:ext cx="8532000" cy="555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dirty="0"/>
              <a:t>Digital Manufacturing Functionalities</a:t>
            </a:r>
            <a:endParaRPr dirty="0"/>
          </a:p>
        </p:txBody>
      </p:sp>
      <p:sp>
        <p:nvSpPr>
          <p:cNvPr id="463" name="Google Shape;463;g2ee1e15acef_0_64"/>
          <p:cNvSpPr txBox="1">
            <a:spLocks noGrp="1"/>
          </p:cNvSpPr>
          <p:nvPr>
            <p:ph type="sldNum" idx="12"/>
          </p:nvPr>
        </p:nvSpPr>
        <p:spPr>
          <a:xfrm>
            <a:off x="305991" y="4871497"/>
            <a:ext cx="322800" cy="144000"/>
          </a:xfrm>
          <a:prstGeom prst="rect">
            <a:avLst/>
          </a:prstGeom>
        </p:spPr>
        <p:txBody>
          <a:bodyPr spcFirstLastPara="1" wrap="square" lIns="0" tIns="0" rIns="0" bIns="0" anchor="ctr" anchorCtr="0">
            <a:noAutofit/>
          </a:bodyPr>
          <a:lstStyle/>
          <a:p>
            <a:pPr marL="0" lvl="0" indent="0" algn="l" rtl="0">
              <a:spcBef>
                <a:spcPts val="0"/>
              </a:spcBef>
              <a:spcAft>
                <a:spcPts val="0"/>
              </a:spcAft>
              <a:buClr>
                <a:srgbClr val="000000"/>
              </a:buClr>
              <a:buSzPts val="700"/>
              <a:buFont typeface="Arial"/>
              <a:buNone/>
            </a:pPr>
            <a:fld id="{00000000-1234-1234-1234-123412341234}" type="slidenum">
              <a:rPr lang="en-GB"/>
              <a:t>5</a:t>
            </a:fld>
            <a:endParaRPr/>
          </a:p>
        </p:txBody>
      </p:sp>
      <p:pic>
        <p:nvPicPr>
          <p:cNvPr id="3" name="Picture 2">
            <a:extLst>
              <a:ext uri="{FF2B5EF4-FFF2-40B4-BE49-F238E27FC236}">
                <a16:creationId xmlns:a16="http://schemas.microsoft.com/office/drawing/2014/main" id="{7E6B3E49-61D4-4A95-B94D-ACCAAF5A181D}"/>
              </a:ext>
            </a:extLst>
          </p:cNvPr>
          <p:cNvPicPr>
            <a:picLocks noChangeAspect="1"/>
          </p:cNvPicPr>
          <p:nvPr/>
        </p:nvPicPr>
        <p:blipFill rotWithShape="1">
          <a:blip r:embed="rId3"/>
          <a:srcRect l="15264"/>
          <a:stretch/>
        </p:blipFill>
        <p:spPr>
          <a:xfrm>
            <a:off x="94160" y="628892"/>
            <a:ext cx="3025252" cy="4088423"/>
          </a:xfrm>
          <a:prstGeom prst="rect">
            <a:avLst/>
          </a:prstGeom>
        </p:spPr>
      </p:pic>
      <p:sp>
        <p:nvSpPr>
          <p:cNvPr id="5" name="TextBox 4">
            <a:extLst>
              <a:ext uri="{FF2B5EF4-FFF2-40B4-BE49-F238E27FC236}">
                <a16:creationId xmlns:a16="http://schemas.microsoft.com/office/drawing/2014/main" id="{3FF55470-7874-4F61-8E85-5016192ED3B5}"/>
              </a:ext>
            </a:extLst>
          </p:cNvPr>
          <p:cNvSpPr txBox="1"/>
          <p:nvPr/>
        </p:nvSpPr>
        <p:spPr>
          <a:xfrm>
            <a:off x="3050559" y="364779"/>
            <a:ext cx="5999281" cy="4616648"/>
          </a:xfrm>
          <a:prstGeom prst="rect">
            <a:avLst/>
          </a:prstGeom>
          <a:noFill/>
        </p:spPr>
        <p:txBody>
          <a:bodyPr wrap="square" rtlCol="0">
            <a:spAutoFit/>
          </a:bodyPr>
          <a:lstStyle/>
          <a:p>
            <a:r>
              <a:rPr lang="en-GB" b="0" i="0" dirty="0">
                <a:solidFill>
                  <a:srgbClr val="333333"/>
                </a:solidFill>
                <a:effectLst/>
                <a:latin typeface="+mj-lt"/>
              </a:rPr>
              <a:t>SAP Digital Manufacturing </a:t>
            </a:r>
            <a:r>
              <a:rPr lang="en-GB" b="1" i="0" dirty="0">
                <a:solidFill>
                  <a:srgbClr val="0070C0"/>
                </a:solidFill>
                <a:effectLst/>
                <a:latin typeface="+mj-lt"/>
              </a:rPr>
              <a:t>Resource Orchestration </a:t>
            </a:r>
            <a:r>
              <a:rPr lang="en-GB" b="0" i="0" dirty="0">
                <a:solidFill>
                  <a:srgbClr val="333333"/>
                </a:solidFill>
                <a:effectLst/>
                <a:latin typeface="+mj-lt"/>
              </a:rPr>
              <a:t>is a cloud-based scheduling tool that empowers production supervisors to control shop floor operations and monitor events.</a:t>
            </a:r>
          </a:p>
          <a:p>
            <a:r>
              <a:rPr lang="en-GB" dirty="0">
                <a:solidFill>
                  <a:srgbClr val="333333"/>
                </a:solidFill>
                <a:latin typeface="+mj-lt"/>
              </a:rPr>
              <a:t>It includes:</a:t>
            </a:r>
          </a:p>
          <a:p>
            <a:pPr marL="285750" indent="-285750" algn="l">
              <a:buFontTx/>
              <a:buChar char="-"/>
            </a:pPr>
            <a:r>
              <a:rPr lang="en-GB" b="0" i="0" dirty="0">
                <a:solidFill>
                  <a:srgbClr val="333333"/>
                </a:solidFill>
                <a:effectLst/>
                <a:latin typeface="+mj-lt"/>
              </a:rPr>
              <a:t>The </a:t>
            </a:r>
            <a:r>
              <a:rPr lang="en-GB" b="1" i="0" dirty="0">
                <a:solidFill>
                  <a:srgbClr val="333333"/>
                </a:solidFill>
                <a:effectLst/>
                <a:latin typeface="+mj-lt"/>
              </a:rPr>
              <a:t>Dispatching and Monitoring</a:t>
            </a:r>
            <a:r>
              <a:rPr lang="en-GB" b="0" i="0" dirty="0">
                <a:solidFill>
                  <a:srgbClr val="333333"/>
                </a:solidFill>
                <a:effectLst/>
                <a:latin typeface="+mj-lt"/>
              </a:rPr>
              <a:t> app, to schedule and dispatch operations, resolve load balance conflicts, monitor events in the shop floor, execute automatic load balance and automatic dispatching</a:t>
            </a:r>
          </a:p>
          <a:p>
            <a:pPr marL="285750" indent="-285750" algn="l">
              <a:buFontTx/>
              <a:buChar char="-"/>
            </a:pPr>
            <a:r>
              <a:rPr lang="en-GB" b="0" i="0" dirty="0">
                <a:solidFill>
                  <a:srgbClr val="333333"/>
                </a:solidFill>
                <a:effectLst/>
                <a:latin typeface="+mj-lt"/>
              </a:rPr>
              <a:t>The </a:t>
            </a:r>
            <a:r>
              <a:rPr lang="en-GB" b="1" i="0" dirty="0">
                <a:solidFill>
                  <a:srgbClr val="333333"/>
                </a:solidFill>
                <a:effectLst/>
                <a:latin typeface="+mj-lt"/>
              </a:rPr>
              <a:t>Schedule </a:t>
            </a:r>
            <a:r>
              <a:rPr lang="en-GB" b="1" i="0" dirty="0" err="1">
                <a:solidFill>
                  <a:srgbClr val="333333"/>
                </a:solidFill>
                <a:effectLst/>
                <a:latin typeface="+mj-lt"/>
              </a:rPr>
              <a:t>Labor</a:t>
            </a:r>
            <a:r>
              <a:rPr lang="en-GB" b="1" i="0" dirty="0">
                <a:solidFill>
                  <a:srgbClr val="333333"/>
                </a:solidFill>
                <a:effectLst/>
                <a:latin typeface="+mj-lt"/>
              </a:rPr>
              <a:t> </a:t>
            </a:r>
            <a:r>
              <a:rPr lang="en-GB" b="0" i="0" dirty="0">
                <a:solidFill>
                  <a:srgbClr val="333333"/>
                </a:solidFill>
                <a:effectLst/>
                <a:latin typeface="+mj-lt"/>
              </a:rPr>
              <a:t>app provides detailed information about </a:t>
            </a:r>
            <a:r>
              <a:rPr lang="en-GB" b="0" i="0" dirty="0" err="1">
                <a:solidFill>
                  <a:srgbClr val="333333"/>
                </a:solidFill>
                <a:effectLst/>
                <a:latin typeface="+mj-lt"/>
              </a:rPr>
              <a:t>labor</a:t>
            </a:r>
            <a:r>
              <a:rPr lang="en-GB" b="0" i="0" dirty="0">
                <a:solidFill>
                  <a:srgbClr val="333333"/>
                </a:solidFill>
                <a:effectLst/>
                <a:latin typeface="+mj-lt"/>
              </a:rPr>
              <a:t> assignments including availability, qualifications, shifts, and certifications.</a:t>
            </a:r>
          </a:p>
          <a:p>
            <a:pPr marL="285750" indent="-285750" algn="l">
              <a:buFontTx/>
              <a:buChar char="-"/>
            </a:pPr>
            <a:r>
              <a:rPr lang="en-GB" b="0" i="0" dirty="0">
                <a:solidFill>
                  <a:srgbClr val="333333"/>
                </a:solidFill>
                <a:effectLst/>
                <a:latin typeface="+mj-lt"/>
              </a:rPr>
              <a:t>The </a:t>
            </a:r>
            <a:r>
              <a:rPr lang="en-GB" b="1" i="0" dirty="0">
                <a:solidFill>
                  <a:srgbClr val="333333"/>
                </a:solidFill>
                <a:effectLst/>
                <a:latin typeface="+mj-lt"/>
              </a:rPr>
              <a:t>View </a:t>
            </a:r>
            <a:r>
              <a:rPr lang="en-GB" b="1" i="0" dirty="0" err="1">
                <a:solidFill>
                  <a:srgbClr val="333333"/>
                </a:solidFill>
                <a:effectLst/>
                <a:latin typeface="+mj-lt"/>
              </a:rPr>
              <a:t>Labor</a:t>
            </a:r>
            <a:r>
              <a:rPr lang="en-GB" b="1" i="0" dirty="0">
                <a:solidFill>
                  <a:srgbClr val="333333"/>
                </a:solidFill>
                <a:effectLst/>
                <a:latin typeface="+mj-lt"/>
              </a:rPr>
              <a:t> Schedule</a:t>
            </a:r>
            <a:r>
              <a:rPr lang="en-GB" b="0" i="0" dirty="0">
                <a:solidFill>
                  <a:srgbClr val="333333"/>
                </a:solidFill>
                <a:effectLst/>
                <a:latin typeface="+mj-lt"/>
              </a:rPr>
              <a:t> app lists assignments and provides an overview of assigned and unassigned workers.</a:t>
            </a:r>
          </a:p>
          <a:p>
            <a:pPr marL="285750" indent="-285750" algn="l">
              <a:buFontTx/>
              <a:buChar char="-"/>
            </a:pPr>
            <a:r>
              <a:rPr lang="en-GB" b="0" i="0" dirty="0">
                <a:solidFill>
                  <a:srgbClr val="333333"/>
                </a:solidFill>
                <a:effectLst/>
                <a:latin typeface="+mj-lt"/>
              </a:rPr>
              <a:t>The </a:t>
            </a:r>
            <a:r>
              <a:rPr lang="en-GB" b="1" i="0" dirty="0">
                <a:solidFill>
                  <a:srgbClr val="333333"/>
                </a:solidFill>
                <a:effectLst/>
                <a:latin typeface="+mj-lt"/>
              </a:rPr>
              <a:t>Schedule Tools</a:t>
            </a:r>
            <a:r>
              <a:rPr lang="en-GB" b="0" i="0" dirty="0">
                <a:solidFill>
                  <a:srgbClr val="333333"/>
                </a:solidFill>
                <a:effectLst/>
                <a:latin typeface="+mj-lt"/>
              </a:rPr>
              <a:t> app provides information on the allocation of production tools to work </a:t>
            </a:r>
            <a:r>
              <a:rPr lang="en-GB" b="0" i="0" dirty="0" err="1">
                <a:solidFill>
                  <a:srgbClr val="333333"/>
                </a:solidFill>
                <a:effectLst/>
                <a:latin typeface="+mj-lt"/>
              </a:rPr>
              <a:t>centers</a:t>
            </a:r>
            <a:r>
              <a:rPr lang="en-GB" b="0" i="0" dirty="0">
                <a:solidFill>
                  <a:srgbClr val="333333"/>
                </a:solidFill>
                <a:effectLst/>
                <a:latin typeface="+mj-lt"/>
              </a:rPr>
              <a:t> and resources.</a:t>
            </a:r>
          </a:p>
          <a:p>
            <a:pPr marL="285750" indent="-285750" algn="l">
              <a:buFontTx/>
              <a:buChar char="-"/>
            </a:pPr>
            <a:r>
              <a:rPr lang="en-GB" b="0" i="0" dirty="0">
                <a:solidFill>
                  <a:srgbClr val="333333"/>
                </a:solidFill>
                <a:effectLst/>
                <a:latin typeface="+mj-lt"/>
              </a:rPr>
              <a:t>The </a:t>
            </a:r>
            <a:r>
              <a:rPr lang="en-GB" b="1" i="0" dirty="0">
                <a:solidFill>
                  <a:srgbClr val="333333"/>
                </a:solidFill>
                <a:effectLst/>
                <a:latin typeface="+mj-lt"/>
              </a:rPr>
              <a:t>Scheduler Configuration</a:t>
            </a:r>
            <a:r>
              <a:rPr lang="en-GB" b="0" i="0" dirty="0">
                <a:solidFill>
                  <a:srgbClr val="333333"/>
                </a:solidFill>
                <a:effectLst/>
                <a:latin typeface="+mj-lt"/>
              </a:rPr>
              <a:t> app allows you to replicate master data.</a:t>
            </a:r>
          </a:p>
          <a:p>
            <a:pPr marL="285750" indent="-285750" algn="l">
              <a:buFontTx/>
              <a:buChar char="-"/>
            </a:pPr>
            <a:r>
              <a:rPr lang="en-GB" b="0" i="0" dirty="0">
                <a:solidFill>
                  <a:srgbClr val="333333"/>
                </a:solidFill>
                <a:effectLst/>
                <a:latin typeface="+mj-lt"/>
              </a:rPr>
              <a:t>The </a:t>
            </a:r>
            <a:r>
              <a:rPr lang="en-GB" b="1" i="0" dirty="0">
                <a:solidFill>
                  <a:srgbClr val="333333"/>
                </a:solidFill>
                <a:effectLst/>
                <a:latin typeface="+mj-lt"/>
              </a:rPr>
              <a:t>Manage Workforce</a:t>
            </a:r>
            <a:r>
              <a:rPr lang="en-GB" b="0" i="0" dirty="0">
                <a:solidFill>
                  <a:srgbClr val="333333"/>
                </a:solidFill>
                <a:effectLst/>
                <a:latin typeface="+mj-lt"/>
              </a:rPr>
              <a:t> app assists you in onboarding and assigning employees to cost centres.</a:t>
            </a:r>
          </a:p>
          <a:p>
            <a:pPr marL="285750" indent="-285750" algn="l">
              <a:buFontTx/>
              <a:buChar char="-"/>
            </a:pPr>
            <a:r>
              <a:rPr lang="en-GB" b="0" i="0" dirty="0">
                <a:solidFill>
                  <a:srgbClr val="333333"/>
                </a:solidFill>
                <a:effectLst/>
                <a:latin typeface="+mj-lt"/>
              </a:rPr>
              <a:t>The </a:t>
            </a:r>
            <a:r>
              <a:rPr lang="en-GB" b="1" i="0" dirty="0">
                <a:solidFill>
                  <a:srgbClr val="333333"/>
                </a:solidFill>
                <a:effectLst/>
                <a:latin typeface="+mj-lt"/>
              </a:rPr>
              <a:t>Manage Skill Matrix</a:t>
            </a:r>
            <a:r>
              <a:rPr lang="en-GB" b="0" i="0" dirty="0">
                <a:solidFill>
                  <a:srgbClr val="333333"/>
                </a:solidFill>
                <a:effectLst/>
                <a:latin typeface="+mj-lt"/>
              </a:rPr>
              <a:t> app helps you create and manage employee skills and qualifications.</a:t>
            </a:r>
          </a:p>
          <a:p>
            <a:endParaRPr lang="en-GB" dirty="0"/>
          </a:p>
        </p:txBody>
      </p:sp>
      <p:sp>
        <p:nvSpPr>
          <p:cNvPr id="6" name="Rectangle 5">
            <a:extLst>
              <a:ext uri="{FF2B5EF4-FFF2-40B4-BE49-F238E27FC236}">
                <a16:creationId xmlns:a16="http://schemas.microsoft.com/office/drawing/2014/main" id="{92EEA50C-E007-431C-8B0C-1E09BFA766A9}"/>
              </a:ext>
            </a:extLst>
          </p:cNvPr>
          <p:cNvSpPr/>
          <p:nvPr/>
        </p:nvSpPr>
        <p:spPr>
          <a:xfrm>
            <a:off x="43945" y="2052776"/>
            <a:ext cx="1440098" cy="584689"/>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87835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60"/>
        <p:cNvGrpSpPr/>
        <p:nvPr/>
      </p:nvGrpSpPr>
      <p:grpSpPr>
        <a:xfrm>
          <a:off x="0" y="0"/>
          <a:ext cx="0" cy="0"/>
          <a:chOff x="0" y="0"/>
          <a:chExt cx="0" cy="0"/>
        </a:xfrm>
      </p:grpSpPr>
      <p:sp>
        <p:nvSpPr>
          <p:cNvPr id="462" name="Google Shape;462;g2ee1e15acef_0_64"/>
          <p:cNvSpPr txBox="1">
            <a:spLocks noGrp="1"/>
          </p:cNvSpPr>
          <p:nvPr>
            <p:ph type="title"/>
          </p:nvPr>
        </p:nvSpPr>
        <p:spPr>
          <a:xfrm>
            <a:off x="125749" y="50356"/>
            <a:ext cx="8532000" cy="555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dirty="0"/>
              <a:t>Digital Manufacturing Functionalities</a:t>
            </a:r>
            <a:endParaRPr dirty="0"/>
          </a:p>
        </p:txBody>
      </p:sp>
      <p:sp>
        <p:nvSpPr>
          <p:cNvPr id="463" name="Google Shape;463;g2ee1e15acef_0_64"/>
          <p:cNvSpPr txBox="1">
            <a:spLocks noGrp="1"/>
          </p:cNvSpPr>
          <p:nvPr>
            <p:ph type="sldNum" idx="12"/>
          </p:nvPr>
        </p:nvSpPr>
        <p:spPr>
          <a:xfrm>
            <a:off x="305991" y="4871497"/>
            <a:ext cx="322800" cy="144000"/>
          </a:xfrm>
          <a:prstGeom prst="rect">
            <a:avLst/>
          </a:prstGeom>
        </p:spPr>
        <p:txBody>
          <a:bodyPr spcFirstLastPara="1" wrap="square" lIns="0" tIns="0" rIns="0" bIns="0" anchor="ctr" anchorCtr="0">
            <a:noAutofit/>
          </a:bodyPr>
          <a:lstStyle/>
          <a:p>
            <a:pPr marL="0" lvl="0" indent="0" algn="l" rtl="0">
              <a:spcBef>
                <a:spcPts val="0"/>
              </a:spcBef>
              <a:spcAft>
                <a:spcPts val="0"/>
              </a:spcAft>
              <a:buClr>
                <a:srgbClr val="000000"/>
              </a:buClr>
              <a:buSzPts val="700"/>
              <a:buFont typeface="Arial"/>
              <a:buNone/>
            </a:pPr>
            <a:fld id="{00000000-1234-1234-1234-123412341234}" type="slidenum">
              <a:rPr lang="en-GB"/>
              <a:t>6</a:t>
            </a:fld>
            <a:endParaRPr/>
          </a:p>
        </p:txBody>
      </p:sp>
      <p:pic>
        <p:nvPicPr>
          <p:cNvPr id="3" name="Picture 2">
            <a:extLst>
              <a:ext uri="{FF2B5EF4-FFF2-40B4-BE49-F238E27FC236}">
                <a16:creationId xmlns:a16="http://schemas.microsoft.com/office/drawing/2014/main" id="{7E6B3E49-61D4-4A95-B94D-ACCAAF5A181D}"/>
              </a:ext>
            </a:extLst>
          </p:cNvPr>
          <p:cNvPicPr>
            <a:picLocks noChangeAspect="1"/>
          </p:cNvPicPr>
          <p:nvPr/>
        </p:nvPicPr>
        <p:blipFill rotWithShape="1">
          <a:blip r:embed="rId3"/>
          <a:srcRect l="15264"/>
          <a:stretch/>
        </p:blipFill>
        <p:spPr>
          <a:xfrm>
            <a:off x="94160" y="628892"/>
            <a:ext cx="3025252" cy="4088423"/>
          </a:xfrm>
          <a:prstGeom prst="rect">
            <a:avLst/>
          </a:prstGeom>
        </p:spPr>
      </p:pic>
      <p:sp>
        <p:nvSpPr>
          <p:cNvPr id="5" name="TextBox 4">
            <a:extLst>
              <a:ext uri="{FF2B5EF4-FFF2-40B4-BE49-F238E27FC236}">
                <a16:creationId xmlns:a16="http://schemas.microsoft.com/office/drawing/2014/main" id="{3FF55470-7874-4F61-8E85-5016192ED3B5}"/>
              </a:ext>
            </a:extLst>
          </p:cNvPr>
          <p:cNvSpPr txBox="1"/>
          <p:nvPr/>
        </p:nvSpPr>
        <p:spPr>
          <a:xfrm>
            <a:off x="3222381" y="364779"/>
            <a:ext cx="5827459" cy="2677656"/>
          </a:xfrm>
          <a:prstGeom prst="rect">
            <a:avLst/>
          </a:prstGeom>
          <a:noFill/>
        </p:spPr>
        <p:txBody>
          <a:bodyPr wrap="square" rtlCol="0">
            <a:spAutoFit/>
          </a:bodyPr>
          <a:lstStyle/>
          <a:p>
            <a:r>
              <a:rPr lang="en-GB" b="0" i="0" dirty="0">
                <a:solidFill>
                  <a:srgbClr val="333333"/>
                </a:solidFill>
                <a:effectLst/>
                <a:latin typeface="+mj-lt"/>
              </a:rPr>
              <a:t>SAP Digital Manufacturing </a:t>
            </a:r>
            <a:r>
              <a:rPr lang="en-GB" b="1" i="0" dirty="0">
                <a:solidFill>
                  <a:srgbClr val="0070C0"/>
                </a:solidFill>
                <a:effectLst/>
                <a:latin typeface="+mj-lt"/>
              </a:rPr>
              <a:t>Production Connectivity Model </a:t>
            </a:r>
            <a:r>
              <a:rPr lang="en-GB" dirty="0">
                <a:solidFill>
                  <a:srgbClr val="333333"/>
                </a:solidFill>
                <a:latin typeface="+mj-lt"/>
              </a:rPr>
              <a:t>is a digital replica of the machines and assets in the shop floor. </a:t>
            </a:r>
          </a:p>
          <a:p>
            <a:endParaRPr lang="en-GB" b="0" i="0" dirty="0">
              <a:solidFill>
                <a:srgbClr val="333333"/>
              </a:solidFill>
              <a:effectLst/>
              <a:latin typeface="+mj-lt"/>
            </a:endParaRPr>
          </a:p>
          <a:p>
            <a:r>
              <a:rPr lang="en-GB" b="0" i="0" dirty="0">
                <a:solidFill>
                  <a:srgbClr val="333333"/>
                </a:solidFill>
                <a:effectLst/>
                <a:latin typeface="+mj-lt"/>
              </a:rPr>
              <a:t>Using Production Connectivity Model, production engineers or production operators can work with the asset in the same way as if they would handle the physical machine. For example, if the production supervisor or operator wants to read the temperature of a reactor, they can read the temperature of the reactor equipment. If they want to change a parameter, like the volume per second entering the reactor from a certain pipe, or the temperature, they can enter the target as a set point to the related indicator. It can fully substitute any PCS / BCS system.</a:t>
            </a:r>
            <a:endParaRPr lang="en-GB" dirty="0">
              <a:latin typeface="+mj-lt"/>
            </a:endParaRPr>
          </a:p>
        </p:txBody>
      </p:sp>
      <p:sp>
        <p:nvSpPr>
          <p:cNvPr id="6" name="Rectangle 5">
            <a:extLst>
              <a:ext uri="{FF2B5EF4-FFF2-40B4-BE49-F238E27FC236}">
                <a16:creationId xmlns:a16="http://schemas.microsoft.com/office/drawing/2014/main" id="{92EEA50C-E007-431C-8B0C-1E09BFA766A9}"/>
              </a:ext>
            </a:extLst>
          </p:cNvPr>
          <p:cNvSpPr/>
          <p:nvPr/>
        </p:nvSpPr>
        <p:spPr>
          <a:xfrm>
            <a:off x="1679314" y="2052776"/>
            <a:ext cx="1440098" cy="584689"/>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a:extLst>
              <a:ext uri="{FF2B5EF4-FFF2-40B4-BE49-F238E27FC236}">
                <a16:creationId xmlns:a16="http://schemas.microsoft.com/office/drawing/2014/main" id="{A9EA650A-A51F-40BE-AED3-9D1B0B28130D}"/>
              </a:ext>
            </a:extLst>
          </p:cNvPr>
          <p:cNvPicPr>
            <a:picLocks noChangeAspect="1"/>
          </p:cNvPicPr>
          <p:nvPr/>
        </p:nvPicPr>
        <p:blipFill>
          <a:blip r:embed="rId4"/>
          <a:stretch>
            <a:fillRect/>
          </a:stretch>
        </p:blipFill>
        <p:spPr>
          <a:xfrm>
            <a:off x="3978519" y="2834786"/>
            <a:ext cx="4859490" cy="2258358"/>
          </a:xfrm>
          <a:prstGeom prst="rect">
            <a:avLst/>
          </a:prstGeom>
        </p:spPr>
      </p:pic>
    </p:spTree>
    <p:extLst>
      <p:ext uri="{BB962C8B-B14F-4D97-AF65-F5344CB8AC3E}">
        <p14:creationId xmlns:p14="http://schemas.microsoft.com/office/powerpoint/2010/main" val="3115941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60"/>
        <p:cNvGrpSpPr/>
        <p:nvPr/>
      </p:nvGrpSpPr>
      <p:grpSpPr>
        <a:xfrm>
          <a:off x="0" y="0"/>
          <a:ext cx="0" cy="0"/>
          <a:chOff x="0" y="0"/>
          <a:chExt cx="0" cy="0"/>
        </a:xfrm>
      </p:grpSpPr>
      <p:sp>
        <p:nvSpPr>
          <p:cNvPr id="462" name="Google Shape;462;g2ee1e15acef_0_64"/>
          <p:cNvSpPr txBox="1">
            <a:spLocks noGrp="1"/>
          </p:cNvSpPr>
          <p:nvPr>
            <p:ph type="title"/>
          </p:nvPr>
        </p:nvSpPr>
        <p:spPr>
          <a:xfrm>
            <a:off x="125749" y="50356"/>
            <a:ext cx="8532000" cy="555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dirty="0"/>
              <a:t>Digital Manufacturing Functionalities</a:t>
            </a:r>
            <a:endParaRPr dirty="0"/>
          </a:p>
        </p:txBody>
      </p:sp>
      <p:sp>
        <p:nvSpPr>
          <p:cNvPr id="463" name="Google Shape;463;g2ee1e15acef_0_64"/>
          <p:cNvSpPr txBox="1">
            <a:spLocks noGrp="1"/>
          </p:cNvSpPr>
          <p:nvPr>
            <p:ph type="sldNum" idx="12"/>
          </p:nvPr>
        </p:nvSpPr>
        <p:spPr>
          <a:xfrm>
            <a:off x="305991" y="4871497"/>
            <a:ext cx="322800" cy="144000"/>
          </a:xfrm>
          <a:prstGeom prst="rect">
            <a:avLst/>
          </a:prstGeom>
        </p:spPr>
        <p:txBody>
          <a:bodyPr spcFirstLastPara="1" wrap="square" lIns="0" tIns="0" rIns="0" bIns="0" anchor="ctr" anchorCtr="0">
            <a:noAutofit/>
          </a:bodyPr>
          <a:lstStyle/>
          <a:p>
            <a:pPr marL="0" lvl="0" indent="0" algn="l" rtl="0">
              <a:spcBef>
                <a:spcPts val="0"/>
              </a:spcBef>
              <a:spcAft>
                <a:spcPts val="0"/>
              </a:spcAft>
              <a:buClr>
                <a:srgbClr val="000000"/>
              </a:buClr>
              <a:buSzPts val="700"/>
              <a:buFont typeface="Arial"/>
              <a:buNone/>
            </a:pPr>
            <a:fld id="{00000000-1234-1234-1234-123412341234}" type="slidenum">
              <a:rPr lang="en-GB"/>
              <a:t>7</a:t>
            </a:fld>
            <a:endParaRPr/>
          </a:p>
        </p:txBody>
      </p:sp>
      <p:pic>
        <p:nvPicPr>
          <p:cNvPr id="3" name="Picture 2">
            <a:extLst>
              <a:ext uri="{FF2B5EF4-FFF2-40B4-BE49-F238E27FC236}">
                <a16:creationId xmlns:a16="http://schemas.microsoft.com/office/drawing/2014/main" id="{7E6B3E49-61D4-4A95-B94D-ACCAAF5A181D}"/>
              </a:ext>
            </a:extLst>
          </p:cNvPr>
          <p:cNvPicPr>
            <a:picLocks noChangeAspect="1"/>
          </p:cNvPicPr>
          <p:nvPr/>
        </p:nvPicPr>
        <p:blipFill rotWithShape="1">
          <a:blip r:embed="rId3"/>
          <a:srcRect l="15264"/>
          <a:stretch/>
        </p:blipFill>
        <p:spPr>
          <a:xfrm>
            <a:off x="94160" y="628892"/>
            <a:ext cx="3025252" cy="4088423"/>
          </a:xfrm>
          <a:prstGeom prst="rect">
            <a:avLst/>
          </a:prstGeom>
        </p:spPr>
      </p:pic>
      <p:sp>
        <p:nvSpPr>
          <p:cNvPr id="5" name="TextBox 4">
            <a:extLst>
              <a:ext uri="{FF2B5EF4-FFF2-40B4-BE49-F238E27FC236}">
                <a16:creationId xmlns:a16="http://schemas.microsoft.com/office/drawing/2014/main" id="{3FF55470-7874-4F61-8E85-5016192ED3B5}"/>
              </a:ext>
            </a:extLst>
          </p:cNvPr>
          <p:cNvSpPr txBox="1"/>
          <p:nvPr/>
        </p:nvSpPr>
        <p:spPr>
          <a:xfrm>
            <a:off x="3222381" y="364779"/>
            <a:ext cx="5827459" cy="3970318"/>
          </a:xfrm>
          <a:prstGeom prst="rect">
            <a:avLst/>
          </a:prstGeom>
          <a:noFill/>
        </p:spPr>
        <p:txBody>
          <a:bodyPr wrap="square" rtlCol="0">
            <a:spAutoFit/>
          </a:bodyPr>
          <a:lstStyle/>
          <a:p>
            <a:r>
              <a:rPr lang="en-GB" b="0" i="0" dirty="0">
                <a:solidFill>
                  <a:srgbClr val="333333"/>
                </a:solidFill>
                <a:effectLst/>
                <a:latin typeface="+mj-lt"/>
              </a:rPr>
              <a:t>SAP Digital Manufacturing </a:t>
            </a:r>
            <a:r>
              <a:rPr lang="en-GB" b="1" i="0" dirty="0">
                <a:solidFill>
                  <a:srgbClr val="0070C0"/>
                </a:solidFill>
                <a:effectLst/>
                <a:latin typeface="+mj-lt"/>
              </a:rPr>
              <a:t>Production Process Designer </a:t>
            </a:r>
            <a:r>
              <a:rPr lang="en-GB" i="0" dirty="0">
                <a:solidFill>
                  <a:schemeClr val="tx1"/>
                </a:solidFill>
                <a:effectLst/>
                <a:latin typeface="+mj-lt"/>
              </a:rPr>
              <a:t>helps you model production processes and create the layout of your shop floor. Production processes define the interaction between machines or rules, actions, and workflows that control the execution on the shop floor.</a:t>
            </a:r>
          </a:p>
          <a:p>
            <a:endParaRPr lang="en-GB" i="0" dirty="0">
              <a:solidFill>
                <a:schemeClr val="tx1"/>
              </a:solidFill>
              <a:effectLst/>
              <a:latin typeface="+mj-lt"/>
            </a:endParaRPr>
          </a:p>
          <a:p>
            <a:r>
              <a:rPr lang="en-GB" i="0" dirty="0">
                <a:solidFill>
                  <a:schemeClr val="tx1"/>
                </a:solidFill>
                <a:effectLst/>
                <a:latin typeface="+mj-lt"/>
              </a:rPr>
              <a:t>Main advantages are: </a:t>
            </a:r>
          </a:p>
          <a:p>
            <a:pPr marL="285750" indent="-285750">
              <a:buFontTx/>
              <a:buChar char="-"/>
            </a:pPr>
            <a:r>
              <a:rPr lang="en-GB" i="0" dirty="0">
                <a:solidFill>
                  <a:schemeClr val="tx1"/>
                </a:solidFill>
                <a:effectLst/>
                <a:latin typeface="+mj-lt"/>
              </a:rPr>
              <a:t>Model production processes using a visual designer</a:t>
            </a:r>
          </a:p>
          <a:p>
            <a:pPr marL="285750" indent="-285750">
              <a:buFontTx/>
              <a:buChar char="-"/>
            </a:pPr>
            <a:r>
              <a:rPr lang="en-GB" i="0" dirty="0">
                <a:solidFill>
                  <a:schemeClr val="tx1"/>
                </a:solidFill>
                <a:effectLst/>
                <a:latin typeface="+mj-lt"/>
              </a:rPr>
              <a:t>Focus on business logic instead of on programming skills</a:t>
            </a:r>
          </a:p>
          <a:p>
            <a:pPr marL="285750" indent="-285750">
              <a:buFontTx/>
              <a:buChar char="-"/>
            </a:pPr>
            <a:r>
              <a:rPr lang="en-GB" i="0" dirty="0">
                <a:solidFill>
                  <a:schemeClr val="tx1"/>
                </a:solidFill>
                <a:effectLst/>
                <a:latin typeface="+mj-lt"/>
              </a:rPr>
              <a:t>Manage configurations centrally instead of programming each piece of equipment individually</a:t>
            </a:r>
          </a:p>
          <a:p>
            <a:pPr marL="285750" indent="-285750">
              <a:buFontTx/>
              <a:buChar char="-"/>
            </a:pPr>
            <a:r>
              <a:rPr lang="en-GB" i="0" dirty="0">
                <a:solidFill>
                  <a:schemeClr val="tx1"/>
                </a:solidFill>
                <a:effectLst/>
                <a:latin typeface="+mj-lt"/>
              </a:rPr>
              <a:t>Manage different versions of configurations</a:t>
            </a:r>
          </a:p>
          <a:p>
            <a:pPr marL="285750" indent="-285750">
              <a:buFontTx/>
              <a:buChar char="-"/>
            </a:pPr>
            <a:r>
              <a:rPr lang="en-GB" i="0" dirty="0">
                <a:solidFill>
                  <a:schemeClr val="tx1"/>
                </a:solidFill>
                <a:effectLst/>
                <a:latin typeface="+mj-lt"/>
              </a:rPr>
              <a:t>Adapt configurations easily if the environment changes</a:t>
            </a:r>
          </a:p>
          <a:p>
            <a:pPr marL="285750" indent="-285750">
              <a:buFontTx/>
              <a:buChar char="-"/>
            </a:pPr>
            <a:endParaRPr lang="en-GB" dirty="0">
              <a:solidFill>
                <a:schemeClr val="tx1"/>
              </a:solidFill>
              <a:latin typeface="+mj-lt"/>
            </a:endParaRPr>
          </a:p>
          <a:p>
            <a:r>
              <a:rPr lang="en-GB" dirty="0">
                <a:solidFill>
                  <a:srgbClr val="333333"/>
                </a:solidFill>
                <a:latin typeface="+mj-lt"/>
              </a:rPr>
              <a:t>P</a:t>
            </a:r>
            <a:r>
              <a:rPr lang="en-GB" b="0" i="0" dirty="0">
                <a:solidFill>
                  <a:srgbClr val="333333"/>
                </a:solidFill>
                <a:effectLst/>
                <a:latin typeface="+mj-lt"/>
              </a:rPr>
              <a:t>roduction processes are divided into two categories: cloud processes that are run in the cloud and </a:t>
            </a:r>
            <a:r>
              <a:rPr lang="en-GB" b="0" i="0" dirty="0">
                <a:solidFill>
                  <a:srgbClr val="00B0F0"/>
                </a:solidFill>
                <a:effectLst/>
                <a:highlight>
                  <a:srgbClr val="FFFF00"/>
                </a:highlight>
                <a:latin typeface="+mj-lt"/>
              </a:rPr>
              <a:t>automation sequences </a:t>
            </a:r>
            <a:r>
              <a:rPr lang="en-GB" b="0" i="0" dirty="0">
                <a:solidFill>
                  <a:srgbClr val="333333"/>
                </a:solidFill>
                <a:effectLst/>
                <a:latin typeface="+mj-lt"/>
              </a:rPr>
              <a:t>that are run by a Production Connector system. </a:t>
            </a:r>
            <a:r>
              <a:rPr lang="en-GB" dirty="0">
                <a:solidFill>
                  <a:schemeClr val="tx1"/>
                </a:solidFill>
                <a:latin typeface="+mj-lt"/>
              </a:rPr>
              <a:t>Subscriptions, Automatic Triggers, Timers defined in PCM are used here to run the processes. </a:t>
            </a:r>
          </a:p>
          <a:p>
            <a:endParaRPr lang="en-GB" dirty="0">
              <a:solidFill>
                <a:schemeClr val="tx1"/>
              </a:solidFill>
            </a:endParaRPr>
          </a:p>
        </p:txBody>
      </p:sp>
      <p:sp>
        <p:nvSpPr>
          <p:cNvPr id="6" name="Rectangle 5">
            <a:extLst>
              <a:ext uri="{FF2B5EF4-FFF2-40B4-BE49-F238E27FC236}">
                <a16:creationId xmlns:a16="http://schemas.microsoft.com/office/drawing/2014/main" id="{92EEA50C-E007-431C-8B0C-1E09BFA766A9}"/>
              </a:ext>
            </a:extLst>
          </p:cNvPr>
          <p:cNvSpPr/>
          <p:nvPr/>
        </p:nvSpPr>
        <p:spPr>
          <a:xfrm>
            <a:off x="52737" y="2729783"/>
            <a:ext cx="1440098" cy="584689"/>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887177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60"/>
        <p:cNvGrpSpPr/>
        <p:nvPr/>
      </p:nvGrpSpPr>
      <p:grpSpPr>
        <a:xfrm>
          <a:off x="0" y="0"/>
          <a:ext cx="0" cy="0"/>
          <a:chOff x="0" y="0"/>
          <a:chExt cx="0" cy="0"/>
        </a:xfrm>
      </p:grpSpPr>
      <p:sp>
        <p:nvSpPr>
          <p:cNvPr id="462" name="Google Shape;462;g2ee1e15acef_0_64"/>
          <p:cNvSpPr txBox="1">
            <a:spLocks noGrp="1"/>
          </p:cNvSpPr>
          <p:nvPr>
            <p:ph type="title"/>
          </p:nvPr>
        </p:nvSpPr>
        <p:spPr>
          <a:xfrm>
            <a:off x="125749" y="50356"/>
            <a:ext cx="8532000" cy="555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dirty="0"/>
              <a:t>Digital Manufacturing Functionalities</a:t>
            </a:r>
            <a:endParaRPr dirty="0"/>
          </a:p>
        </p:txBody>
      </p:sp>
      <p:sp>
        <p:nvSpPr>
          <p:cNvPr id="463" name="Google Shape;463;g2ee1e15acef_0_64"/>
          <p:cNvSpPr txBox="1">
            <a:spLocks noGrp="1"/>
          </p:cNvSpPr>
          <p:nvPr>
            <p:ph type="sldNum" idx="12"/>
          </p:nvPr>
        </p:nvSpPr>
        <p:spPr>
          <a:xfrm>
            <a:off x="305991" y="4871497"/>
            <a:ext cx="322800" cy="144000"/>
          </a:xfrm>
          <a:prstGeom prst="rect">
            <a:avLst/>
          </a:prstGeom>
        </p:spPr>
        <p:txBody>
          <a:bodyPr spcFirstLastPara="1" wrap="square" lIns="0" tIns="0" rIns="0" bIns="0" anchor="ctr" anchorCtr="0">
            <a:noAutofit/>
          </a:bodyPr>
          <a:lstStyle/>
          <a:p>
            <a:pPr marL="0" lvl="0" indent="0" algn="l" rtl="0">
              <a:spcBef>
                <a:spcPts val="0"/>
              </a:spcBef>
              <a:spcAft>
                <a:spcPts val="0"/>
              </a:spcAft>
              <a:buClr>
                <a:srgbClr val="000000"/>
              </a:buClr>
              <a:buSzPts val="700"/>
              <a:buFont typeface="Arial"/>
              <a:buNone/>
            </a:pPr>
            <a:fld id="{00000000-1234-1234-1234-123412341234}" type="slidenum">
              <a:rPr lang="en-GB"/>
              <a:t>8</a:t>
            </a:fld>
            <a:endParaRPr/>
          </a:p>
        </p:txBody>
      </p:sp>
      <p:pic>
        <p:nvPicPr>
          <p:cNvPr id="3" name="Picture 2">
            <a:extLst>
              <a:ext uri="{FF2B5EF4-FFF2-40B4-BE49-F238E27FC236}">
                <a16:creationId xmlns:a16="http://schemas.microsoft.com/office/drawing/2014/main" id="{7E6B3E49-61D4-4A95-B94D-ACCAAF5A181D}"/>
              </a:ext>
            </a:extLst>
          </p:cNvPr>
          <p:cNvPicPr>
            <a:picLocks noChangeAspect="1"/>
          </p:cNvPicPr>
          <p:nvPr/>
        </p:nvPicPr>
        <p:blipFill rotWithShape="1">
          <a:blip r:embed="rId3"/>
          <a:srcRect l="15264"/>
          <a:stretch/>
        </p:blipFill>
        <p:spPr>
          <a:xfrm>
            <a:off x="94160" y="628892"/>
            <a:ext cx="3025252" cy="4088423"/>
          </a:xfrm>
          <a:prstGeom prst="rect">
            <a:avLst/>
          </a:prstGeom>
        </p:spPr>
      </p:pic>
      <p:sp>
        <p:nvSpPr>
          <p:cNvPr id="5" name="TextBox 4">
            <a:extLst>
              <a:ext uri="{FF2B5EF4-FFF2-40B4-BE49-F238E27FC236}">
                <a16:creationId xmlns:a16="http://schemas.microsoft.com/office/drawing/2014/main" id="{3FF55470-7874-4F61-8E85-5016192ED3B5}"/>
              </a:ext>
            </a:extLst>
          </p:cNvPr>
          <p:cNvSpPr txBox="1"/>
          <p:nvPr/>
        </p:nvSpPr>
        <p:spPr>
          <a:xfrm>
            <a:off x="3064119" y="375570"/>
            <a:ext cx="5954132" cy="2677656"/>
          </a:xfrm>
          <a:prstGeom prst="rect">
            <a:avLst/>
          </a:prstGeom>
          <a:noFill/>
        </p:spPr>
        <p:txBody>
          <a:bodyPr wrap="square" rtlCol="0">
            <a:spAutoFit/>
          </a:bodyPr>
          <a:lstStyle/>
          <a:p>
            <a:r>
              <a:rPr lang="en-GB" b="0" i="0" dirty="0">
                <a:solidFill>
                  <a:srgbClr val="333333"/>
                </a:solidFill>
                <a:effectLst/>
                <a:latin typeface="+mj-lt"/>
              </a:rPr>
              <a:t>SAP Digital Manufacturing for </a:t>
            </a:r>
            <a:r>
              <a:rPr lang="en-GB" b="1" dirty="0" err="1">
                <a:solidFill>
                  <a:srgbClr val="0070C0"/>
                </a:solidFill>
                <a:latin typeface="+mj-lt"/>
              </a:rPr>
              <a:t>I</a:t>
            </a:r>
            <a:r>
              <a:rPr lang="en-GB" b="1" i="0" dirty="0" err="1">
                <a:solidFill>
                  <a:srgbClr val="0070C0"/>
                </a:solidFill>
                <a:effectLst/>
                <a:latin typeface="+mj-lt"/>
              </a:rPr>
              <a:t>nsigths</a:t>
            </a:r>
            <a:r>
              <a:rPr lang="en-GB" b="1" i="0" dirty="0">
                <a:solidFill>
                  <a:srgbClr val="0070C0"/>
                </a:solidFill>
                <a:effectLst/>
                <a:latin typeface="+mj-lt"/>
              </a:rPr>
              <a:t> </a:t>
            </a:r>
            <a:r>
              <a:rPr lang="en-GB" b="0" i="0" dirty="0">
                <a:solidFill>
                  <a:srgbClr val="333333"/>
                </a:solidFill>
                <a:effectLst/>
                <a:latin typeface="+mj-lt"/>
              </a:rPr>
              <a:t>analyses and optimises your digital operations based on data delivered by SAP Digital Manufacturing. Production data is transformed and stored in Manufacturing Data Objects (MDOs) that are ready to use for your analytics. Moreover, you can access these MDOs via external APIs. You can live monitor your production processes or analyse data sets that cover longer periods. </a:t>
            </a:r>
          </a:p>
          <a:p>
            <a:r>
              <a:rPr lang="en-GB" b="0" i="0" dirty="0">
                <a:solidFill>
                  <a:srgbClr val="333333"/>
                </a:solidFill>
                <a:effectLst/>
                <a:latin typeface="+mj-lt"/>
              </a:rPr>
              <a:t>To get deeper insights into your production processes, you can benefit from the advanced analytics features.</a:t>
            </a:r>
          </a:p>
          <a:p>
            <a:r>
              <a:rPr lang="en-GB" dirty="0">
                <a:solidFill>
                  <a:srgbClr val="333333"/>
                </a:solidFill>
                <a:latin typeface="+mj-lt"/>
              </a:rPr>
              <a:t>OEE indicators and any other KPI can be easily calculated and </a:t>
            </a:r>
            <a:r>
              <a:rPr lang="en-GB" dirty="0" err="1">
                <a:solidFill>
                  <a:srgbClr val="333333"/>
                </a:solidFill>
                <a:latin typeface="+mj-lt"/>
              </a:rPr>
              <a:t>estracted</a:t>
            </a:r>
            <a:r>
              <a:rPr lang="en-GB" dirty="0">
                <a:solidFill>
                  <a:srgbClr val="333333"/>
                </a:solidFill>
                <a:latin typeface="+mj-lt"/>
              </a:rPr>
              <a:t>. Reporting functionalities are highly flexible and can be tailor-made.</a:t>
            </a:r>
            <a:endParaRPr lang="en-GB" b="0" i="0" dirty="0">
              <a:solidFill>
                <a:srgbClr val="333333"/>
              </a:solidFill>
              <a:effectLst/>
              <a:latin typeface="+mj-lt"/>
            </a:endParaRPr>
          </a:p>
          <a:p>
            <a:endParaRPr lang="en-GB" dirty="0">
              <a:solidFill>
                <a:srgbClr val="333333"/>
              </a:solidFill>
              <a:latin typeface="72" panose="020B0503030000000003" pitchFamily="34" charset="0"/>
            </a:endParaRPr>
          </a:p>
          <a:p>
            <a:endParaRPr lang="en-GB" dirty="0">
              <a:solidFill>
                <a:schemeClr val="tx1"/>
              </a:solidFill>
            </a:endParaRPr>
          </a:p>
        </p:txBody>
      </p:sp>
      <p:sp>
        <p:nvSpPr>
          <p:cNvPr id="6" name="Rectangle 5">
            <a:extLst>
              <a:ext uri="{FF2B5EF4-FFF2-40B4-BE49-F238E27FC236}">
                <a16:creationId xmlns:a16="http://schemas.microsoft.com/office/drawing/2014/main" id="{92EEA50C-E007-431C-8B0C-1E09BFA766A9}"/>
              </a:ext>
            </a:extLst>
          </p:cNvPr>
          <p:cNvSpPr/>
          <p:nvPr/>
        </p:nvSpPr>
        <p:spPr>
          <a:xfrm>
            <a:off x="1679314" y="2734179"/>
            <a:ext cx="1440098" cy="584689"/>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a:extLst>
              <a:ext uri="{FF2B5EF4-FFF2-40B4-BE49-F238E27FC236}">
                <a16:creationId xmlns:a16="http://schemas.microsoft.com/office/drawing/2014/main" id="{5B1EF84A-D231-487D-8873-671A0977DB18}"/>
              </a:ext>
            </a:extLst>
          </p:cNvPr>
          <p:cNvPicPr>
            <a:picLocks noChangeAspect="1"/>
          </p:cNvPicPr>
          <p:nvPr/>
        </p:nvPicPr>
        <p:blipFill>
          <a:blip r:embed="rId4"/>
          <a:stretch>
            <a:fillRect/>
          </a:stretch>
        </p:blipFill>
        <p:spPr>
          <a:xfrm>
            <a:off x="3719145" y="2802859"/>
            <a:ext cx="5118863" cy="2189953"/>
          </a:xfrm>
          <a:prstGeom prst="rect">
            <a:avLst/>
          </a:prstGeom>
        </p:spPr>
      </p:pic>
    </p:spTree>
    <p:extLst>
      <p:ext uri="{BB962C8B-B14F-4D97-AF65-F5344CB8AC3E}">
        <p14:creationId xmlns:p14="http://schemas.microsoft.com/office/powerpoint/2010/main" val="37694004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60"/>
        <p:cNvGrpSpPr/>
        <p:nvPr/>
      </p:nvGrpSpPr>
      <p:grpSpPr>
        <a:xfrm>
          <a:off x="0" y="0"/>
          <a:ext cx="0" cy="0"/>
          <a:chOff x="0" y="0"/>
          <a:chExt cx="0" cy="0"/>
        </a:xfrm>
      </p:grpSpPr>
      <p:sp>
        <p:nvSpPr>
          <p:cNvPr id="462" name="Google Shape;462;g2ee1e15acef_0_64"/>
          <p:cNvSpPr txBox="1">
            <a:spLocks noGrp="1"/>
          </p:cNvSpPr>
          <p:nvPr>
            <p:ph type="title"/>
          </p:nvPr>
        </p:nvSpPr>
        <p:spPr>
          <a:xfrm>
            <a:off x="125749" y="50356"/>
            <a:ext cx="8532000" cy="555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dirty="0"/>
              <a:t>Digital Manufacturing Functionalities</a:t>
            </a:r>
            <a:endParaRPr dirty="0"/>
          </a:p>
        </p:txBody>
      </p:sp>
      <p:sp>
        <p:nvSpPr>
          <p:cNvPr id="463" name="Google Shape;463;g2ee1e15acef_0_64"/>
          <p:cNvSpPr txBox="1">
            <a:spLocks noGrp="1"/>
          </p:cNvSpPr>
          <p:nvPr>
            <p:ph type="sldNum" idx="12"/>
          </p:nvPr>
        </p:nvSpPr>
        <p:spPr>
          <a:xfrm>
            <a:off x="305991" y="4871497"/>
            <a:ext cx="322800" cy="144000"/>
          </a:xfrm>
          <a:prstGeom prst="rect">
            <a:avLst/>
          </a:prstGeom>
        </p:spPr>
        <p:txBody>
          <a:bodyPr spcFirstLastPara="1" wrap="square" lIns="0" tIns="0" rIns="0" bIns="0" anchor="ctr" anchorCtr="0">
            <a:noAutofit/>
          </a:bodyPr>
          <a:lstStyle/>
          <a:p>
            <a:pPr marL="0" lvl="0" indent="0" algn="l" rtl="0">
              <a:spcBef>
                <a:spcPts val="0"/>
              </a:spcBef>
              <a:spcAft>
                <a:spcPts val="0"/>
              </a:spcAft>
              <a:buClr>
                <a:srgbClr val="000000"/>
              </a:buClr>
              <a:buSzPts val="700"/>
              <a:buFont typeface="Arial"/>
              <a:buNone/>
            </a:pPr>
            <a:fld id="{00000000-1234-1234-1234-123412341234}" type="slidenum">
              <a:rPr lang="en-GB"/>
              <a:t>9</a:t>
            </a:fld>
            <a:endParaRPr/>
          </a:p>
        </p:txBody>
      </p:sp>
      <p:pic>
        <p:nvPicPr>
          <p:cNvPr id="3" name="Picture 2">
            <a:extLst>
              <a:ext uri="{FF2B5EF4-FFF2-40B4-BE49-F238E27FC236}">
                <a16:creationId xmlns:a16="http://schemas.microsoft.com/office/drawing/2014/main" id="{7E6B3E49-61D4-4A95-B94D-ACCAAF5A181D}"/>
              </a:ext>
            </a:extLst>
          </p:cNvPr>
          <p:cNvPicPr>
            <a:picLocks noChangeAspect="1"/>
          </p:cNvPicPr>
          <p:nvPr/>
        </p:nvPicPr>
        <p:blipFill rotWithShape="1">
          <a:blip r:embed="rId3"/>
          <a:srcRect l="15264"/>
          <a:stretch/>
        </p:blipFill>
        <p:spPr>
          <a:xfrm>
            <a:off x="94160" y="628892"/>
            <a:ext cx="3025252" cy="4088423"/>
          </a:xfrm>
          <a:prstGeom prst="rect">
            <a:avLst/>
          </a:prstGeom>
        </p:spPr>
      </p:pic>
      <p:sp>
        <p:nvSpPr>
          <p:cNvPr id="5" name="TextBox 4">
            <a:extLst>
              <a:ext uri="{FF2B5EF4-FFF2-40B4-BE49-F238E27FC236}">
                <a16:creationId xmlns:a16="http://schemas.microsoft.com/office/drawing/2014/main" id="{3FF55470-7874-4F61-8E85-5016192ED3B5}"/>
              </a:ext>
            </a:extLst>
          </p:cNvPr>
          <p:cNvSpPr txBox="1"/>
          <p:nvPr/>
        </p:nvSpPr>
        <p:spPr>
          <a:xfrm>
            <a:off x="3064119" y="375570"/>
            <a:ext cx="5954132" cy="3323987"/>
          </a:xfrm>
          <a:prstGeom prst="rect">
            <a:avLst/>
          </a:prstGeom>
          <a:noFill/>
        </p:spPr>
        <p:txBody>
          <a:bodyPr wrap="square" rtlCol="0">
            <a:spAutoFit/>
          </a:bodyPr>
          <a:lstStyle/>
          <a:p>
            <a:r>
              <a:rPr lang="en-GB" b="0" i="0" dirty="0">
                <a:solidFill>
                  <a:srgbClr val="333333"/>
                </a:solidFill>
                <a:effectLst/>
                <a:latin typeface="+mj-lt"/>
              </a:rPr>
              <a:t>SAP Digital Manufacturing </a:t>
            </a:r>
            <a:r>
              <a:rPr lang="en-GB" b="1" i="0" dirty="0">
                <a:solidFill>
                  <a:srgbClr val="0070C0"/>
                </a:solidFill>
                <a:effectLst/>
                <a:latin typeface="+mj-lt"/>
              </a:rPr>
              <a:t>AI/Machine Learning </a:t>
            </a:r>
            <a:r>
              <a:rPr lang="en-GB" i="0" dirty="0">
                <a:solidFill>
                  <a:schemeClr val="tx1"/>
                </a:solidFill>
                <a:effectLst/>
                <a:latin typeface="+mj-lt"/>
              </a:rPr>
              <a:t>currently support Visual Inspection Scenario.</a:t>
            </a:r>
          </a:p>
          <a:p>
            <a:r>
              <a:rPr lang="en-GB" dirty="0">
                <a:solidFill>
                  <a:schemeClr val="tx1"/>
                </a:solidFill>
                <a:latin typeface="+mj-lt"/>
              </a:rPr>
              <a:t>Further Business Scenarios will be added in the future.</a:t>
            </a:r>
          </a:p>
          <a:p>
            <a:endParaRPr lang="en-GB" dirty="0">
              <a:solidFill>
                <a:schemeClr val="tx1"/>
              </a:solidFill>
              <a:latin typeface="+mj-lt"/>
            </a:endParaRPr>
          </a:p>
          <a:p>
            <a:endParaRPr lang="en-GB" dirty="0">
              <a:solidFill>
                <a:schemeClr val="tx1"/>
              </a:solidFill>
              <a:latin typeface="+mj-lt"/>
            </a:endParaRPr>
          </a:p>
          <a:p>
            <a:endParaRPr lang="en-GB" dirty="0">
              <a:solidFill>
                <a:schemeClr val="tx1"/>
              </a:solidFill>
              <a:latin typeface="+mj-lt"/>
            </a:endParaRPr>
          </a:p>
          <a:p>
            <a:r>
              <a:rPr lang="en-GB" b="0" i="0" dirty="0">
                <a:solidFill>
                  <a:srgbClr val="333333"/>
                </a:solidFill>
                <a:effectLst/>
                <a:latin typeface="+mj-lt"/>
              </a:rPr>
              <a:t>Using the </a:t>
            </a:r>
            <a:r>
              <a:rPr lang="en-GB" b="1" i="0" dirty="0">
                <a:solidFill>
                  <a:srgbClr val="333333"/>
                </a:solidFill>
                <a:effectLst/>
                <a:latin typeface="+mj-lt"/>
              </a:rPr>
              <a:t>Manage Visual Inspections Views</a:t>
            </a:r>
            <a:r>
              <a:rPr lang="en-GB" b="0" i="0" dirty="0">
                <a:solidFill>
                  <a:srgbClr val="333333"/>
                </a:solidFill>
                <a:effectLst/>
                <a:latin typeface="+mj-lt"/>
              </a:rPr>
              <a:t>, </a:t>
            </a:r>
            <a:r>
              <a:rPr lang="en-GB" b="1" i="0" dirty="0">
                <a:solidFill>
                  <a:srgbClr val="333333"/>
                </a:solidFill>
                <a:effectLst/>
                <a:latin typeface="+mj-lt"/>
              </a:rPr>
              <a:t>Manage Visual Inspections</a:t>
            </a:r>
            <a:r>
              <a:rPr lang="en-GB" b="0" i="0" dirty="0">
                <a:solidFill>
                  <a:srgbClr val="333333"/>
                </a:solidFill>
                <a:effectLst/>
                <a:latin typeface="+mj-lt"/>
              </a:rPr>
              <a:t>, and </a:t>
            </a:r>
            <a:r>
              <a:rPr lang="en-GB" b="1" i="0" dirty="0">
                <a:solidFill>
                  <a:srgbClr val="333333"/>
                </a:solidFill>
                <a:effectLst/>
                <a:latin typeface="+mj-lt"/>
              </a:rPr>
              <a:t>Manage Machine Learning Models</a:t>
            </a:r>
            <a:r>
              <a:rPr lang="en-GB" b="0" i="0" dirty="0">
                <a:solidFill>
                  <a:srgbClr val="333333"/>
                </a:solidFill>
                <a:effectLst/>
                <a:latin typeface="+mj-lt"/>
              </a:rPr>
              <a:t> apps you can create visual inspections that use machine learning models to assist production operators during inspections. You can upload trained models to classify images of inspected SFCs as conformant or nonconformant and map the inspection results to nonconformance codes if a defect is detected. You can also create inspections that don't use machine learning models and run them manually.</a:t>
            </a:r>
            <a:endParaRPr lang="en-GB" dirty="0">
              <a:solidFill>
                <a:srgbClr val="333333"/>
              </a:solidFill>
              <a:latin typeface="+mj-lt"/>
            </a:endParaRPr>
          </a:p>
          <a:p>
            <a:endParaRPr lang="en-GB" dirty="0">
              <a:solidFill>
                <a:schemeClr val="tx1"/>
              </a:solidFill>
            </a:endParaRPr>
          </a:p>
        </p:txBody>
      </p:sp>
      <p:sp>
        <p:nvSpPr>
          <p:cNvPr id="6" name="Rectangle 5">
            <a:extLst>
              <a:ext uri="{FF2B5EF4-FFF2-40B4-BE49-F238E27FC236}">
                <a16:creationId xmlns:a16="http://schemas.microsoft.com/office/drawing/2014/main" id="{92EEA50C-E007-431C-8B0C-1E09BFA766A9}"/>
              </a:ext>
            </a:extLst>
          </p:cNvPr>
          <p:cNvSpPr/>
          <p:nvPr/>
        </p:nvSpPr>
        <p:spPr>
          <a:xfrm>
            <a:off x="57133" y="3389206"/>
            <a:ext cx="1440098" cy="584689"/>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7837768"/>
      </p:ext>
    </p:extLst>
  </p:cSld>
  <p:clrMapOvr>
    <a:masterClrMapping/>
  </p:clrMapOvr>
</p:sld>
</file>

<file path=ppt/theme/theme1.xml><?xml version="1.0" encoding="utf-8"?>
<a:theme xmlns:a="http://schemas.openxmlformats.org/drawingml/2006/main" name="SYENSQO Theme">
  <a:themeElements>
    <a:clrScheme name="SYENSQO Theme 1">
      <a:dk1>
        <a:srgbClr val="343C47"/>
      </a:dk1>
      <a:lt1>
        <a:srgbClr val="FFFFFF"/>
      </a:lt1>
      <a:dk2>
        <a:srgbClr val="616976"/>
      </a:dk2>
      <a:lt2>
        <a:srgbClr val="FFFFFF"/>
      </a:lt2>
      <a:accent1>
        <a:srgbClr val="FF6541"/>
      </a:accent1>
      <a:accent2>
        <a:srgbClr val="FFA58C"/>
      </a:accent2>
      <a:accent3>
        <a:srgbClr val="FF8665"/>
      </a:accent3>
      <a:accent4>
        <a:srgbClr val="FFC3B3"/>
      </a:accent4>
      <a:accent5>
        <a:srgbClr val="FF9679"/>
      </a:accent5>
      <a:accent6>
        <a:srgbClr val="FFE1D9"/>
      </a:accent6>
      <a:hlink>
        <a:srgbClr val="FF6541"/>
      </a:hlink>
      <a:folHlink>
        <a:srgbClr val="FF654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658</TotalTime>
  <Words>1894</Words>
  <Application>Microsoft Office PowerPoint</Application>
  <PresentationFormat>On-screen Show (16:9)</PresentationFormat>
  <Paragraphs>173</Paragraphs>
  <Slides>14</Slides>
  <Notes>14</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14</vt:i4>
      </vt:variant>
    </vt:vector>
  </HeadingPairs>
  <TitlesOfParts>
    <vt:vector size="24" baseType="lpstr">
      <vt:lpstr>Poppins Medium</vt:lpstr>
      <vt:lpstr>Century Gothic</vt:lpstr>
      <vt:lpstr>72</vt:lpstr>
      <vt:lpstr>Georgia</vt:lpstr>
      <vt:lpstr>Avenir</vt:lpstr>
      <vt:lpstr>Poppins</vt:lpstr>
      <vt:lpstr>Lucida Sans</vt:lpstr>
      <vt:lpstr>Poppins Light</vt:lpstr>
      <vt:lpstr>Arial</vt:lpstr>
      <vt:lpstr>SYENSQO Theme</vt:lpstr>
      <vt:lpstr>ERP Rebuild SAP Digital Manufacturing Draft for discussion   Conceptual Design</vt:lpstr>
      <vt:lpstr>Digital Manufacturing Functionalities</vt:lpstr>
      <vt:lpstr>Digital Manufacturing Functionalities</vt:lpstr>
      <vt:lpstr>Digital Manufacturing Functionalities</vt:lpstr>
      <vt:lpstr>Digital Manufacturing Functionalities</vt:lpstr>
      <vt:lpstr>Digital Manufacturing Functionalities</vt:lpstr>
      <vt:lpstr>Digital Manufacturing Functionalities</vt:lpstr>
      <vt:lpstr>Digital Manufacturing Functionalities</vt:lpstr>
      <vt:lpstr>Digital Manufacturing Functionalities</vt:lpstr>
      <vt:lpstr>Digital Manufacturing Functionalities</vt:lpstr>
      <vt:lpstr>Digital Manufacturing Functionalities</vt:lpstr>
      <vt:lpstr>Digital Manufacturing Functionalities</vt:lpstr>
      <vt:lpstr>ITAR Considerations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E2E Process modelling Signavio   Conceptual Design</dc:title>
  <dc:creator>Ayaka Ghoos</dc:creator>
  <cp:lastModifiedBy>Michele Nicastri</cp:lastModifiedBy>
  <cp:revision>44</cp:revision>
  <dcterms:modified xsi:type="dcterms:W3CDTF">2024-08-04T11:34:05Z</dcterms:modified>
</cp:coreProperties>
</file>