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C4"/>
    <a:srgbClr val="030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58" autoAdjust="0"/>
  </p:normalViewPr>
  <p:slideViewPr>
    <p:cSldViewPr snapToGrid="0">
      <p:cViewPr>
        <p:scale>
          <a:sx n="75" d="100"/>
          <a:sy n="75" d="100"/>
        </p:scale>
        <p:origin x="2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2024-D1DF-43DB-8CD1-40619EE7D34B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2E47A-ABD4-430A-998C-5CB6C8ADB99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9753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g2e234b78ef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1" name="Google Shape;1231;g2e234b78ef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76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8F03C-23D7-4A70-6BBE-19299D849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1D22EB-960C-591D-B095-4130D0B01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2154D-FF5A-33D5-8781-F99A0BC99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2BEAC-DBBD-190A-5758-6A92C68E6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3087D-2214-B150-27C0-422393E2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8553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818FA-9197-D67A-CD41-0A30280BC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C792E8-A3C1-2393-E94C-87FA9FD251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6F785-AEE5-AF7E-11A2-7DEF0C0A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F0E49-2269-C1BC-EF5C-4E35AB165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97E86-01A2-CB12-12C8-9AF8816A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519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4CB1C8-AA61-BE8D-CA60-35151BEFAF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52BE85-1968-AAFF-F932-90B7B011A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2C545-D701-739C-D5DB-D44D29D1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65E6E-4072-3C77-A95A-F81A6624D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87114-347B-3547-72EA-59A695F23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5852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body" idx="1"/>
          </p:nvPr>
        </p:nvSpPr>
        <p:spPr>
          <a:xfrm>
            <a:off x="407988" y="1520825"/>
            <a:ext cx="11376000" cy="4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14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marL="1219170" lvl="1" indent="-304792" algn="l">
              <a:lnSpc>
                <a:spcPct val="114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marL="1828754" lvl="2" indent="-304792" algn="l">
              <a:lnSpc>
                <a:spcPct val="114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marL="2438339" lvl="3" indent="-304792" algn="l">
              <a:lnSpc>
                <a:spcPct val="114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marL="3047924" lvl="4" indent="-304792" algn="l">
              <a:lnSpc>
                <a:spcPct val="114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title"/>
          </p:nvPr>
        </p:nvSpPr>
        <p:spPr>
          <a:xfrm>
            <a:off x="407988" y="571233"/>
            <a:ext cx="11376000" cy="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ftr" idx="11"/>
          </p:nvPr>
        </p:nvSpPr>
        <p:spPr>
          <a:xfrm>
            <a:off x="1249432" y="6495329"/>
            <a:ext cx="4114800" cy="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407988" y="6495329"/>
            <a:ext cx="430400" cy="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6101201" y="6495329"/>
            <a:ext cx="2743200" cy="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96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C8C2-A72D-3EAE-AADA-38A8B0963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A3E6A-4C14-50CA-E21A-FD2CF0159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53696-E17A-4743-85F6-A371C77AC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C4C88-10D4-BDF1-05F6-C9A6437DE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9D7AB-4FC6-D512-060F-5E4DC02D5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05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8F548-03B2-D34B-5F79-F7451C2FA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F2345-519B-7BA9-E850-FAABBD5528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F491F-0217-556E-EBFD-955CEB4D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C1F4C-7DBF-FA9A-16D8-5D9F6F44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01029-5866-8E4F-CACF-C9150258A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913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965C-8DE5-416F-50E8-0750C099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18369-7CE3-C74D-0024-F2B2A1DDB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8CC5A8-35F2-A183-C72B-3355A2B04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7A18D-760E-26E1-9988-FE1D38F5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4A1FD-AC1C-CD95-312C-112372F16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DEE42-DDFB-BD91-9B61-A70715180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610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120E2-3CD8-D051-783A-28EC40D9D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340C7-C952-38B6-65FD-8CD18C9A5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7CEABE-8FF1-6C92-39DF-7ED6FFCAE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1EA950-C95B-AE7B-F267-C35A8CE817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8F976B-A7B2-1AB8-4BAB-175FAB4C4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F60FE4-07F9-B269-B0FD-F92DFBDCA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4C12CB-E333-107F-9AC2-9E79D55F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6A9C41-8C44-5960-841D-3DB175EA1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07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2C1FF-2514-DB35-6ECD-5A5B6EE7F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1CD85-17EB-1200-0070-7F55BFB3E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3CB67F-2A5E-3D61-11E4-E0B9CF02C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8C2BB-57D2-404A-6076-E2FF6B0F1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911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D36F9-8500-D90A-3A2E-7F5CFD252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344293-0518-9832-8B61-D656A8E8C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0209C-7F76-B8C0-A614-83822DE6A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814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62B7C-CE61-E132-5AF9-7B7AD6EE5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19FCD-8896-8815-D42A-D1A31B619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68EABF-41BF-9861-BE47-F2F829210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2FBB0-1AE6-48D7-97AA-09F05B38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045AF-E0E3-A22F-A99C-4CCB491D2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D66158-33CC-6C14-1B36-5477A9798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875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EE947-6C0A-7CEF-2620-C6808378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EEC235-58A6-F7AF-2C5F-44A074D583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A38AE8-65CD-3C46-FA29-F586E01FE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12B4E-40C8-7A2B-B1F1-DEEC6E7CE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2EBE9-5A33-DCAB-575F-2CAE17FAA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495F3F-709C-D8BB-9947-403C4EABA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454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4674C0-BD4D-01F3-61B3-12CDFD13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E41A3-8E1B-4488-55A2-5FF7097F4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9D8C3-FAA1-227E-0A25-E439D357E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4493B-BB46-4D81-9481-82BD771DA0AC}" type="datetimeFigureOut">
              <a:rPr lang="en-IN" smtClean="0"/>
              <a:t>19-08-2024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DE79C-5964-92BC-D35F-FD658F406B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C3DF3-3917-2235-F785-85DE86C1CA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7D52A-A9C4-4E6A-B1CB-A647BF806A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936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jpg"/><Relationship Id="rId14" Type="http://schemas.openxmlformats.org/officeDocument/2006/relationships/image" Target="../media/image12.png"/><Relationship Id="rId2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alesforce Company Profile - the world # 1 CRM | EM360">
            <a:extLst>
              <a:ext uri="{FF2B5EF4-FFF2-40B4-BE49-F238E27FC236}">
                <a16:creationId xmlns:a16="http://schemas.microsoft.com/office/drawing/2014/main" id="{5E934BF5-6ACD-B78E-9B1E-F1D5005205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5" t="-1" r="13683" b="9699"/>
          <a:stretch/>
        </p:blipFill>
        <p:spPr bwMode="auto">
          <a:xfrm>
            <a:off x="4235071" y="2418416"/>
            <a:ext cx="2507917" cy="164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3" name="Google Shape;1233;g2e234b78efd_1_0"/>
          <p:cNvSpPr txBox="1">
            <a:spLocks noGrp="1"/>
          </p:cNvSpPr>
          <p:nvPr>
            <p:ph type="sldNum" idx="12"/>
          </p:nvPr>
        </p:nvSpPr>
        <p:spPr>
          <a:xfrm>
            <a:off x="706568" y="6391632"/>
            <a:ext cx="430400" cy="192000"/>
          </a:xfrm>
          <a:prstGeom prst="rect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</a:t>
            </a:fld>
            <a:endParaRPr/>
          </a:p>
        </p:txBody>
      </p:sp>
      <p:sp>
        <p:nvSpPr>
          <p:cNvPr id="1235" name="Google Shape;1235;g2e234b78efd_1_0"/>
          <p:cNvSpPr txBox="1"/>
          <p:nvPr/>
        </p:nvSpPr>
        <p:spPr>
          <a:xfrm>
            <a:off x="91008" y="188358"/>
            <a:ext cx="11135600" cy="7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800"/>
            </a:pP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oppins Light"/>
                <a:cs typeface="Arial" panose="020B0604020202020204" pitchFamily="34" charset="0"/>
                <a:sym typeface="Poppins Light"/>
              </a:rPr>
              <a:t>Core CRM Technical Landscape</a:t>
            </a:r>
            <a:endParaRPr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PT Sans"/>
              <a:cs typeface="Arial" panose="020B0604020202020204" pitchFamily="34" charset="0"/>
              <a:sym typeface="PT Sans"/>
            </a:endParaRPr>
          </a:p>
        </p:txBody>
      </p:sp>
      <p:sp>
        <p:nvSpPr>
          <p:cNvPr id="1244" name="Google Shape;1244;g2e234b78efd_1_0"/>
          <p:cNvSpPr/>
          <p:nvPr/>
        </p:nvSpPr>
        <p:spPr>
          <a:xfrm>
            <a:off x="5339713" y="3098947"/>
            <a:ext cx="362800" cy="4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GB" sz="2400" dirty="0"/>
              <a:t> </a:t>
            </a:r>
            <a:endParaRPr sz="2400" dirty="0"/>
          </a:p>
        </p:txBody>
      </p:sp>
      <p:grpSp>
        <p:nvGrpSpPr>
          <p:cNvPr id="1343" name="Group 1342">
            <a:extLst>
              <a:ext uri="{FF2B5EF4-FFF2-40B4-BE49-F238E27FC236}">
                <a16:creationId xmlns:a16="http://schemas.microsoft.com/office/drawing/2014/main" id="{55556988-A9E2-BC9D-EB5D-75E52CA2349E}"/>
              </a:ext>
            </a:extLst>
          </p:cNvPr>
          <p:cNvGrpSpPr/>
          <p:nvPr/>
        </p:nvGrpSpPr>
        <p:grpSpPr>
          <a:xfrm>
            <a:off x="3005846" y="886336"/>
            <a:ext cx="1431226" cy="1054425"/>
            <a:chOff x="3005846" y="886336"/>
            <a:chExt cx="1431226" cy="1054425"/>
          </a:xfrm>
        </p:grpSpPr>
        <p:pic>
          <p:nvPicPr>
            <p:cNvPr id="1247" name="Google Shape;1247;g2e234b78efd_1_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005846" y="886336"/>
              <a:ext cx="1431226" cy="847746"/>
            </a:xfrm>
            <a:prstGeom prst="roundRect">
              <a:avLst/>
            </a:prstGeom>
            <a:noFill/>
            <a:ln>
              <a:noFill/>
            </a:ln>
          </p:spPr>
        </p:pic>
        <p:pic>
          <p:nvPicPr>
            <p:cNvPr id="1249" name="Google Shape;1249;g2e234b78efd_1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83327" y="1597353"/>
              <a:ext cx="367322" cy="343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0" name="Google Shape;1250;g2e234b78efd_1_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491724" y="1597353"/>
              <a:ext cx="360698" cy="3434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1" name="Google Shape;1251;g2e234b78efd_1_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916041" y="1597353"/>
              <a:ext cx="393126" cy="343374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252" name="Google Shape;1252;g2e234b78efd_1_0"/>
          <p:cNvCxnSpPr>
            <a:cxnSpLocks/>
            <a:stCxn id="3" idx="0"/>
          </p:cNvCxnSpPr>
          <p:nvPr/>
        </p:nvCxnSpPr>
        <p:spPr>
          <a:xfrm flipV="1">
            <a:off x="5489030" y="1566474"/>
            <a:ext cx="2702" cy="851942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1258" name="Google Shape;1258;g2e234b78efd_1_0"/>
          <p:cNvSpPr/>
          <p:nvPr/>
        </p:nvSpPr>
        <p:spPr>
          <a:xfrm>
            <a:off x="219782" y="819632"/>
            <a:ext cx="11638844" cy="5856600"/>
          </a:xfrm>
          <a:prstGeom prst="rect">
            <a:avLst/>
          </a:prstGeom>
          <a:noFill/>
          <a:ln w="25400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sz="2400"/>
          </a:p>
        </p:txBody>
      </p:sp>
      <p:pic>
        <p:nvPicPr>
          <p:cNvPr id="1264" name="Google Shape;1264;g2e234b78efd_1_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982633" y="1935688"/>
            <a:ext cx="1430700" cy="6434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5" name="Google Shape;1265;g2e234b78efd_1_0"/>
          <p:cNvCxnSpPr>
            <a:cxnSpLocks/>
            <a:stCxn id="3" idx="3"/>
            <a:endCxn id="30" idx="1"/>
          </p:cNvCxnSpPr>
          <p:nvPr/>
        </p:nvCxnSpPr>
        <p:spPr>
          <a:xfrm>
            <a:off x="6742988" y="3241569"/>
            <a:ext cx="2162933" cy="38379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lg"/>
          </a:ln>
        </p:spPr>
      </p:cxnSp>
      <p:pic>
        <p:nvPicPr>
          <p:cNvPr id="1270" name="Google Shape;1270;g2e234b78efd_1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66141" y="947897"/>
            <a:ext cx="720800" cy="720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72" name="Google Shape;1272;g2e234b78efd_1_0"/>
          <p:cNvCxnSpPr>
            <a:cxnSpLocks/>
            <a:stCxn id="3" idx="0"/>
            <a:endCxn id="1270" idx="2"/>
          </p:cNvCxnSpPr>
          <p:nvPr/>
        </p:nvCxnSpPr>
        <p:spPr>
          <a:xfrm flipV="1">
            <a:off x="5489030" y="1668697"/>
            <a:ext cx="1837511" cy="749719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pic>
        <p:nvPicPr>
          <p:cNvPr id="1274" name="Google Shape;1274;g2e234b78efd_1_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934521" y="1566475"/>
            <a:ext cx="1388400" cy="443911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275" name="Google Shape;1275;g2e234b78efd_1_0"/>
          <p:cNvCxnSpPr>
            <a:cxnSpLocks/>
            <a:stCxn id="3" idx="2"/>
            <a:endCxn id="1355" idx="0"/>
          </p:cNvCxnSpPr>
          <p:nvPr/>
        </p:nvCxnSpPr>
        <p:spPr>
          <a:xfrm>
            <a:off x="5489030" y="4064721"/>
            <a:ext cx="3016285" cy="651367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277" name="Google Shape;1277;g2e234b78efd_1_0"/>
          <p:cNvCxnSpPr>
            <a:cxnSpLocks/>
            <a:stCxn id="1274" idx="1"/>
            <a:endCxn id="3" idx="3"/>
          </p:cNvCxnSpPr>
          <p:nvPr/>
        </p:nvCxnSpPr>
        <p:spPr>
          <a:xfrm flipH="1">
            <a:off x="6742988" y="1788431"/>
            <a:ext cx="2191533" cy="1453138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lg"/>
          </a:ln>
        </p:spPr>
      </p:cxnSp>
      <p:grpSp>
        <p:nvGrpSpPr>
          <p:cNvPr id="1344" name="Group 1343">
            <a:extLst>
              <a:ext uri="{FF2B5EF4-FFF2-40B4-BE49-F238E27FC236}">
                <a16:creationId xmlns:a16="http://schemas.microsoft.com/office/drawing/2014/main" id="{7AC4CFE4-0F9B-68BE-E5FD-E7F1614D10B9}"/>
              </a:ext>
            </a:extLst>
          </p:cNvPr>
          <p:cNvGrpSpPr/>
          <p:nvPr/>
        </p:nvGrpSpPr>
        <p:grpSpPr>
          <a:xfrm>
            <a:off x="550655" y="5300625"/>
            <a:ext cx="5968905" cy="1266929"/>
            <a:chOff x="550655" y="5300625"/>
            <a:chExt cx="5968905" cy="1266929"/>
          </a:xfrm>
          <a:solidFill>
            <a:schemeClr val="bg1">
              <a:lumMod val="65000"/>
            </a:schemeClr>
          </a:solidFill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C4BE848-08F6-4922-ACA4-991CF053C4A6}"/>
                </a:ext>
              </a:extLst>
            </p:cNvPr>
            <p:cNvSpPr/>
            <p:nvPr/>
          </p:nvSpPr>
          <p:spPr>
            <a:xfrm>
              <a:off x="550655" y="5300625"/>
              <a:ext cx="5968905" cy="1266929"/>
            </a:xfrm>
            <a:prstGeom prst="roundRect">
              <a:avLst>
                <a:gd name="adj" fmla="val 582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/>
            </a:p>
          </p:txBody>
        </p:sp>
        <p:pic>
          <p:nvPicPr>
            <p:cNvPr id="1239" name="Google Shape;1239;g2e234b78efd_1_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87811" y="6101891"/>
              <a:ext cx="928230" cy="430741"/>
            </a:xfrm>
            <a:prstGeom prst="rect">
              <a:avLst/>
            </a:prstGeom>
            <a:grpFill/>
            <a:ln>
              <a:noFill/>
            </a:ln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08C02970-FBA1-47F0-8D81-4ADC91790E3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845" t="15907"/>
          <a:stretch/>
        </p:blipFill>
        <p:spPr>
          <a:xfrm>
            <a:off x="8905921" y="3081286"/>
            <a:ext cx="1507412" cy="397323"/>
          </a:xfrm>
          <a:prstGeom prst="rect">
            <a:avLst/>
          </a:prstGeom>
        </p:spPr>
      </p:pic>
      <p:grpSp>
        <p:nvGrpSpPr>
          <p:cNvPr id="1345" name="Group 1344">
            <a:extLst>
              <a:ext uri="{FF2B5EF4-FFF2-40B4-BE49-F238E27FC236}">
                <a16:creationId xmlns:a16="http://schemas.microsoft.com/office/drawing/2014/main" id="{8B5BAB19-D3A0-7311-A9C5-3DE0F836FB24}"/>
              </a:ext>
            </a:extLst>
          </p:cNvPr>
          <p:cNvGrpSpPr/>
          <p:nvPr/>
        </p:nvGrpSpPr>
        <p:grpSpPr>
          <a:xfrm>
            <a:off x="10553051" y="1082967"/>
            <a:ext cx="1419168" cy="1509669"/>
            <a:chOff x="10553051" y="1082967"/>
            <a:chExt cx="1419168" cy="1509669"/>
          </a:xfrm>
        </p:grpSpPr>
        <p:sp>
          <p:nvSpPr>
            <p:cNvPr id="100" name="Rectangle: Rounded Corners 99">
              <a:extLst>
                <a:ext uri="{FF2B5EF4-FFF2-40B4-BE49-F238E27FC236}">
                  <a16:creationId xmlns:a16="http://schemas.microsoft.com/office/drawing/2014/main" id="{FEE90FAA-6FB1-4FC0-B0E4-DDF9EA637D23}"/>
                </a:ext>
              </a:extLst>
            </p:cNvPr>
            <p:cNvSpPr/>
            <p:nvPr/>
          </p:nvSpPr>
          <p:spPr>
            <a:xfrm>
              <a:off x="10578106" y="1082967"/>
              <a:ext cx="1161158" cy="1509669"/>
            </a:xfrm>
            <a:prstGeom prst="roundRect">
              <a:avLst>
                <a:gd name="adj" fmla="val 582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/>
            </a:p>
          </p:txBody>
        </p:sp>
        <p:pic>
          <p:nvPicPr>
            <p:cNvPr id="1266" name="Google Shape;1266;g2e234b78efd_1_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10701127" y="1643394"/>
              <a:ext cx="869721" cy="404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8" name="Google Shape;1268;g2e234b78efd_1_0"/>
            <p:cNvSpPr txBox="1"/>
            <p:nvPr/>
          </p:nvSpPr>
          <p:spPr>
            <a:xfrm>
              <a:off x="10553051" y="2035131"/>
              <a:ext cx="1419168" cy="36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>
                <a:buClr>
                  <a:srgbClr val="000000"/>
                </a:buClr>
                <a:buSzPts val="900"/>
              </a:pPr>
              <a:r>
                <a:rPr lang="en-GB" sz="1200" dirty="0">
                  <a:solidFill>
                    <a:schemeClr val="bg1"/>
                  </a:solidFill>
                </a:rPr>
                <a:t>NPI Stage Gate Tracking tool</a:t>
              </a:r>
              <a:endParaRPr sz="1200" dirty="0">
                <a:solidFill>
                  <a:schemeClr val="bg1"/>
                </a:solidFill>
              </a:endParaRPr>
            </a:p>
          </p:txBody>
        </p:sp>
        <p:sp>
          <p:nvSpPr>
            <p:cNvPr id="101" name="Google Shape;1268;g2e234b78efd_1_0">
              <a:extLst>
                <a:ext uri="{FF2B5EF4-FFF2-40B4-BE49-F238E27FC236}">
                  <a16:creationId xmlns:a16="http://schemas.microsoft.com/office/drawing/2014/main" id="{2075642E-B75D-487E-B4AF-E92A883A038B}"/>
                </a:ext>
              </a:extLst>
            </p:cNvPr>
            <p:cNvSpPr txBox="1"/>
            <p:nvPr/>
          </p:nvSpPr>
          <p:spPr>
            <a:xfrm>
              <a:off x="10566106" y="1099094"/>
              <a:ext cx="1173159" cy="3545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900"/>
              </a:pPr>
              <a:r>
                <a:rPr lang="en-GB" sz="1000" b="1" dirty="0">
                  <a:solidFill>
                    <a:schemeClr val="bg1"/>
                  </a:solidFill>
                </a:rPr>
                <a:t>NO </a:t>
              </a:r>
            </a:p>
            <a:p>
              <a:pPr algn="ctr">
                <a:buClr>
                  <a:srgbClr val="000000"/>
                </a:buClr>
                <a:buSzPts val="900"/>
              </a:pPr>
              <a:r>
                <a:rPr lang="en-GB" sz="1000" b="1" dirty="0">
                  <a:solidFill>
                    <a:schemeClr val="bg1"/>
                  </a:solidFill>
                </a:rPr>
                <a:t>INTEGRATION</a:t>
              </a:r>
              <a:endParaRPr sz="10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0" name="Google Shape;1252;g2e234b78efd_1_0">
            <a:extLst>
              <a:ext uri="{FF2B5EF4-FFF2-40B4-BE49-F238E27FC236}">
                <a16:creationId xmlns:a16="http://schemas.microsoft.com/office/drawing/2014/main" id="{3E0D7429-0A2B-45D4-9022-0FFED407190D}"/>
              </a:ext>
            </a:extLst>
          </p:cNvPr>
          <p:cNvCxnSpPr>
            <a:cxnSpLocks/>
            <a:stCxn id="3" idx="0"/>
            <a:endCxn id="1250" idx="2"/>
          </p:cNvCxnSpPr>
          <p:nvPr/>
        </p:nvCxnSpPr>
        <p:spPr>
          <a:xfrm flipH="1" flipV="1">
            <a:off x="3672073" y="1940761"/>
            <a:ext cx="1816957" cy="477655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</p:spPr>
      </p:cxnSp>
      <p:pic>
        <p:nvPicPr>
          <p:cNvPr id="1028" name="Picture 4" descr="Piwik 2.0 and Piwik PRO release announced: Biggest and best release yet ...">
            <a:extLst>
              <a:ext uri="{FF2B5EF4-FFF2-40B4-BE49-F238E27FC236}">
                <a16:creationId xmlns:a16="http://schemas.microsoft.com/office/drawing/2014/main" id="{0AE2F041-B0DF-4E32-2E99-B78F24B31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621" y="3563145"/>
            <a:ext cx="1669422" cy="39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orgeRock logo in transparent PNG format">
            <a:extLst>
              <a:ext uri="{FF2B5EF4-FFF2-40B4-BE49-F238E27FC236}">
                <a16:creationId xmlns:a16="http://schemas.microsoft.com/office/drawing/2014/main" id="{43FE5902-5DA2-7662-0B3D-7F94AA0C0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953" y="4032946"/>
            <a:ext cx="1557680" cy="35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Google Shape;1265;g2e234b78efd_1_0">
            <a:extLst>
              <a:ext uri="{FF2B5EF4-FFF2-40B4-BE49-F238E27FC236}">
                <a16:creationId xmlns:a16="http://schemas.microsoft.com/office/drawing/2014/main" id="{4663C9BD-5F24-BE6E-65B4-B08E5A49C317}"/>
              </a:ext>
            </a:extLst>
          </p:cNvPr>
          <p:cNvCxnSpPr>
            <a:cxnSpLocks/>
            <a:stCxn id="3" idx="3"/>
            <a:endCxn id="1028" idx="1"/>
          </p:cNvCxnSpPr>
          <p:nvPr/>
        </p:nvCxnSpPr>
        <p:spPr>
          <a:xfrm>
            <a:off x="6742988" y="3241569"/>
            <a:ext cx="2208633" cy="520238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8" name="Google Shape;1265;g2e234b78efd_1_0">
            <a:extLst>
              <a:ext uri="{FF2B5EF4-FFF2-40B4-BE49-F238E27FC236}">
                <a16:creationId xmlns:a16="http://schemas.microsoft.com/office/drawing/2014/main" id="{C60A089B-6BBB-7D03-5C8C-2E7C66B54C9B}"/>
              </a:ext>
            </a:extLst>
          </p:cNvPr>
          <p:cNvCxnSpPr>
            <a:cxnSpLocks/>
            <a:stCxn id="3" idx="3"/>
            <a:endCxn id="1030" idx="1"/>
          </p:cNvCxnSpPr>
          <p:nvPr/>
        </p:nvCxnSpPr>
        <p:spPr>
          <a:xfrm>
            <a:off x="6742988" y="3241569"/>
            <a:ext cx="2240965" cy="967191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1" name="Google Shape;1265;g2e234b78efd_1_0">
            <a:extLst>
              <a:ext uri="{FF2B5EF4-FFF2-40B4-BE49-F238E27FC236}">
                <a16:creationId xmlns:a16="http://schemas.microsoft.com/office/drawing/2014/main" id="{AA2A1734-5FA2-E983-C74C-FBAE7F401382}"/>
              </a:ext>
            </a:extLst>
          </p:cNvPr>
          <p:cNvCxnSpPr>
            <a:cxnSpLocks/>
            <a:stCxn id="1351" idx="1"/>
            <a:endCxn id="3" idx="3"/>
          </p:cNvCxnSpPr>
          <p:nvPr/>
        </p:nvCxnSpPr>
        <p:spPr>
          <a:xfrm flipH="1">
            <a:off x="6742988" y="2768795"/>
            <a:ext cx="2171653" cy="472774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5" name="Google Shape;1265;g2e234b78efd_1_0">
            <a:extLst>
              <a:ext uri="{FF2B5EF4-FFF2-40B4-BE49-F238E27FC236}">
                <a16:creationId xmlns:a16="http://schemas.microsoft.com/office/drawing/2014/main" id="{D421B644-2B98-C774-67D4-801B661C7079}"/>
              </a:ext>
            </a:extLst>
          </p:cNvPr>
          <p:cNvCxnSpPr>
            <a:cxnSpLocks/>
            <a:stCxn id="3" idx="3"/>
            <a:endCxn id="1264" idx="1"/>
          </p:cNvCxnSpPr>
          <p:nvPr/>
        </p:nvCxnSpPr>
        <p:spPr>
          <a:xfrm flipV="1">
            <a:off x="6742988" y="2257423"/>
            <a:ext cx="2239645" cy="984146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triangle" w="lg" len="lg"/>
          </a:ln>
        </p:spPr>
      </p:cxnSp>
      <p:pic>
        <p:nvPicPr>
          <p:cNvPr id="1032" name="Picture 8" descr="Dynasys sort la nouvelle version de sa suite DSCP 2016">
            <a:extLst>
              <a:ext uri="{FF2B5EF4-FFF2-40B4-BE49-F238E27FC236}">
                <a16:creationId xmlns:a16="http://schemas.microsoft.com/office/drawing/2014/main" id="{2CFCBB63-4BAA-4F01-5CE9-F743F7AF69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46" b="30954"/>
          <a:stretch/>
        </p:blipFill>
        <p:spPr bwMode="auto">
          <a:xfrm>
            <a:off x="361815" y="4346755"/>
            <a:ext cx="1768949" cy="43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PI Management | AODocs Customer Success Story">
            <a:extLst>
              <a:ext uri="{FF2B5EF4-FFF2-40B4-BE49-F238E27FC236}">
                <a16:creationId xmlns:a16="http://schemas.microsoft.com/office/drawing/2014/main" id="{67C26A8A-8534-E9B7-EE0B-C77461FB50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49" b="38506"/>
          <a:stretch/>
        </p:blipFill>
        <p:spPr bwMode="auto">
          <a:xfrm>
            <a:off x="6767044" y="5671719"/>
            <a:ext cx="1617579" cy="320229"/>
          </a:xfrm>
          <a:prstGeom prst="rect">
            <a:avLst/>
          </a:prstGeom>
          <a:noFill/>
          <a:effectLst/>
          <a:scene3d>
            <a:camera prst="orthographicFront"/>
            <a:lightRig rig="chilly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Salesforce Pardot Logo">
            <a:extLst>
              <a:ext uri="{FF2B5EF4-FFF2-40B4-BE49-F238E27FC236}">
                <a16:creationId xmlns:a16="http://schemas.microsoft.com/office/drawing/2014/main" id="{264F3646-C8C2-F9F4-3AE5-4B4B4B97B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30"/>
          <a:stretch/>
        </p:blipFill>
        <p:spPr bwMode="auto">
          <a:xfrm>
            <a:off x="596868" y="1043541"/>
            <a:ext cx="1926791" cy="66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inequa’s Enterprise Search Powers NASA’s New Science Discovery Engine ...">
            <a:extLst>
              <a:ext uri="{FF2B5EF4-FFF2-40B4-BE49-F238E27FC236}">
                <a16:creationId xmlns:a16="http://schemas.microsoft.com/office/drawing/2014/main" id="{4BB9383C-4CEB-8EBC-3111-CC3B5719A5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6" t="33595" r="9972" b="30282"/>
          <a:stretch/>
        </p:blipFill>
        <p:spPr bwMode="auto">
          <a:xfrm>
            <a:off x="8667182" y="5641528"/>
            <a:ext cx="1557680" cy="39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Talend Logo for blog - Datalytyx">
            <a:extLst>
              <a:ext uri="{FF2B5EF4-FFF2-40B4-BE49-F238E27FC236}">
                <a16:creationId xmlns:a16="http://schemas.microsoft.com/office/drawing/2014/main" id="{E08AED2E-DA88-EB62-1F30-4D831C6863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1" t="22326" r="3160" b="21614"/>
          <a:stretch/>
        </p:blipFill>
        <p:spPr bwMode="auto">
          <a:xfrm>
            <a:off x="2329144" y="3068920"/>
            <a:ext cx="1201482" cy="32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Google Shape;1275;g2e234b78efd_1_0">
            <a:extLst>
              <a:ext uri="{FF2B5EF4-FFF2-40B4-BE49-F238E27FC236}">
                <a16:creationId xmlns:a16="http://schemas.microsoft.com/office/drawing/2014/main" id="{2583DB79-7617-A91E-BE77-8DFA74281DD3}"/>
              </a:ext>
            </a:extLst>
          </p:cNvPr>
          <p:cNvCxnSpPr>
            <a:cxnSpLocks/>
            <a:stCxn id="1355" idx="2"/>
            <a:endCxn id="1040" idx="0"/>
          </p:cNvCxnSpPr>
          <p:nvPr/>
        </p:nvCxnSpPr>
        <p:spPr>
          <a:xfrm flipH="1">
            <a:off x="7575834" y="5025497"/>
            <a:ext cx="929481" cy="646222"/>
          </a:xfrm>
          <a:prstGeom prst="straightConnector1">
            <a:avLst/>
          </a:prstGeom>
          <a:noFill/>
          <a:ln w="15875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56" name="Google Shape;1275;g2e234b78efd_1_0">
            <a:extLst>
              <a:ext uri="{FF2B5EF4-FFF2-40B4-BE49-F238E27FC236}">
                <a16:creationId xmlns:a16="http://schemas.microsoft.com/office/drawing/2014/main" id="{3523C10E-538A-EFD0-5C93-45A2A4BDB85B}"/>
              </a:ext>
            </a:extLst>
          </p:cNvPr>
          <p:cNvCxnSpPr>
            <a:cxnSpLocks/>
            <a:stCxn id="1355" idx="2"/>
            <a:endCxn id="1044" idx="0"/>
          </p:cNvCxnSpPr>
          <p:nvPr/>
        </p:nvCxnSpPr>
        <p:spPr>
          <a:xfrm>
            <a:off x="8505315" y="5025497"/>
            <a:ext cx="940707" cy="616031"/>
          </a:xfrm>
          <a:prstGeom prst="straightConnector1">
            <a:avLst/>
          </a:prstGeom>
          <a:noFill/>
          <a:ln w="15875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83" name="Google Shape;1275;g2e234b78efd_1_0">
            <a:extLst>
              <a:ext uri="{FF2B5EF4-FFF2-40B4-BE49-F238E27FC236}">
                <a16:creationId xmlns:a16="http://schemas.microsoft.com/office/drawing/2014/main" id="{0B30C4A9-0AD9-89E0-4F43-7CB920FC299D}"/>
              </a:ext>
            </a:extLst>
          </p:cNvPr>
          <p:cNvCxnSpPr>
            <a:cxnSpLocks/>
            <a:stCxn id="1034" idx="0"/>
            <a:endCxn id="3" idx="2"/>
          </p:cNvCxnSpPr>
          <p:nvPr/>
        </p:nvCxnSpPr>
        <p:spPr>
          <a:xfrm flipV="1">
            <a:off x="3285245" y="4064721"/>
            <a:ext cx="2203785" cy="353867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88" name="Google Shape;1275;g2e234b78efd_1_0">
            <a:extLst>
              <a:ext uri="{FF2B5EF4-FFF2-40B4-BE49-F238E27FC236}">
                <a16:creationId xmlns:a16="http://schemas.microsoft.com/office/drawing/2014/main" id="{6F7DF483-D707-0468-E95B-A7A8834DF8EE}"/>
              </a:ext>
            </a:extLst>
          </p:cNvPr>
          <p:cNvCxnSpPr>
            <a:cxnSpLocks/>
            <a:stCxn id="1032" idx="3"/>
            <a:endCxn id="1034" idx="1"/>
          </p:cNvCxnSpPr>
          <p:nvPr/>
        </p:nvCxnSpPr>
        <p:spPr>
          <a:xfrm flipV="1">
            <a:off x="2130764" y="4562957"/>
            <a:ext cx="373781" cy="2196"/>
          </a:xfrm>
          <a:prstGeom prst="straightConnector1">
            <a:avLst/>
          </a:prstGeom>
          <a:noFill/>
          <a:ln w="15875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pic>
        <p:nvPicPr>
          <p:cNvPr id="1048" name="Picture 24" descr="Google Cloud Platform Colombia - GCP - Cloud Empresarial">
            <a:extLst>
              <a:ext uri="{FF2B5EF4-FFF2-40B4-BE49-F238E27FC236}">
                <a16:creationId xmlns:a16="http://schemas.microsoft.com/office/drawing/2014/main" id="{E0BE128D-3873-2F8B-E683-7D73E31631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" t="10096" r="7392" b="11422"/>
          <a:stretch/>
        </p:blipFill>
        <p:spPr bwMode="auto">
          <a:xfrm>
            <a:off x="330714" y="2028057"/>
            <a:ext cx="1628622" cy="86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" name="Google Shape;1275;g2e234b78efd_1_0">
            <a:extLst>
              <a:ext uri="{FF2B5EF4-FFF2-40B4-BE49-F238E27FC236}">
                <a16:creationId xmlns:a16="http://schemas.microsoft.com/office/drawing/2014/main" id="{7C4FC851-4BE4-0D63-708B-4C4509063677}"/>
              </a:ext>
            </a:extLst>
          </p:cNvPr>
          <p:cNvCxnSpPr>
            <a:cxnSpLocks/>
            <a:stCxn id="1046" idx="3"/>
            <a:endCxn id="3" idx="1"/>
          </p:cNvCxnSpPr>
          <p:nvPr/>
        </p:nvCxnSpPr>
        <p:spPr>
          <a:xfrm>
            <a:off x="3530626" y="3233368"/>
            <a:ext cx="704445" cy="8201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</p:spPr>
      </p:cxnSp>
      <p:pic>
        <p:nvPicPr>
          <p:cNvPr id="1050" name="Picture 26" descr="Microsoft Excel Logo Significado Del Logotipo Png Vector Files - IMAGESEE">
            <a:extLst>
              <a:ext uri="{FF2B5EF4-FFF2-40B4-BE49-F238E27FC236}">
                <a16:creationId xmlns:a16="http://schemas.microsoft.com/office/drawing/2014/main" id="{D5923B27-1D14-7872-F59C-A089D9B70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17" y="3300897"/>
            <a:ext cx="613502" cy="49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17" name="Google Shape;1275;g2e234b78efd_1_0">
            <a:extLst>
              <a:ext uri="{FF2B5EF4-FFF2-40B4-BE49-F238E27FC236}">
                <a16:creationId xmlns:a16="http://schemas.microsoft.com/office/drawing/2014/main" id="{D1174902-2605-0C09-9B11-93F457E8B8F5}"/>
              </a:ext>
            </a:extLst>
          </p:cNvPr>
          <p:cNvCxnSpPr>
            <a:cxnSpLocks/>
            <a:stCxn id="1048" idx="2"/>
            <a:endCxn id="1046" idx="1"/>
          </p:cNvCxnSpPr>
          <p:nvPr/>
        </p:nvCxnSpPr>
        <p:spPr>
          <a:xfrm>
            <a:off x="1145025" y="2893085"/>
            <a:ext cx="1184119" cy="340283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222" name="Google Shape;1275;g2e234b78efd_1_0">
            <a:extLst>
              <a:ext uri="{FF2B5EF4-FFF2-40B4-BE49-F238E27FC236}">
                <a16:creationId xmlns:a16="http://schemas.microsoft.com/office/drawing/2014/main" id="{F23CDBE0-368E-3EE3-EA04-422F8FBB908E}"/>
              </a:ext>
            </a:extLst>
          </p:cNvPr>
          <p:cNvCxnSpPr>
            <a:cxnSpLocks/>
            <a:stCxn id="1050" idx="3"/>
            <a:endCxn id="1046" idx="1"/>
          </p:cNvCxnSpPr>
          <p:nvPr/>
        </p:nvCxnSpPr>
        <p:spPr>
          <a:xfrm flipV="1">
            <a:off x="1476319" y="3233368"/>
            <a:ext cx="852825" cy="315270"/>
          </a:xfrm>
          <a:prstGeom prst="straightConnector1">
            <a:avLst/>
          </a:prstGeom>
          <a:noFill/>
          <a:ln w="15875" cap="flat" cmpd="sng">
            <a:solidFill>
              <a:schemeClr val="bg2">
                <a:lumMod val="50000"/>
              </a:schemeClr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35" name="Cylinder 1034">
            <a:extLst>
              <a:ext uri="{FF2B5EF4-FFF2-40B4-BE49-F238E27FC236}">
                <a16:creationId xmlns:a16="http://schemas.microsoft.com/office/drawing/2014/main" id="{4CD87DB9-D46B-98F7-802D-1407B6ECA79E}"/>
              </a:ext>
            </a:extLst>
          </p:cNvPr>
          <p:cNvSpPr/>
          <p:nvPr/>
        </p:nvSpPr>
        <p:spPr>
          <a:xfrm>
            <a:off x="632304" y="5584817"/>
            <a:ext cx="1102499" cy="464477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MDM - MDG</a:t>
            </a:r>
          </a:p>
        </p:txBody>
      </p:sp>
      <p:sp>
        <p:nvSpPr>
          <p:cNvPr id="1037" name="Cylinder 1036">
            <a:extLst>
              <a:ext uri="{FF2B5EF4-FFF2-40B4-BE49-F238E27FC236}">
                <a16:creationId xmlns:a16="http://schemas.microsoft.com/office/drawing/2014/main" id="{B8FB3089-57E2-38A9-11C8-5726A082AE83}"/>
              </a:ext>
            </a:extLst>
          </p:cNvPr>
          <p:cNvSpPr/>
          <p:nvPr/>
        </p:nvSpPr>
        <p:spPr>
          <a:xfrm>
            <a:off x="1788870" y="5578031"/>
            <a:ext cx="1102499" cy="464477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PF1 - PRS</a:t>
            </a:r>
          </a:p>
        </p:txBody>
      </p:sp>
      <p:sp>
        <p:nvSpPr>
          <p:cNvPr id="1039" name="Cylinder 1038">
            <a:extLst>
              <a:ext uri="{FF2B5EF4-FFF2-40B4-BE49-F238E27FC236}">
                <a16:creationId xmlns:a16="http://schemas.microsoft.com/office/drawing/2014/main" id="{2727B4D0-E1A0-FF34-BC38-2943E104F090}"/>
              </a:ext>
            </a:extLst>
          </p:cNvPr>
          <p:cNvSpPr/>
          <p:nvPr/>
        </p:nvSpPr>
        <p:spPr>
          <a:xfrm>
            <a:off x="2960775" y="5584816"/>
            <a:ext cx="1102499" cy="464477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PF1 - SD</a:t>
            </a:r>
          </a:p>
        </p:txBody>
      </p:sp>
      <p:sp>
        <p:nvSpPr>
          <p:cNvPr id="1041" name="Cylinder 1040">
            <a:extLst>
              <a:ext uri="{FF2B5EF4-FFF2-40B4-BE49-F238E27FC236}">
                <a16:creationId xmlns:a16="http://schemas.microsoft.com/office/drawing/2014/main" id="{049EE9AC-486B-06B8-0725-C3438840D521}"/>
              </a:ext>
            </a:extLst>
          </p:cNvPr>
          <p:cNvSpPr/>
          <p:nvPr/>
        </p:nvSpPr>
        <p:spPr>
          <a:xfrm>
            <a:off x="4142391" y="5575825"/>
            <a:ext cx="1102499" cy="464477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WP1 - SD</a:t>
            </a:r>
          </a:p>
        </p:txBody>
      </p:sp>
      <p:sp>
        <p:nvSpPr>
          <p:cNvPr id="1043" name="Cylinder 1042">
            <a:extLst>
              <a:ext uri="{FF2B5EF4-FFF2-40B4-BE49-F238E27FC236}">
                <a16:creationId xmlns:a16="http://schemas.microsoft.com/office/drawing/2014/main" id="{B362CCE1-8C2E-379F-D584-1015BAF046AF}"/>
              </a:ext>
            </a:extLst>
          </p:cNvPr>
          <p:cNvSpPr/>
          <p:nvPr/>
        </p:nvSpPr>
        <p:spPr>
          <a:xfrm>
            <a:off x="5317347" y="5584815"/>
            <a:ext cx="1102499" cy="464477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WGP - GTS</a:t>
            </a:r>
          </a:p>
        </p:txBody>
      </p:sp>
      <p:cxnSp>
        <p:nvCxnSpPr>
          <p:cNvPr id="1045" name="Google Shape;1275;g2e234b78efd_1_0">
            <a:extLst>
              <a:ext uri="{FF2B5EF4-FFF2-40B4-BE49-F238E27FC236}">
                <a16:creationId xmlns:a16="http://schemas.microsoft.com/office/drawing/2014/main" id="{FCB5B68F-18B2-F9D3-6B9A-D26F06E0DCB3}"/>
              </a:ext>
            </a:extLst>
          </p:cNvPr>
          <p:cNvCxnSpPr>
            <a:cxnSpLocks/>
            <a:stCxn id="1041" idx="1"/>
            <a:endCxn id="1355" idx="2"/>
          </p:cNvCxnSpPr>
          <p:nvPr/>
        </p:nvCxnSpPr>
        <p:spPr>
          <a:xfrm flipV="1">
            <a:off x="4693641" y="5025497"/>
            <a:ext cx="3811674" cy="550328"/>
          </a:xfrm>
          <a:prstGeom prst="straightConnector1">
            <a:avLst/>
          </a:prstGeom>
          <a:noFill/>
          <a:ln w="15875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051" name="Google Shape;1265;g2e234b78efd_1_0">
            <a:extLst>
              <a:ext uri="{FF2B5EF4-FFF2-40B4-BE49-F238E27FC236}">
                <a16:creationId xmlns:a16="http://schemas.microsoft.com/office/drawing/2014/main" id="{2926F492-9710-78D7-58DA-7081E0734F93}"/>
              </a:ext>
            </a:extLst>
          </p:cNvPr>
          <p:cNvCxnSpPr>
            <a:cxnSpLocks/>
            <a:stCxn id="1355" idx="2"/>
            <a:endCxn id="1043" idx="1"/>
          </p:cNvCxnSpPr>
          <p:nvPr/>
        </p:nvCxnSpPr>
        <p:spPr>
          <a:xfrm flipH="1">
            <a:off x="5868597" y="5025497"/>
            <a:ext cx="2636718" cy="559318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283" name="Google Shape;1265;g2e234b78efd_1_0">
            <a:extLst>
              <a:ext uri="{FF2B5EF4-FFF2-40B4-BE49-F238E27FC236}">
                <a16:creationId xmlns:a16="http://schemas.microsoft.com/office/drawing/2014/main" id="{4133D47A-4736-02D7-8831-5F3582A439AE}"/>
              </a:ext>
            </a:extLst>
          </p:cNvPr>
          <p:cNvCxnSpPr>
            <a:cxnSpLocks/>
            <a:stCxn id="1034" idx="2"/>
            <a:endCxn id="1041" idx="1"/>
          </p:cNvCxnSpPr>
          <p:nvPr/>
        </p:nvCxnSpPr>
        <p:spPr>
          <a:xfrm>
            <a:off x="3285245" y="4707326"/>
            <a:ext cx="1408396" cy="86849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286" name="Google Shape;1265;g2e234b78efd_1_0">
            <a:extLst>
              <a:ext uri="{FF2B5EF4-FFF2-40B4-BE49-F238E27FC236}">
                <a16:creationId xmlns:a16="http://schemas.microsoft.com/office/drawing/2014/main" id="{505FB7C2-3312-D4B3-646C-27FA342B7BC2}"/>
              </a:ext>
            </a:extLst>
          </p:cNvPr>
          <p:cNvCxnSpPr>
            <a:cxnSpLocks/>
            <a:stCxn id="1034" idx="2"/>
            <a:endCxn id="1039" idx="1"/>
          </p:cNvCxnSpPr>
          <p:nvPr/>
        </p:nvCxnSpPr>
        <p:spPr>
          <a:xfrm>
            <a:off x="3285245" y="4707326"/>
            <a:ext cx="226780" cy="87749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289" name="Google Shape;1265;g2e234b78efd_1_0">
            <a:extLst>
              <a:ext uri="{FF2B5EF4-FFF2-40B4-BE49-F238E27FC236}">
                <a16:creationId xmlns:a16="http://schemas.microsoft.com/office/drawing/2014/main" id="{9CD9F70D-2578-6EA5-68A8-78EE043FAA8E}"/>
              </a:ext>
            </a:extLst>
          </p:cNvPr>
          <p:cNvCxnSpPr>
            <a:cxnSpLocks/>
            <a:stCxn id="1034" idx="2"/>
            <a:endCxn id="1037" idx="1"/>
          </p:cNvCxnSpPr>
          <p:nvPr/>
        </p:nvCxnSpPr>
        <p:spPr>
          <a:xfrm flipH="1">
            <a:off x="2340120" y="4707326"/>
            <a:ext cx="945125" cy="870705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292" name="Google Shape;1275;g2e234b78efd_1_0">
            <a:extLst>
              <a:ext uri="{FF2B5EF4-FFF2-40B4-BE49-F238E27FC236}">
                <a16:creationId xmlns:a16="http://schemas.microsoft.com/office/drawing/2014/main" id="{F13F1E89-1E74-D041-B01D-46D917998AFD}"/>
              </a:ext>
            </a:extLst>
          </p:cNvPr>
          <p:cNvCxnSpPr>
            <a:cxnSpLocks/>
            <a:stCxn id="1034" idx="2"/>
            <a:endCxn id="1035" idx="1"/>
          </p:cNvCxnSpPr>
          <p:nvPr/>
        </p:nvCxnSpPr>
        <p:spPr>
          <a:xfrm flipH="1">
            <a:off x="1183554" y="4707326"/>
            <a:ext cx="2101691" cy="877491"/>
          </a:xfrm>
          <a:prstGeom prst="straightConnector1">
            <a:avLst/>
          </a:prstGeom>
          <a:noFill/>
          <a:ln w="15875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295" name="Google Shape;1275;g2e234b78efd_1_0">
            <a:extLst>
              <a:ext uri="{FF2B5EF4-FFF2-40B4-BE49-F238E27FC236}">
                <a16:creationId xmlns:a16="http://schemas.microsoft.com/office/drawing/2014/main" id="{C38D95A8-2E75-BB48-9243-4456DB68D994}"/>
              </a:ext>
            </a:extLst>
          </p:cNvPr>
          <p:cNvCxnSpPr>
            <a:cxnSpLocks/>
            <a:stCxn id="1046" idx="3"/>
            <a:endCxn id="1041" idx="1"/>
          </p:cNvCxnSpPr>
          <p:nvPr/>
        </p:nvCxnSpPr>
        <p:spPr>
          <a:xfrm>
            <a:off x="3530626" y="3233368"/>
            <a:ext cx="1163015" cy="2342457"/>
          </a:xfrm>
          <a:prstGeom prst="straightConnector1">
            <a:avLst/>
          </a:prstGeom>
          <a:noFill/>
          <a:ln w="19050" cap="flat" cmpd="sng">
            <a:solidFill>
              <a:schemeClr val="tx2"/>
            </a:solidFill>
            <a:prstDash val="solid"/>
            <a:round/>
            <a:headEnd type="triangle" w="lg" len="lg"/>
            <a:tailEnd type="none" w="lg" len="lg"/>
          </a:ln>
        </p:spPr>
      </p:cxnSp>
      <p:pic>
        <p:nvPicPr>
          <p:cNvPr id="1034" name="Picture 10" descr="WebMethods ⋆ Free Vectors, Logos, Icons and Photos Downloads">
            <a:extLst>
              <a:ext uri="{FF2B5EF4-FFF2-40B4-BE49-F238E27FC236}">
                <a16:creationId xmlns:a16="http://schemas.microsoft.com/office/drawing/2014/main" id="{BF420658-1A79-1278-85BD-8E94B7DA0B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66" b="41920"/>
          <a:stretch/>
        </p:blipFill>
        <p:spPr bwMode="auto">
          <a:xfrm>
            <a:off x="2504545" y="4418588"/>
            <a:ext cx="1561399" cy="2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C6E8D6A-C561-6F15-58D3-0FF4A2E01626}"/>
              </a:ext>
            </a:extLst>
          </p:cNvPr>
          <p:cNvSpPr txBox="1"/>
          <p:nvPr/>
        </p:nvSpPr>
        <p:spPr>
          <a:xfrm>
            <a:off x="6027641" y="3682594"/>
            <a:ext cx="115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Core CRM</a:t>
            </a:r>
          </a:p>
        </p:txBody>
      </p:sp>
      <p:cxnSp>
        <p:nvCxnSpPr>
          <p:cNvPr id="28" name="Google Shape;1272;g2e234b78efd_1_0">
            <a:extLst>
              <a:ext uri="{FF2B5EF4-FFF2-40B4-BE49-F238E27FC236}">
                <a16:creationId xmlns:a16="http://schemas.microsoft.com/office/drawing/2014/main" id="{941871AD-1859-A502-EE64-821DDBB26672}"/>
              </a:ext>
            </a:extLst>
          </p:cNvPr>
          <p:cNvCxnSpPr>
            <a:cxnSpLocks/>
            <a:stCxn id="3" idx="1"/>
            <a:endCxn id="1042" idx="2"/>
          </p:cNvCxnSpPr>
          <p:nvPr/>
        </p:nvCxnSpPr>
        <p:spPr>
          <a:xfrm flipH="1" flipV="1">
            <a:off x="1560264" y="1705345"/>
            <a:ext cx="2674807" cy="1536224"/>
          </a:xfrm>
          <a:prstGeom prst="straightConnector1">
            <a:avLst/>
          </a:prstGeom>
          <a:noFill/>
          <a:ln w="15875" cap="flat" cmpd="sng">
            <a:solidFill>
              <a:srgbClr val="03039F"/>
            </a:solidFill>
            <a:prstDash val="solid"/>
            <a:round/>
            <a:headEnd type="triangle" w="lg" len="lg"/>
            <a:tailEnd type="triangle" w="lg" len="lg"/>
          </a:ln>
        </p:spPr>
      </p:cxnSp>
      <p:pic>
        <p:nvPicPr>
          <p:cNvPr id="1346" name="Picture 4" descr="qlik-sense-logo - TOPdesk Marketplace">
            <a:extLst>
              <a:ext uri="{FF2B5EF4-FFF2-40B4-BE49-F238E27FC236}">
                <a16:creationId xmlns:a16="http://schemas.microsoft.com/office/drawing/2014/main" id="{F23CA75C-2C3C-AB3B-D782-76278FDEAF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3" b="15461"/>
          <a:stretch/>
        </p:blipFill>
        <p:spPr bwMode="auto">
          <a:xfrm>
            <a:off x="4851307" y="794791"/>
            <a:ext cx="1292853" cy="86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1" name="Picture 4" descr="Drupal Logo | 01 - PNG Logo Vector Brand Downloads (SVG, EPS)">
            <a:extLst>
              <a:ext uri="{FF2B5EF4-FFF2-40B4-BE49-F238E27FC236}">
                <a16:creationId xmlns:a16="http://schemas.microsoft.com/office/drawing/2014/main" id="{D27A33F2-86E0-8CE8-89C5-CA3EF89924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3" b="29094"/>
          <a:stretch/>
        </p:blipFill>
        <p:spPr bwMode="auto">
          <a:xfrm>
            <a:off x="8914641" y="2546618"/>
            <a:ext cx="1638410" cy="44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5" name="Picture 1354">
            <a:extLst>
              <a:ext uri="{FF2B5EF4-FFF2-40B4-BE49-F238E27FC236}">
                <a16:creationId xmlns:a16="http://schemas.microsoft.com/office/drawing/2014/main" id="{8A327B50-1D35-13F3-C217-B5F3E5428021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5630"/>
          <a:stretch/>
        </p:blipFill>
        <p:spPr>
          <a:xfrm>
            <a:off x="7244111" y="4716088"/>
            <a:ext cx="2522407" cy="309409"/>
          </a:xfrm>
          <a:prstGeom prst="rect">
            <a:avLst/>
          </a:prstGeom>
        </p:spPr>
      </p:pic>
      <p:sp>
        <p:nvSpPr>
          <p:cNvPr id="1361" name="TextBox 1360">
            <a:extLst>
              <a:ext uri="{FF2B5EF4-FFF2-40B4-BE49-F238E27FC236}">
                <a16:creationId xmlns:a16="http://schemas.microsoft.com/office/drawing/2014/main" id="{4AD52C7A-04F1-BF96-CD9D-AD7650EE713B}"/>
              </a:ext>
            </a:extLst>
          </p:cNvPr>
          <p:cNvSpPr txBox="1"/>
          <p:nvPr/>
        </p:nvSpPr>
        <p:spPr>
          <a:xfrm>
            <a:off x="10533058" y="4064721"/>
            <a:ext cx="60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SSO</a:t>
            </a:r>
          </a:p>
        </p:txBody>
      </p:sp>
    </p:spTree>
    <p:extLst>
      <p:ext uri="{BB962C8B-B14F-4D97-AF65-F5344CB8AC3E}">
        <p14:creationId xmlns:p14="http://schemas.microsoft.com/office/powerpoint/2010/main" val="206345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31</Words>
  <Application>Microsoft Office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Poppins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Karunakar K</dc:creator>
  <cp:lastModifiedBy>Karunakar K</cp:lastModifiedBy>
  <cp:revision>5</cp:revision>
  <dcterms:created xsi:type="dcterms:W3CDTF">2024-08-18T08:50:49Z</dcterms:created>
  <dcterms:modified xsi:type="dcterms:W3CDTF">2024-08-19T13:57:12Z</dcterms:modified>
</cp:coreProperties>
</file>