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69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5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305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254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002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92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115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519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184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543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93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A0DA-F0E5-412A-9FA4-EFD493A5070E}" type="datetimeFigureOut">
              <a:rPr lang="pt-BR" smtClean="0"/>
              <a:t>30/05/2016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523E7-6C14-46C2-AD7C-30D7A3F3F45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807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MONTEIR\AppData\Local\Microsoft\Windows\Temporary Internet Files\Content.IE5\57QMJKNV\Microsoft_Excel_20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63" y="2690018"/>
            <a:ext cx="1323181" cy="13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MONTEIR\AppData\Local\Microsoft\Windows\Temporary Internet Files\Content.IE5\57QMJKNV\Oracle_Databas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63385"/>
            <a:ext cx="1116434" cy="157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MONTEIR\AppData\Local\Microsoft\Windows\Temporary Internet Files\Content.IE5\N27MJE4B\sap_compra_business_objects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574787"/>
            <a:ext cx="2143126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411760" y="30689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ight Arrow 2"/>
          <p:cNvSpPr/>
          <p:nvPr/>
        </p:nvSpPr>
        <p:spPr>
          <a:xfrm>
            <a:off x="4932040" y="30883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extBox 3"/>
          <p:cNvSpPr txBox="1"/>
          <p:nvPr/>
        </p:nvSpPr>
        <p:spPr>
          <a:xfrm>
            <a:off x="899592" y="4077072"/>
            <a:ext cx="1323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RAP Tool</a:t>
            </a:r>
          </a:p>
          <a:p>
            <a:pPr algn="ctr"/>
            <a:r>
              <a:rPr lang="pt-BR" dirty="0" smtClean="0"/>
              <a:t>(</a:t>
            </a:r>
            <a:r>
              <a:rPr lang="pt-BR" dirty="0" err="1" smtClean="0"/>
              <a:t>Quikload</a:t>
            </a:r>
            <a:r>
              <a:rPr lang="pt-BR" dirty="0" smtClean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6851" y="4229472"/>
            <a:ext cx="1323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RAP </a:t>
            </a:r>
            <a:r>
              <a:rPr lang="pt-BR" dirty="0" err="1" smtClean="0"/>
              <a:t>Schema</a:t>
            </a:r>
            <a:endParaRPr lang="pt-BR" dirty="0" smtClean="0"/>
          </a:p>
          <a:p>
            <a:pPr algn="ctr"/>
            <a:r>
              <a:rPr lang="pt-BR" dirty="0" smtClean="0"/>
              <a:t>(Oracle 11g)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5163" y="3861048"/>
            <a:ext cx="132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SAP BI 4.1</a:t>
            </a:r>
          </a:p>
        </p:txBody>
      </p:sp>
    </p:spTree>
    <p:extLst>
      <p:ext uri="{BB962C8B-B14F-4D97-AF65-F5344CB8AC3E}">
        <p14:creationId xmlns:p14="http://schemas.microsoft.com/office/powerpoint/2010/main" val="250164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Rhodia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Monteiro, Alvaro</dc:creator>
  <cp:lastModifiedBy>Monteiro, Alvaro</cp:lastModifiedBy>
  <cp:revision>4</cp:revision>
  <dcterms:created xsi:type="dcterms:W3CDTF">2016-05-30T12:40:48Z</dcterms:created>
  <dcterms:modified xsi:type="dcterms:W3CDTF">2016-05-30T12:53:42Z</dcterms:modified>
</cp:coreProperties>
</file>